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0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48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2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5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65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1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BC29211-0BA8-49F1-9CF6-82DEDECF59CC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55E81E-1CF2-434B-B408-BA43886E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87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E8F3-D0C2-16CB-AC4F-591A5F4F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5771"/>
            <a:ext cx="9144000" cy="984023"/>
          </a:xfrm>
        </p:spPr>
        <p:txBody>
          <a:bodyPr/>
          <a:lstStyle/>
          <a:p>
            <a:r>
              <a:rPr lang="en-GB" dirty="0"/>
              <a:t>Our Game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8B75-0A0E-1C5F-EE56-2428D43B3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2057"/>
            <a:ext cx="9144000" cy="2940563"/>
          </a:xfrm>
        </p:spPr>
        <p:txBody>
          <a:bodyPr/>
          <a:lstStyle/>
          <a:p>
            <a:r>
              <a:rPr lang="en-GB" dirty="0"/>
              <a:t>Bench Gamers (team name)</a:t>
            </a:r>
          </a:p>
          <a:p>
            <a:endParaRPr lang="en-GB" sz="1050" dirty="0"/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game is a tower defence, like Plants VS Zombies or Bloons TD, except the enemies are set to attack from all around you. You have a tower to defend in the middle of the playing field. Defend by knocking enemies back and building defences against them.</a:t>
            </a:r>
          </a:p>
          <a:p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B99CFA-FCD5-A035-0198-DC30530261D2}"/>
              </a:ext>
            </a:extLst>
          </p:cNvPr>
          <p:cNvGrpSpPr/>
          <p:nvPr/>
        </p:nvGrpSpPr>
        <p:grpSpPr>
          <a:xfrm>
            <a:off x="2197968" y="3524889"/>
            <a:ext cx="7534807" cy="2426568"/>
            <a:chOff x="687219" y="1956115"/>
            <a:chExt cx="9937238" cy="4365172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101D8535-8169-7EA8-6788-CD798979953F}"/>
                </a:ext>
              </a:extLst>
            </p:cNvPr>
            <p:cNvSpPr txBox="1">
              <a:spLocks/>
            </p:cNvSpPr>
            <p:nvPr/>
          </p:nvSpPr>
          <p:spPr>
            <a:xfrm>
              <a:off x="1402836" y="5463682"/>
              <a:ext cx="2033263" cy="4853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 dirty="0"/>
                <a:t>Stardew valley</a:t>
              </a:r>
              <a:endParaRPr lang="en-GB" dirty="0"/>
            </a:p>
          </p:txBody>
        </p:sp>
        <p:pic>
          <p:nvPicPr>
            <p:cNvPr id="5" name="Picture 4" descr="Journey of the Prairie King - Stardew Valley Wiki">
              <a:extLst>
                <a:ext uri="{FF2B5EF4-FFF2-40B4-BE49-F238E27FC236}">
                  <a16:creationId xmlns:a16="http://schemas.microsoft.com/office/drawing/2014/main" id="{7B21D6B7-0093-3BE6-C730-5AF4959A7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19" y="1956115"/>
              <a:ext cx="3299318" cy="32993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video game screen shot&#10;&#10;AI-generated content may be incorrect.">
              <a:extLst>
                <a:ext uri="{FF2B5EF4-FFF2-40B4-BE49-F238E27FC236}">
                  <a16:creationId xmlns:a16="http://schemas.microsoft.com/office/drawing/2014/main" id="{EFB27CC7-35C9-8E0C-1FF9-2618067CF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187" y="1984986"/>
              <a:ext cx="5134270" cy="2888027"/>
            </a:xfrm>
            <a:prstGeom prst="rect">
              <a:avLst/>
            </a:prstGeom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F6709F6A-8615-446D-D75A-F8E6DDE92372}"/>
                </a:ext>
              </a:extLst>
            </p:cNvPr>
            <p:cNvSpPr txBox="1">
              <a:spLocks/>
            </p:cNvSpPr>
            <p:nvPr/>
          </p:nvSpPr>
          <p:spPr>
            <a:xfrm>
              <a:off x="6905328" y="5255433"/>
              <a:ext cx="3527919" cy="10658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2000" dirty="0"/>
                <a:t>Bloons Tower Defence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GB" sz="1800" dirty="0"/>
                <a:t>Defences (monkey like)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31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8B03-7FCF-2075-2936-38E8A2E5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3042-5462-8004-1462-3882DBE0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836" y="5463682"/>
            <a:ext cx="2033263" cy="48538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Stardew valley</a:t>
            </a:r>
            <a:endParaRPr lang="en-GB" dirty="0"/>
          </a:p>
        </p:txBody>
      </p:sp>
      <p:pic>
        <p:nvPicPr>
          <p:cNvPr id="4" name="Picture 3" descr="Journey of the Prairie King - Stardew Valley Wiki">
            <a:extLst>
              <a:ext uri="{FF2B5EF4-FFF2-40B4-BE49-F238E27FC236}">
                <a16:creationId xmlns:a16="http://schemas.microsoft.com/office/drawing/2014/main" id="{795115AB-A655-F5DB-6315-F22C8F5A9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9" y="1956115"/>
            <a:ext cx="3299318" cy="329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video game screen shot&#10;&#10;AI-generated content may be incorrect.">
            <a:extLst>
              <a:ext uri="{FF2B5EF4-FFF2-40B4-BE49-F238E27FC236}">
                <a16:creationId xmlns:a16="http://schemas.microsoft.com/office/drawing/2014/main" id="{F9D265CB-2A65-EDB9-E48E-BBC34284E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87" y="1984986"/>
            <a:ext cx="5134270" cy="28880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B5F3C5-EE6D-352A-8EB2-9132614BE8B7}"/>
              </a:ext>
            </a:extLst>
          </p:cNvPr>
          <p:cNvSpPr txBox="1">
            <a:spLocks/>
          </p:cNvSpPr>
          <p:nvPr/>
        </p:nvSpPr>
        <p:spPr>
          <a:xfrm>
            <a:off x="6905328" y="5255433"/>
            <a:ext cx="3527919" cy="106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Bloons Tower Defence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Defences (monkey like)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24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22A9-D0D3-B8E6-C01D-D1DAD81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8C29-9899-F95A-DE72-4BBBFD91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game is made to reflect the state of British politics.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The main character symbolises a </a:t>
            </a:r>
            <a:r>
              <a:rPr lang="en-GB" sz="2400" b="1" dirty="0"/>
              <a:t>rich old man </a:t>
            </a:r>
            <a:r>
              <a:rPr lang="en-GB" sz="2400" dirty="0"/>
              <a:t>who defends his property from young people who want him to share some of his fortune. </a:t>
            </a:r>
          </a:p>
          <a:p>
            <a:r>
              <a:rPr lang="en-GB" sz="2400" dirty="0"/>
              <a:t>“[</a:t>
            </a:r>
            <a:r>
              <a:rPr lang="en-GB" sz="2400" dirty="0" err="1"/>
              <a:t>britan</a:t>
            </a:r>
            <a:r>
              <a:rPr lang="en-GB" sz="2400" dirty="0"/>
              <a:t>] is a land of snobbery and privilege, ruled largely by the old and silly” – George Orwell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8" name="Picture 7" descr="A cartoon of a child on a skateboard&#10;&#10;AI-generated content may be incorrect.">
            <a:extLst>
              <a:ext uri="{FF2B5EF4-FFF2-40B4-BE49-F238E27FC236}">
                <a16:creationId xmlns:a16="http://schemas.microsoft.com/office/drawing/2014/main" id="{C1E19D6E-D1CB-74B1-17BD-2B323E1D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60" y="4064626"/>
            <a:ext cx="2533563" cy="2533563"/>
          </a:xfrm>
          <a:prstGeom prst="rect">
            <a:avLst/>
          </a:prstGeom>
        </p:spPr>
      </p:pic>
      <p:pic>
        <p:nvPicPr>
          <p:cNvPr id="10" name="Picture 9" descr="A cartoon of a child with a bow and arrow&#10;&#10;AI-generated content may be incorrect.">
            <a:extLst>
              <a:ext uri="{FF2B5EF4-FFF2-40B4-BE49-F238E27FC236}">
                <a16:creationId xmlns:a16="http://schemas.microsoft.com/office/drawing/2014/main" id="{774982CC-925B-C6E9-E35A-001F7D94E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97" y="4064626"/>
            <a:ext cx="2533563" cy="25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3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E91C-7E57-21B7-5E63-7012837C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566A-9D99-B946-4518-A572FFDF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It can be understood similarly to the plot of Shrek for example.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In the film, Shrek doesn’t want to share his swamp with the homeless fairytale characters because he is too used to living a rich life alone. From this we have drawn inspiration for the art style and setting that we will be using drawn by Levi.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6" name="Picture 5" descr="Cartoon character with a hat and mustache&#10;&#10;AI-generated content may be incorrect.">
            <a:extLst>
              <a:ext uri="{FF2B5EF4-FFF2-40B4-BE49-F238E27FC236}">
                <a16:creationId xmlns:a16="http://schemas.microsoft.com/office/drawing/2014/main" id="{CB9FBA92-BE92-1999-F0E3-C1D43FBEF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19" y="3599667"/>
            <a:ext cx="3242004" cy="32420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5388CF-680D-081D-3CBD-2196B12EBF09}"/>
              </a:ext>
            </a:extLst>
          </p:cNvPr>
          <p:cNvSpPr txBox="1"/>
          <p:nvPr/>
        </p:nvSpPr>
        <p:spPr>
          <a:xfrm>
            <a:off x="6774263" y="4782141"/>
            <a:ext cx="163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&lt;&lt; Main Character (wizard fantasy style)</a:t>
            </a:r>
          </a:p>
        </p:txBody>
      </p:sp>
    </p:spTree>
    <p:extLst>
      <p:ext uri="{BB962C8B-B14F-4D97-AF65-F5344CB8AC3E}">
        <p14:creationId xmlns:p14="http://schemas.microsoft.com/office/powerpoint/2010/main" val="84652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2406</TotalTime>
  <Words>213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Our Game Idea</vt:lpstr>
      <vt:lpstr>Visualisation</vt:lpstr>
      <vt:lpstr>Meaning</vt:lpstr>
      <vt:lpstr>Inspiration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Merez, Khaan (2024)</dc:creator>
  <cp:lastModifiedBy>Merez, Khaan (2024)</cp:lastModifiedBy>
  <cp:revision>2</cp:revision>
  <dcterms:created xsi:type="dcterms:W3CDTF">2025-03-30T21:00:39Z</dcterms:created>
  <dcterms:modified xsi:type="dcterms:W3CDTF">2025-04-02T06:02:49Z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4496a64-e0e3-4038-91bc-493f618853ad_Enabled">
    <vt:lpwstr>true</vt:lpwstr>
  </property>
  <property fmtid="{D5CDD505-2E9C-101B-9397-08002B2CF9AE}" pid="3" name="MSIP_Label_c4496a64-e0e3-4038-91bc-493f618853ad_SetDate">
    <vt:lpwstr>2025-03-30T22:04:56Z</vt:lpwstr>
  </property>
  <property fmtid="{D5CDD505-2E9C-101B-9397-08002B2CF9AE}" pid="4" name="MSIP_Label_c4496a64-e0e3-4038-91bc-493f618853ad_Method">
    <vt:lpwstr>Standard</vt:lpwstr>
  </property>
  <property fmtid="{D5CDD505-2E9C-101B-9397-08002B2CF9AE}" pid="5" name="MSIP_Label_c4496a64-e0e3-4038-91bc-493f618853ad_Name">
    <vt:lpwstr>General</vt:lpwstr>
  </property>
  <property fmtid="{D5CDD505-2E9C-101B-9397-08002B2CF9AE}" pid="6" name="MSIP_Label_c4496a64-e0e3-4038-91bc-493f618853ad_SiteId">
    <vt:lpwstr>2efd699a-1922-4e69-b601-108008d28a2e</vt:lpwstr>
  </property>
  <property fmtid="{D5CDD505-2E9C-101B-9397-08002B2CF9AE}" pid="7" name="MSIP_Label_c4496a64-e0e3-4038-91bc-493f618853ad_ActionId">
    <vt:lpwstr>f3e405d4-4ba1-4515-bd25-6708465734ef</vt:lpwstr>
  </property>
  <property fmtid="{D5CDD505-2E9C-101B-9397-08002B2CF9AE}" pid="8" name="MSIP_Label_c4496a64-e0e3-4038-91bc-493f618853ad_ContentBits">
    <vt:lpwstr>0</vt:lpwstr>
  </property>
  <property fmtid="{D5CDD505-2E9C-101B-9397-08002B2CF9AE}" pid="9" name="MSIP_Label_c4496a64-e0e3-4038-91bc-493f618853ad_Tag">
    <vt:lpwstr>10, 3, 0, 1</vt:lpwstr>
  </property>
</Properties>
</file>