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94660"/>
  </p:normalViewPr>
  <p:slideViewPr>
    <p:cSldViewPr snapToGrid="0">
      <p:cViewPr>
        <p:scale>
          <a:sx n="50" d="100"/>
          <a:sy n="50" d="100"/>
        </p:scale>
        <p:origin x="67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1E2A1-46E3-4B7A-A7EF-36781889CF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25249-73EF-4CE5-9FDB-9F7436FEE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7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25249-73EF-4CE5-9FDB-9F7436FEE0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12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3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8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7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18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2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7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5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6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3BBE87B-6E59-44F9-BA99-20CE0E5835E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EFAD0A8-22D4-4960-83D3-68479792A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7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shapes&#10;&#10;Description automatically generated">
            <a:extLst>
              <a:ext uri="{FF2B5EF4-FFF2-40B4-BE49-F238E27FC236}">
                <a16:creationId xmlns:a16="http://schemas.microsoft.com/office/drawing/2014/main" id="{A4E19A15-AC07-F7C2-B944-5549F505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16623" r="3428" b="24903"/>
          <a:stretch/>
        </p:blipFill>
        <p:spPr>
          <a:xfrm>
            <a:off x="-2" y="3028950"/>
            <a:ext cx="12192001" cy="430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3BB668-AEC2-6CA5-6BF8-300081C86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589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</a:rPr>
              <a:t>RETRO-STYLED PLANETARY EXPLORER GAME CONCEPT</a:t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0D54A2-C9F4-8375-B216-745121707A69}"/>
              </a:ext>
            </a:extLst>
          </p:cNvPr>
          <p:cNvSpPr txBox="1">
            <a:spLocks/>
          </p:cNvSpPr>
          <p:nvPr/>
        </p:nvSpPr>
        <p:spPr>
          <a:xfrm>
            <a:off x="1419225" y="32408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nsolas" panose="020B0609020204030204" pitchFamily="49" charset="0"/>
              </a:rPr>
              <a:t>By Khaan</a:t>
            </a:r>
          </a:p>
        </p:txBody>
      </p:sp>
    </p:spTree>
    <p:extLst>
      <p:ext uri="{BB962C8B-B14F-4D97-AF65-F5344CB8AC3E}">
        <p14:creationId xmlns:p14="http://schemas.microsoft.com/office/powerpoint/2010/main" val="184433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8EF5E1-1FB6-CD66-8C56-9E2DC4D6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93" y="1273596"/>
            <a:ext cx="4887007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70281-7B91-BDEF-7F1E-D3A6DE4A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</a:rPr>
              <a:t>MY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AF42-596B-2927-1BA8-6B0067C2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6"/>
            <a:ext cx="10515600" cy="4414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want to make an </a:t>
            </a:r>
            <a:r>
              <a:rPr lang="en-GB" b="1" dirty="0">
                <a:solidFill>
                  <a:srgbClr val="D4D4D4"/>
                </a:solidFill>
                <a:latin typeface="Consolas" panose="020B0609020204030204" pitchFamily="49" charset="0"/>
              </a:rPr>
              <a:t>interactive game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built with p5.js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that’s themed around Space and Space Exploration. </a:t>
            </a:r>
          </a:p>
          <a:p>
            <a:pPr marL="0" indent="0">
              <a:buNone/>
            </a:pP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The gameplay will be inspired by the old game Asteroids; 2D Top-down space-vehicle shooter.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It will feature a crude replica of our solar system as the playable space.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You will shoot through enemies, navigating across each planet, until you reach the end. </a:t>
            </a:r>
          </a:p>
          <a:p>
            <a:pPr marL="0" indent="0">
              <a:buNone/>
            </a:pP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6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6DE79-FF4E-6307-EEED-01DC4C8C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3516-2947-CD6E-288C-2FC72646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</a:rPr>
              <a:t>AESTHETIC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B108-8D97-04F9-67CE-5A88DFBD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3625" cy="746125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Primarily, Vector Graphics. 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A line drawing of two people&#10;&#10;Description automatically generated">
            <a:extLst>
              <a:ext uri="{FF2B5EF4-FFF2-40B4-BE49-F238E27FC236}">
                <a16:creationId xmlns:a16="http://schemas.microsoft.com/office/drawing/2014/main" id="{C95C23F2-2965-ADFA-797F-A11A08CB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5" y="3271838"/>
            <a:ext cx="5499411" cy="30888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343C2-FD4C-25D0-2E17-5203408E2A60}"/>
              </a:ext>
            </a:extLst>
          </p:cNvPr>
          <p:cNvSpPr txBox="1">
            <a:spLocks/>
          </p:cNvSpPr>
          <p:nvPr/>
        </p:nvSpPr>
        <p:spPr>
          <a:xfrm>
            <a:off x="1838326" y="2706687"/>
            <a:ext cx="3467101" cy="86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D4D4D4"/>
                </a:solidFill>
                <a:latin typeface="Consolas" panose="020B0609020204030204" pitchFamily="49" charset="0"/>
              </a:rPr>
              <a:t>Vib-ribbon (PS1)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3815F-93D6-EB2B-CC4B-45D30EDE659B}"/>
              </a:ext>
            </a:extLst>
          </p:cNvPr>
          <p:cNvSpPr txBox="1">
            <a:spLocks/>
          </p:cNvSpPr>
          <p:nvPr/>
        </p:nvSpPr>
        <p:spPr>
          <a:xfrm>
            <a:off x="7616513" y="2767011"/>
            <a:ext cx="3267076" cy="746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D4D4D4"/>
                </a:solidFill>
                <a:latin typeface="Consolas" panose="020B0609020204030204" pitchFamily="49" charset="0"/>
              </a:rPr>
              <a:t>Asteroids (Atari)</a:t>
            </a:r>
            <a:endParaRPr lang="en-GB" b="1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88E0B69E-2ADE-C974-4C8A-B16FDD43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4" y="3140075"/>
            <a:ext cx="4651686" cy="34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0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91517-618B-F2DC-FB07-0FCC5A31F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2970-2C6E-CF02-417D-FCA36053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</a:rPr>
              <a:t>AESTHETIC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2CEB-571C-442A-D55E-0340D7DC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256"/>
            <a:ext cx="10401300" cy="746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 the planets, crude shapes. These will be filled-in with colour; mostly circles.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1DF76-049C-4ADE-ED41-87BA9657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43" y="3105150"/>
            <a:ext cx="7553616" cy="303625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DD01F2-F22A-8930-23FB-B9AC4750FA3E}"/>
              </a:ext>
            </a:extLst>
          </p:cNvPr>
          <p:cNvSpPr txBox="1">
            <a:spLocks/>
          </p:cNvSpPr>
          <p:nvPr/>
        </p:nvSpPr>
        <p:spPr>
          <a:xfrm>
            <a:off x="895350" y="2682875"/>
            <a:ext cx="10401300" cy="74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(yes, these are planets)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EBC4C-F862-9349-C766-D7D1DA04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51DB-5C49-5152-FAFC-A142EA1E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</a:rPr>
              <a:t>VERY CRUDE EXAMPLE (p5js)</a:t>
            </a:r>
          </a:p>
        </p:txBody>
      </p:sp>
    </p:spTree>
    <p:extLst>
      <p:ext uri="{BB962C8B-B14F-4D97-AF65-F5344CB8AC3E}">
        <p14:creationId xmlns:p14="http://schemas.microsoft.com/office/powerpoint/2010/main" val="368036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126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RETRO-STYLED PLANETARY EXPLORER GAME CONCEPT </vt:lpstr>
      <vt:lpstr>MY IDEA</vt:lpstr>
      <vt:lpstr>AESTHETIC INSPIRATION</vt:lpstr>
      <vt:lpstr>AESTHETIC INSPIRATION</vt:lpstr>
      <vt:lpstr>VERY CRUDE EXAMPLE (p5js)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Merez, Khaan (2024)</dc:creator>
  <cp:lastModifiedBy>Merez, Khaan (2024)</cp:lastModifiedBy>
  <cp:revision>1</cp:revision>
  <dcterms:created xsi:type="dcterms:W3CDTF">2024-11-18T13:48:52Z</dcterms:created>
  <dcterms:modified xsi:type="dcterms:W3CDTF">2024-11-18T14:29:14Z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4496a64-e0e3-4038-91bc-493f618853ad_Enabled">
    <vt:lpwstr>true</vt:lpwstr>
  </property>
  <property fmtid="{D5CDD505-2E9C-101B-9397-08002B2CF9AE}" pid="3" name="MSIP_Label_c4496a64-e0e3-4038-91bc-493f618853ad_SetDate">
    <vt:lpwstr>2024-11-18T14:23:50Z</vt:lpwstr>
  </property>
  <property fmtid="{D5CDD505-2E9C-101B-9397-08002B2CF9AE}" pid="4" name="MSIP_Label_c4496a64-e0e3-4038-91bc-493f618853ad_Method">
    <vt:lpwstr>Standard</vt:lpwstr>
  </property>
  <property fmtid="{D5CDD505-2E9C-101B-9397-08002B2CF9AE}" pid="5" name="MSIP_Label_c4496a64-e0e3-4038-91bc-493f618853ad_Name">
    <vt:lpwstr>General</vt:lpwstr>
  </property>
  <property fmtid="{D5CDD505-2E9C-101B-9397-08002B2CF9AE}" pid="6" name="MSIP_Label_c4496a64-e0e3-4038-91bc-493f618853ad_SiteId">
    <vt:lpwstr>2efd699a-1922-4e69-b601-108008d28a2e</vt:lpwstr>
  </property>
  <property fmtid="{D5CDD505-2E9C-101B-9397-08002B2CF9AE}" pid="7" name="MSIP_Label_c4496a64-e0e3-4038-91bc-493f618853ad_ActionId">
    <vt:lpwstr>9817a7cd-7eb3-4b66-a0bf-4b50d5f596a4</vt:lpwstr>
  </property>
  <property fmtid="{D5CDD505-2E9C-101B-9397-08002B2CF9AE}" pid="8" name="MSIP_Label_c4496a64-e0e3-4038-91bc-493f618853ad_ContentBits">
    <vt:lpwstr>0</vt:lpwstr>
  </property>
</Properties>
</file>