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aleway Thin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58EC70-D289-4C5A-A055-D8B8B10CF7BC}">
  <a:tblStyle styleId="{DD58EC70-D289-4C5A-A055-D8B8B10CF7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Thin-bold.fntdata"/><Relationship Id="rId25" Type="http://schemas.openxmlformats.org/officeDocument/2006/relationships/font" Target="fonts/Lato-boldItalic.fntdata"/><Relationship Id="rId27" Type="http://schemas.openxmlformats.org/officeDocument/2006/relationships/font" Target="fonts/RalewayThin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abf879483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abf879483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abf879483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abf879483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abf879483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abf87948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abf87948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abf87948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Team-16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Ishan Mistry - 18BIT033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Alister Rodrigues - </a:t>
            </a:r>
            <a:r>
              <a:rPr lang="en" sz="1700"/>
              <a:t>18BIT041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Khush Joshi - </a:t>
            </a:r>
            <a:r>
              <a:rPr lang="en" sz="1700"/>
              <a:t>18BIT056</a:t>
            </a:r>
            <a:endParaRPr sz="1700"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Database Triggers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200875" y="434400"/>
            <a:ext cx="86223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5"/>
                </a:solidFill>
              </a:rPr>
              <a:t>Advantages of Triggers</a:t>
            </a:r>
            <a:endParaRPr sz="39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accent5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Forcing security approvals on the tables.</a:t>
            </a:r>
            <a:endParaRPr b="0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It checks the integrity of the data.</a:t>
            </a:r>
            <a:endParaRPr b="0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It helps in </a:t>
            </a:r>
            <a:r>
              <a:rPr b="0" lang="en" sz="1700"/>
              <a:t>counteracting</a:t>
            </a:r>
            <a:r>
              <a:rPr b="0" lang="en" sz="1700"/>
              <a:t> the invalid exchanges. </a:t>
            </a:r>
            <a:endParaRPr b="0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It handles error.</a:t>
            </a:r>
            <a:endParaRPr b="0"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They are useful in inspecting the data.</a:t>
            </a:r>
            <a:endParaRPr b="0"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200875" y="434400"/>
            <a:ext cx="86223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5"/>
                </a:solidFill>
              </a:rPr>
              <a:t>Disa</a:t>
            </a:r>
            <a:r>
              <a:rPr lang="en" sz="3900">
                <a:solidFill>
                  <a:schemeClr val="accent5"/>
                </a:solidFill>
              </a:rPr>
              <a:t>dvantages of Triggers</a:t>
            </a:r>
            <a:endParaRPr sz="39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Triggers can only provide extended validation, i.e. not all kind of validations, for simple validations we cannot use NOT_NULL, UNIQUE, CHECK and Foreign_Key constraints in a given trigger.</a:t>
            </a:r>
            <a:endParaRPr b="0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Triggers may increase the overhead of the database.</a:t>
            </a:r>
            <a:endParaRPr b="0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Triggers can be difficult to troubleshoot because they execute automatically in the database this may not be visible to client applications. </a:t>
            </a:r>
            <a:endParaRPr b="0"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21550" y="399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100">
                <a:solidFill>
                  <a:schemeClr val="dk1"/>
                </a:solidFill>
              </a:rPr>
              <a:t>An analogy awaits</a:t>
            </a:r>
            <a:endParaRPr sz="29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21550" y="1167550"/>
            <a:ext cx="5401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Ever watched a line of dominoes fall when you knock the first one down? This is basically  a trigger. </a:t>
            </a: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Your touch of the first tile triggered the chain reaction that knocked down the rest. That’s what database triggers do!!! </a:t>
            </a: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A single event on a database element, like a table, can cause a chain reaction of many other events in the database.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00" y="188425"/>
            <a:ext cx="34329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75807">
            <a:off x="1477889" y="174353"/>
            <a:ext cx="1672321" cy="67434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929102" y="891180"/>
            <a:ext cx="27699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Definition:</a:t>
            </a:r>
            <a:endParaRPr b="1" sz="3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929099" y="1520920"/>
            <a:ext cx="27699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 trigger, in database terms, is a set of instructions that are 'fired' by some specific event, normally a command issued through the database's Data Manipulation Language (DM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L)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52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9" name="Google Shape;89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5663300" y="2398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4854975" y="8592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Syntax:</a:t>
            </a:r>
            <a:endParaRPr b="1" sz="3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4854975" y="13817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create trigger [trigger_name] 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[before | after]  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{insert | update | delete}  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on [table_name]  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[for each row]  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[trigger_body]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83100" y="712150"/>
            <a:ext cx="45738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Why use triggers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9900"/>
                </a:solidFill>
              </a:rPr>
              <a:t>when we </a:t>
            </a:r>
            <a:endParaRPr sz="4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9900"/>
                </a:solidFill>
              </a:rPr>
              <a:t>have constraints</a:t>
            </a:r>
            <a:r>
              <a:rPr lang="en" sz="4400">
                <a:solidFill>
                  <a:schemeClr val="accent5"/>
                </a:solidFill>
              </a:rPr>
              <a:t>?</a:t>
            </a:r>
            <a:endParaRPr sz="4400">
              <a:solidFill>
                <a:schemeClr val="accent5"/>
              </a:solidFill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5349615" y="291332"/>
            <a:ext cx="3643467" cy="4745854"/>
            <a:chOff x="6803275" y="395363"/>
            <a:chExt cx="2212050" cy="2537076"/>
          </a:xfrm>
        </p:grpSpPr>
        <p:pic>
          <p:nvPicPr>
            <p:cNvPr id="98" name="Google Shape;9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9" name="Google Shape;99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6"/>
            <p:cNvSpPr txBox="1"/>
            <p:nvPr/>
          </p:nvSpPr>
          <p:spPr>
            <a:xfrm>
              <a:off x="6944800" y="82615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INTERESTING….</a:t>
              </a:r>
              <a:endPara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Constraints and DML triggers both have certain types of things they do well. Constraints are great at maintaining database integrity. </a:t>
              </a:r>
              <a:endPara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Triggers are great for checking past vs. current values and making decisions based on that data.</a:t>
              </a:r>
              <a:endPara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It is more advantageous to use a constraint than a trigger (if you can use a constraint in your situation). You can always write a trigger to do the same work that a type of constraint can do, but it typically doesn't make sense to do so..</a:t>
              </a:r>
              <a:endPara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type="title"/>
          </p:nvPr>
        </p:nvSpPr>
        <p:spPr>
          <a:xfrm>
            <a:off x="4701075" y="654000"/>
            <a:ext cx="43470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trigger that can be used to update the empty vessel weight with the differnce to get the quantity of product filled in </a:t>
            </a:r>
            <a:endParaRPr sz="2800"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225438" y="188929"/>
            <a:ext cx="4475641" cy="4765643"/>
            <a:chOff x="6803275" y="395363"/>
            <a:chExt cx="2212050" cy="2537076"/>
          </a:xfrm>
        </p:grpSpPr>
        <p:pic>
          <p:nvPicPr>
            <p:cNvPr id="108" name="Google Shape;10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9" name="Google Shape;109;p17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CODE: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CREATE TRIGGER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after_update_weights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AFTER UPDATE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ON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Band_Tag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FOR EACH ROW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BEGIN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  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IF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OLD.Vessel_Weight&lt;&gt;new.Vessel_Weight 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THEN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45720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SET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new.Vessel_Weight = OLD.Vessel_weight -                                                                                                                                                                   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45720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             new.Vessel_weight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  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END IF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END;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                                                </a:t>
              </a:r>
              <a:r>
                <a:rPr lang="en" sz="1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             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45720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END; </a:t>
              </a:r>
              <a:endPara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type="title"/>
          </p:nvPr>
        </p:nvSpPr>
        <p:spPr>
          <a:xfrm>
            <a:off x="283100" y="712150"/>
            <a:ext cx="43470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Triggers can be used in our database to display the customer’s receipt when they are done shopping.</a:t>
            </a:r>
            <a:endParaRPr sz="2600">
              <a:solidFill>
                <a:srgbClr val="FFFFFF"/>
              </a:solidFill>
            </a:endParaRPr>
          </a:p>
        </p:txBody>
      </p:sp>
      <p:grpSp>
        <p:nvGrpSpPr>
          <p:cNvPr id="117" name="Google Shape;117;p18"/>
          <p:cNvGrpSpPr/>
          <p:nvPr/>
        </p:nvGrpSpPr>
        <p:grpSpPr>
          <a:xfrm>
            <a:off x="4630088" y="270004"/>
            <a:ext cx="4475641" cy="4765643"/>
            <a:chOff x="6803275" y="395363"/>
            <a:chExt cx="2212050" cy="2537076"/>
          </a:xfrm>
        </p:grpSpPr>
        <p:pic>
          <p:nvPicPr>
            <p:cNvPr id="118" name="Google Shape;11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9" name="Google Shape;119;p18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CODE: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CREATE TRIGGER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before_update_item_quantity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BEFORE UPDATE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ON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groceries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FOR EACH ROW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BEGIN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   I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NSERT INTO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shopping_list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  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VALUES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(item_id, item_name, item_quantity, item_cost);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END;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                                    </a:t>
              </a:r>
              <a:r>
                <a:rPr lang="en" sz="1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             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45720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END; </a:t>
              </a:r>
              <a:endPara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4686850" y="654000"/>
            <a:ext cx="43470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Triggers are also useful in auditing the database after every transaction.</a:t>
            </a:r>
            <a:endParaRPr b="0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 by chance the database table gets corrupted, a trigger can save the previous version of the table in a separate file/table.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7" name="Google Shape;127;p19"/>
          <p:cNvGrpSpPr/>
          <p:nvPr/>
        </p:nvGrpSpPr>
        <p:grpSpPr>
          <a:xfrm>
            <a:off x="211213" y="188929"/>
            <a:ext cx="4475641" cy="4765643"/>
            <a:chOff x="6803275" y="395363"/>
            <a:chExt cx="2212050" cy="2537076"/>
          </a:xfrm>
        </p:grpSpPr>
        <p:pic>
          <p:nvPicPr>
            <p:cNvPr id="128" name="Google Shape;12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9" name="Google Shape;129;p19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CODE: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CREATE TRIGGER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after_update_groceries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AFTER UPDATE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ON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groceries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FOR EACH ROW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BEGIN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  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INSERT INTO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backup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  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VALUES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(NEW.item_id, NEW.item_name, NEW.item_category, NEW.item_quantity, NEW.item_cost);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END;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                                   </a:t>
              </a:r>
              <a:r>
                <a:rPr lang="en" sz="1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             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45720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END; </a:t>
              </a:r>
              <a:endPara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type="title"/>
          </p:nvPr>
        </p:nvSpPr>
        <p:spPr>
          <a:xfrm>
            <a:off x="178425" y="300976"/>
            <a:ext cx="6244200" cy="4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Suppose if a new customer downloads the app of the store, their data is stored in the customer’s information database and a welcome message or email is send to  or </a:t>
            </a:r>
            <a:r>
              <a:rPr lang="en" sz="2200"/>
              <a:t> if we need to send them their invoices that we preprared before to themthem</a:t>
            </a:r>
            <a:r>
              <a:rPr lang="en" sz="2100"/>
              <a:t>.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If there is one or two customers it can be done manually but if there are thousands of customers it will be a difficult job.  it will automatically send the message or email once the customer data is stored in the database.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Advantages from a Business P.O.V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42" name="Google Shape;142;p21"/>
          <p:cNvGraphicFramePr/>
          <p:nvPr/>
        </p:nvGraphicFramePr>
        <p:xfrm>
          <a:off x="-25" y="26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{DD58EC70-D289-4C5A-A055-D8B8B10CF7BC}</a:tableStyleId>
              </a:tblPr>
              <a:tblGrid>
                <a:gridCol w="1578900"/>
                <a:gridCol w="1080725"/>
                <a:gridCol w="1080725"/>
                <a:gridCol w="1080725"/>
                <a:gridCol w="1080725"/>
                <a:gridCol w="1080725"/>
                <a:gridCol w="1080725"/>
                <a:gridCol w="1080725"/>
              </a:tblGrid>
              <a:tr h="467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TRIGGERS</a:t>
                      </a:r>
                      <a:endParaRPr sz="1800">
                        <a:solidFill>
                          <a:srgbClr val="FFFFFF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43" name="Google Shape;143;p21"/>
          <p:cNvCxnSpPr/>
          <p:nvPr/>
        </p:nvCxnSpPr>
        <p:spPr>
          <a:xfrm rot="10800000">
            <a:off x="569825" y="1390075"/>
            <a:ext cx="1500" cy="12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4" name="Google Shape;144;p21"/>
          <p:cNvSpPr txBox="1"/>
          <p:nvPr>
            <p:ph type="title"/>
          </p:nvPr>
        </p:nvSpPr>
        <p:spPr>
          <a:xfrm>
            <a:off x="646175" y="1235045"/>
            <a:ext cx="26196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Faster application development.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>
            <p:ph idx="4294967295" type="body"/>
          </p:nvPr>
        </p:nvSpPr>
        <p:spPr>
          <a:xfrm>
            <a:off x="646175" y="1730975"/>
            <a:ext cx="3112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As triggers are stored in the database there’s no individual codes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1808384" y="357061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Global enforcement of business rules.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1808372" y="3993750"/>
            <a:ext cx="3112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Define a trigger once and then reuse it for any application that uses the database.</a:t>
            </a:r>
            <a:endParaRPr sz="1600"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Easier maintenance.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49" name="Google Shape;149;p21"/>
          <p:cNvSpPr txBox="1"/>
          <p:nvPr>
            <p:ph idx="4294967295" type="body"/>
          </p:nvPr>
        </p:nvSpPr>
        <p:spPr>
          <a:xfrm>
            <a:off x="5091050" y="1560475"/>
            <a:ext cx="3507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If a business policy changes, you need to change only the trigger program instead of each application program.</a:t>
            </a:r>
            <a:endParaRPr sz="1600"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Improve performance in client/server environment.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/>
          <p:nvPr>
            <p:ph idx="4294967295" type="body"/>
          </p:nvPr>
        </p:nvSpPr>
        <p:spPr>
          <a:xfrm>
            <a:off x="6245125" y="41803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All rules run in the server before the result returns.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52" name="Google Shape;152;p21"/>
          <p:cNvCxnSpPr/>
          <p:nvPr/>
        </p:nvCxnSpPr>
        <p:spPr>
          <a:xfrm>
            <a:off x="1732175" y="31347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3" name="Google Shape;153;p21"/>
          <p:cNvCxnSpPr/>
          <p:nvPr/>
        </p:nvCxnSpPr>
        <p:spPr>
          <a:xfrm rot="10800000">
            <a:off x="4997725" y="1439275"/>
            <a:ext cx="2700" cy="12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6168925" y="31347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