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nodered.org/" TargetMode="External"/><Relationship Id="rId3" Type="http://schemas.openxmlformats.org/officeDocument/2006/relationships/hyperlink" Target="https://www.ibm.com/in-en/cloud" TargetMode="External"/><Relationship Id="rId2" Type="http://schemas.openxmlformats.org/officeDocument/2006/relationships/hyperlink" Target="http://watson-iot-sensor-simulator.mybluemix.net/" TargetMode="External"/><Relationship Id="rId1" Type="http://schemas.openxmlformats.org/officeDocument/2006/relationships/hyperlink" Target="https://smartbridge.teachabl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info@smartbridge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pPr algn="just"/>
            <a:br>
              <a:rPr lang="en-US"/>
            </a:br>
            <a:br>
              <a:rPr lang="en-US"/>
            </a:br>
            <a:r>
              <a:rPr lang="en-US" sz="4800">
                <a:solidFill>
                  <a:srgbClr val="FF0000"/>
                </a:solidFill>
              </a:rPr>
              <a:t>REALTIME WEATHER BASED SMART SPRINKLER SYSTEM FOR GOLF COURSE</a:t>
            </a:r>
            <a:endParaRPr lang="en-US" sz="480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Sensor Details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ESP8266: The device that acts as a medium to successfully connect every sensor with the IBM Cloud.</a:t>
            </a:r>
            <a:endParaRPr lang="en-US"/>
          </a:p>
          <a:p>
            <a:r>
              <a:rPr lang="en-US"/>
              <a:t>HC-05: The sensor used to connect the DHT22 with ESP8266</a:t>
            </a:r>
            <a:endParaRPr lang="en-US"/>
          </a:p>
          <a:p>
            <a:endParaRPr lang="en-US"/>
          </a:p>
        </p:txBody>
      </p:sp>
      <p:pic>
        <p:nvPicPr>
          <p:cNvPr id="4" name="Picture 3" descr="ESP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520" y="4286885"/>
            <a:ext cx="3392170" cy="1840865"/>
          </a:xfrm>
          <a:prstGeom prst="rect">
            <a:avLst/>
          </a:prstGeom>
        </p:spPr>
      </p:pic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510" y="3350895"/>
            <a:ext cx="2548255" cy="2632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Sensor Details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DHT22: The sensor that is used to check the humidity level of soil.</a:t>
            </a:r>
            <a:endParaRPr lang="en-US"/>
          </a:p>
        </p:txBody>
      </p:sp>
      <p:pic>
        <p:nvPicPr>
          <p:cNvPr id="4" name="Picture 3" descr="download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8625" y="2790190"/>
            <a:ext cx="4803775" cy="29095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Flowchart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Untitled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0" y="881380"/>
            <a:ext cx="11120755" cy="5466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Proof of Context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Screenshot 2021-03-23 at 14.05.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174750"/>
            <a:ext cx="5387975" cy="3336925"/>
          </a:xfrm>
          <a:prstGeom prst="rect">
            <a:avLst/>
          </a:prstGeom>
        </p:spPr>
      </p:pic>
      <p:pic>
        <p:nvPicPr>
          <p:cNvPr id="5" name="Picture 4" descr="Screenshot 2021-03-23 at 14.05.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2975610"/>
            <a:ext cx="5584825" cy="34556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References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action="ppaction://hlinkfile"/>
              </a:rPr>
              <a:t>https://smartbridge.teachable.com/</a:t>
            </a:r>
            <a:endParaRPr lang="en-US">
              <a:hlinkClick r:id="rId1" action="ppaction://hlinkfile"/>
            </a:endParaRPr>
          </a:p>
          <a:p>
            <a:r>
              <a:rPr lang="en-US">
                <a:hlinkClick r:id="rId2"/>
              </a:rPr>
              <a:t>http://watson-iot-sensor-simulator.mybluemix.net/</a:t>
            </a:r>
            <a:endParaRPr lang="en-US">
              <a:hlinkClick r:id="rId2"/>
            </a:endParaRPr>
          </a:p>
          <a:p>
            <a:r>
              <a:rPr lang="en-US">
                <a:hlinkClick r:id="rId3" action="ppaction://hlinkfile"/>
              </a:rPr>
              <a:t>https://www.ibm.com/in-en/cloud</a:t>
            </a:r>
            <a:endParaRPr lang="en-US">
              <a:hlinkClick r:id="rId3" action="ppaction://hlinkfile"/>
            </a:endParaRPr>
          </a:p>
          <a:p>
            <a:r>
              <a:rPr lang="en-US">
                <a:hlinkClick r:id="rId4" action="ppaction://hlinkfile"/>
              </a:rPr>
              <a:t>https://nodered.org/</a:t>
            </a:r>
            <a:endParaRPr lang="en-US">
              <a:hlinkClick r:id="rId4" action="ppaction://hlinkfile"/>
            </a:endParaRPr>
          </a:p>
          <a:p>
            <a:r>
              <a:rPr lang="en-US">
                <a:hlinkClick r:id="rId5" action="ppaction://hlinkfile"/>
              </a:rPr>
              <a:t>https://www.python.org/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en-US"/>
              <a:t>Presented by : </a:t>
            </a:r>
            <a:endParaRPr lang="en-US"/>
          </a:p>
          <a:p>
            <a:pPr>
              <a:buFont typeface="Arial" panose="020B060402020209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JAY MISTRY</a:t>
            </a:r>
            <a:endParaRPr lang="en-US">
              <a:solidFill>
                <a:srgbClr val="FF0000"/>
              </a:solidFill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/>
              <a:t>Industry Mentor : </a:t>
            </a:r>
            <a:endParaRPr lang="en-US"/>
          </a:p>
          <a:p>
            <a:pPr>
              <a:buFont typeface="Arial" panose="020B0604020202090204" pitchFamily="34" charset="0"/>
              <a:buChar char="•"/>
            </a:pPr>
            <a:r>
              <a:rPr lang="en-US"/>
              <a:t>Name : </a:t>
            </a:r>
            <a:r>
              <a:rPr lang="en-US">
                <a:solidFill>
                  <a:srgbClr val="FF0000"/>
                </a:solidFill>
              </a:rPr>
              <a:t>Gnaneshwar Bandari</a:t>
            </a:r>
            <a:endParaRPr lang="en-US"/>
          </a:p>
          <a:p>
            <a:pPr>
              <a:buFont typeface="Arial" panose="020B0604020202090204" pitchFamily="34" charset="0"/>
              <a:buChar char="•"/>
            </a:pPr>
            <a:r>
              <a:rPr lang="en-US"/>
              <a:t>Designation : IoT &amp; Robotics Engineer</a:t>
            </a:r>
            <a:endParaRPr lang="en-US"/>
          </a:p>
          <a:p>
            <a:pPr>
              <a:buFont typeface="Arial" panose="020B0604020202090204" pitchFamily="34" charset="0"/>
              <a:buChar char="•"/>
            </a:pPr>
            <a:r>
              <a:rPr lang="en-US"/>
              <a:t>Company Name : </a:t>
            </a:r>
            <a:r>
              <a:rPr lang="en-US">
                <a:solidFill>
                  <a:srgbClr val="FF0000"/>
                </a:solidFill>
              </a:rPr>
              <a:t>SmartBridge Education Services Pvt Ltd</a:t>
            </a:r>
            <a:endParaRPr lang="en-US">
              <a:solidFill>
                <a:srgbClr val="FF0000"/>
              </a:solidFill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/>
              <a:t>Contact Details : </a:t>
            </a:r>
            <a:r>
              <a:rPr lang="en-US">
                <a:hlinkClick r:id="rId1" action="ppaction://hlinkfile"/>
              </a:rPr>
              <a:t>info@smartbridge.com</a:t>
            </a:r>
            <a:endParaRPr lang="en-US"/>
          </a:p>
          <a:p>
            <a:pPr>
              <a:buFont typeface="Wingdings" panose="05000000000000000000" charset="0"/>
              <a:buChar char=""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Outline of Presentation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8908415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7113905"/>
                <a:gridCol w="94170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Sr. No.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Title of Topic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Page No.</a:t>
                      </a:r>
                      <a:endParaRPr 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Definition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Introduction to Project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Block Diagrams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Project Objectives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Hardware and Software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Sensor Details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</a:t>
                      </a:r>
                      <a:endParaRPr 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Flowchart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</a:t>
                      </a:r>
                      <a:endParaRPr 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Proof of Context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Definition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charset="0"/>
              <a:buChar char=""/>
            </a:pPr>
            <a:r>
              <a:rPr lang="en-US"/>
              <a:t>Title : </a:t>
            </a:r>
            <a:r>
              <a:rPr lang="en-US" sz="3600"/>
              <a:t>REALTIME WEATHER BASED SMART SPRINKLER SYSTEM FOR GOLF COURSE</a:t>
            </a:r>
            <a:endParaRPr lang="en-US" sz="3600"/>
          </a:p>
          <a:p>
            <a:pPr>
              <a:buFont typeface="Arial" panose="020B0604020202090204" pitchFamily="34" charset="0"/>
              <a:buChar char="•"/>
            </a:pPr>
            <a:r>
              <a:rPr lang="en-US" sz="2400"/>
              <a:t>Continuous monitoring and storage of weather and soil moisture information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Alert is generated if the soil moisture is above the threshold value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The water sprinklers can be controlled remotely using mobile app</a:t>
            </a: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/>
              <a:t>  Less latency in communication from device to cloud with MQTT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Introduction to Project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The parameters of the golf course are considered briefly, parameters such as Humidity and Soil Moisture.</a:t>
            </a:r>
            <a:endParaRPr lang="en-US"/>
          </a:p>
          <a:p>
            <a:r>
              <a:rPr lang="en-US"/>
              <a:t>The Sprinklers have been equipped with humidity sensor.</a:t>
            </a:r>
            <a:endParaRPr lang="en-US"/>
          </a:p>
          <a:p>
            <a:r>
              <a:rPr lang="en-US"/>
              <a:t>The sensor readings are uploaded to the Web Application, which further is stored into the Cloud Database.</a:t>
            </a:r>
            <a:endParaRPr lang="en-US"/>
          </a:p>
          <a:p>
            <a:r>
              <a:rPr lang="en-US"/>
              <a:t>There will be a machine learning model in the cloud which will detect the changes in climatic conditions considering the humidity or the temperature.</a:t>
            </a:r>
            <a:endParaRPr lang="en-US"/>
          </a:p>
          <a:p>
            <a:r>
              <a:rPr lang="en-US"/>
              <a:t>The changes in the parameters will lead the model to switch on/off the sprinkler motors accordingly.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BLOCK DIAGRAM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BLOCK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1011555"/>
            <a:ext cx="10320020" cy="5507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Project Objectives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Aim of this project is to create a system which could automatically detect the climate changes and dispense water from the sprinkler system accordingly.</a:t>
            </a:r>
            <a:endParaRPr lang="en-US"/>
          </a:p>
          <a:p>
            <a:r>
              <a:rPr lang="en-US"/>
              <a:t>The humidity parameters of the golf course are monitored regularly with the help of the Humidity sensor on the golf course.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Hardware &amp; Software Designing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en-US" sz="3200"/>
              <a:t>Hardware :</a:t>
            </a:r>
            <a:endParaRPr lang="en-US" sz="3200"/>
          </a:p>
          <a:p>
            <a:pPr>
              <a:buFont typeface="Arial" panose="020B0604020202090204" pitchFamily="34" charset="0"/>
              <a:buChar char="•"/>
            </a:pPr>
            <a:r>
              <a:rPr lang="en-US"/>
              <a:t>NodeMCU with ESP8266 for Establishing Server.</a:t>
            </a:r>
            <a:endParaRPr lang="en-US"/>
          </a:p>
          <a:p>
            <a:pPr>
              <a:buFont typeface="Arial" panose="020B0604020202090204" pitchFamily="34" charset="0"/>
              <a:buChar char="•"/>
            </a:pPr>
            <a:r>
              <a:rPr lang="en-US"/>
              <a:t>HC-05 used to establish connection between the moisture sensor and NodeMCU</a:t>
            </a:r>
            <a:endParaRPr lang="en-US"/>
          </a:p>
          <a:p>
            <a:pPr>
              <a:buFont typeface="Arial" panose="020B0604020202090204" pitchFamily="34" charset="0"/>
              <a:buChar char="•"/>
            </a:pPr>
            <a:r>
              <a:rPr lang="en-US"/>
              <a:t>DHT22 used to measure the humidity of the soil.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olidFill>
                  <a:srgbClr val="FF0000"/>
                </a:solidFill>
                <a:sym typeface="+mn-ea"/>
              </a:rPr>
              <a:t>Hardware &amp; Software Designing</a:t>
            </a:r>
            <a:br>
              <a:rPr lang="en-US">
                <a:solidFill>
                  <a:srgbClr val="FF0000"/>
                </a:solidFill>
              </a:rPr>
            </a:b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en-US" sz="3200"/>
              <a:t>Software:</a:t>
            </a:r>
            <a:endParaRPr lang="en-US" sz="3200"/>
          </a:p>
          <a:p>
            <a:r>
              <a:rPr lang="en-US" sz="2800"/>
              <a:t>IBM Cloud: Where the data is to be stored in the Cloudant, IBM Watson and Node-Red</a:t>
            </a:r>
            <a:endParaRPr lang="en-US" sz="2800"/>
          </a:p>
          <a:p>
            <a:r>
              <a:rPr lang="en-US" sz="2800"/>
              <a:t>Internet of Things App: This is included in the IBM Cloud where we feed the hardware credentials.</a:t>
            </a:r>
            <a:endParaRPr lang="en-US" sz="2800"/>
          </a:p>
          <a:p>
            <a:r>
              <a:rPr lang="en-US" sz="2800"/>
              <a:t>Arduino IDE: Used to upload and use the data on the sensor using software.</a:t>
            </a:r>
            <a:endParaRPr lang="en-US" sz="2800"/>
          </a:p>
          <a:p>
            <a:r>
              <a:rPr lang="en-US" sz="2800"/>
              <a:t>Node-Red: This connects the data flow by software credentials</a:t>
            </a:r>
            <a:endParaRPr lang="en-US" sz="2800"/>
          </a:p>
          <a:p>
            <a:r>
              <a:rPr lang="en-US" sz="2800"/>
              <a:t>IBM Watson: Used to generate the authentication token essential for connection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2d729fa-5668-40f8-bde8-62f751401ac6}"/>
</p:tagLst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2730</Words>
  <Application>WPS Presentation</Application>
  <PresentationFormat>Widescreen</PresentationFormat>
  <Paragraphs>132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宋体-简</vt:lpstr>
      <vt:lpstr>Wingdings</vt:lpstr>
      <vt:lpstr>微软雅黑</vt:lpstr>
      <vt:lpstr>汉仪旗黑</vt:lpstr>
      <vt:lpstr>Arial Unicode MS</vt:lpstr>
      <vt:lpstr>Calibri</vt:lpstr>
      <vt:lpstr>Helvetica Neue</vt:lpstr>
      <vt:lpstr>Communications and Dialogues</vt:lpstr>
      <vt:lpstr>  REALTIME WEATHER BASED SMART SPRINKLER SYSTEM FOR GOLF COURSE</vt:lpstr>
      <vt:lpstr>PowerPoint 演示文稿</vt:lpstr>
      <vt:lpstr>Outline of Presentation</vt:lpstr>
      <vt:lpstr>Definition</vt:lpstr>
      <vt:lpstr>Introduction to Project</vt:lpstr>
      <vt:lpstr>BLOCK DIAGRAM</vt:lpstr>
      <vt:lpstr>Project Objectives</vt:lpstr>
      <vt:lpstr>Hardware &amp; Software Designing</vt:lpstr>
      <vt:lpstr>Hardware &amp; Software Designing </vt:lpstr>
      <vt:lpstr>Sensor Details</vt:lpstr>
      <vt:lpstr>Sensor Details</vt:lpstr>
      <vt:lpstr>Flowchart</vt:lpstr>
      <vt:lpstr>Proof of Context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REALTIME WEATHER BASED SMART SPRINKLER SYSTEM FOR GOLF COURSE</dc:title>
  <dc:creator>jay</dc:creator>
  <cp:lastModifiedBy>jay</cp:lastModifiedBy>
  <cp:revision>5</cp:revision>
  <dcterms:created xsi:type="dcterms:W3CDTF">2021-03-23T14:49:21Z</dcterms:created>
  <dcterms:modified xsi:type="dcterms:W3CDTF">2021-03-23T14:49:21Z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