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2B1B-AA7E-4938-8972-838B2651290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2390-67A7-4C1E-A4E1-ACC110B84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2B1B-AA7E-4938-8972-838B2651290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2390-67A7-4C1E-A4E1-ACC110B84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2B1B-AA7E-4938-8972-838B2651290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2390-67A7-4C1E-A4E1-ACC110B84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2B1B-AA7E-4938-8972-838B2651290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2390-67A7-4C1E-A4E1-ACC110B84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2B1B-AA7E-4938-8972-838B2651290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2390-67A7-4C1E-A4E1-ACC110B84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2B1B-AA7E-4938-8972-838B2651290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2390-67A7-4C1E-A4E1-ACC110B84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2B1B-AA7E-4938-8972-838B2651290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2390-67A7-4C1E-A4E1-ACC110B84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2B1B-AA7E-4938-8972-838B2651290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2390-67A7-4C1E-A4E1-ACC110B84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2B1B-AA7E-4938-8972-838B2651290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2390-67A7-4C1E-A4E1-ACC110B84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2B1B-AA7E-4938-8972-838B2651290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2390-67A7-4C1E-A4E1-ACC110B84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2B1B-AA7E-4938-8972-838B2651290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2390-67A7-4C1E-A4E1-ACC110B84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2B1B-AA7E-4938-8972-838B26512907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2390-67A7-4C1E-A4E1-ACC110B84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Compressible Chemically Reacting Flows</a:t>
            </a:r>
            <a:br>
              <a:rPr lang="en-US" sz="3200" dirty="0"/>
            </a:br>
            <a:r>
              <a:rPr lang="en-US" sz="2200" dirty="0"/>
              <a:t>S. Mukherjee, S. Sarode, Z. Mistry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4114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962400"/>
            <a:ext cx="4114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0" y="3962400"/>
            <a:ext cx="4114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1295400"/>
            <a:ext cx="41148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1265904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/>
              <a:t>Research Methodology/ Key Graphics: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3962400"/>
            <a:ext cx="4038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/>
              <a:t>Preliminary Results/ Progress:</a:t>
            </a:r>
          </a:p>
          <a:p>
            <a:pPr lvl="0"/>
            <a:r>
              <a:rPr lang="en-US" sz="1200" dirty="0"/>
              <a:t>Results for non-reacting inviscid flow model:</a:t>
            </a:r>
          </a:p>
          <a:p>
            <a:pPr lvl="0"/>
            <a:endParaRPr lang="en-US" sz="1200" dirty="0"/>
          </a:p>
          <a:p>
            <a:pPr lvl="0"/>
            <a:endParaRPr lang="en-US" sz="1200" dirty="0"/>
          </a:p>
          <a:p>
            <a:pPr lvl="0"/>
            <a:endParaRPr lang="en-US" sz="1200" dirty="0"/>
          </a:p>
          <a:p>
            <a:pPr lvl="0"/>
            <a:endParaRPr lang="en-US" sz="1200" dirty="0"/>
          </a:p>
          <a:p>
            <a:pPr lvl="0"/>
            <a:endParaRPr lang="en-US" sz="1200" dirty="0"/>
          </a:p>
          <a:p>
            <a:pPr lvl="0"/>
            <a:endParaRPr lang="en-US" sz="1200" dirty="0"/>
          </a:p>
          <a:p>
            <a:pPr lvl="0"/>
            <a:endParaRPr lang="en-US" sz="1200" dirty="0"/>
          </a:p>
          <a:p>
            <a:pPr lvl="0"/>
            <a:endParaRPr lang="en-US" sz="1200" dirty="0"/>
          </a:p>
          <a:p>
            <a:pPr lvl="0"/>
            <a:endParaRPr lang="en-US" sz="1200" dirty="0"/>
          </a:p>
          <a:p>
            <a:pPr lvl="0"/>
            <a:endParaRPr lang="en-US" sz="1200" dirty="0"/>
          </a:p>
          <a:p>
            <a:pPr lvl="0"/>
            <a:r>
              <a:rPr lang="en-US" sz="1200" dirty="0"/>
              <a:t>Reacting flow inviscid model implementation blowing up.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3995678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/>
              <a:t>Remaining tasks: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1D Reacting Inviscid Flow implementation debugging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1D Reacting Viscous Flow solver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Extend model to 2-D if possible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1344305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/>
              <a:t>Proposed Project Objectives/Goals:</a:t>
            </a:r>
          </a:p>
          <a:p>
            <a:pPr lvl="0"/>
            <a:r>
              <a:rPr lang="en-US" sz="1200" dirty="0"/>
              <a:t>Solve steady state behavior of compressible chemically reacting flows by integrating mass, momentum, energy and species conservation equations.</a:t>
            </a:r>
          </a:p>
          <a:p>
            <a:pPr lvl="0"/>
            <a:endParaRPr lang="en-US" sz="1200" dirty="0"/>
          </a:p>
          <a:p>
            <a:pPr lvl="0"/>
            <a:endParaRPr lang="en-US" sz="1200" dirty="0"/>
          </a:p>
          <a:p>
            <a:pPr lvl="0"/>
            <a:r>
              <a:rPr lang="en-US" sz="1200" dirty="0"/>
              <a:t>Project’s Key Idea/Takeaway:</a:t>
            </a:r>
          </a:p>
          <a:p>
            <a:pPr lvl="0"/>
            <a:r>
              <a:rPr lang="en-US" sz="1200" dirty="0"/>
              <a:t>Investigate acceleration techniques (time scaling) on steady state characteristics of the above system of stiff equations.</a:t>
            </a:r>
          </a:p>
          <a:p>
            <a:pPr lvl="0"/>
            <a:r>
              <a:rPr lang="en-US" sz="1200" dirty="0"/>
              <a:t>Stiffness is introduced primarily by source term of species conservation equation.</a:t>
            </a:r>
          </a:p>
          <a:p>
            <a:pPr lvl="0"/>
            <a:endParaRPr lang="en-US" sz="1200" dirty="0"/>
          </a:p>
          <a:p>
            <a:pPr lvl="0"/>
            <a:endParaRPr lang="en-US" sz="1200" dirty="0"/>
          </a:p>
          <a:p>
            <a:pPr lvl="0"/>
            <a:endParaRPr lang="en-US" sz="1200" dirty="0"/>
          </a:p>
          <a:p>
            <a:pPr lvl="0"/>
            <a:r>
              <a:rPr lang="en-US" sz="1200" dirty="0"/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99883E-66A7-4532-BBDB-979B765AB0FB}"/>
                  </a:ext>
                </a:extLst>
              </p:cNvPr>
              <p:cNvSpPr txBox="1"/>
              <p:nvPr/>
            </p:nvSpPr>
            <p:spPr>
              <a:xfrm>
                <a:off x="5791200" y="1572399"/>
                <a:ext cx="1057084" cy="351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99883E-66A7-4532-BBDB-979B765AB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572399"/>
                <a:ext cx="1057084" cy="351122"/>
              </a:xfrm>
              <a:prstGeom prst="rect">
                <a:avLst/>
              </a:prstGeom>
              <a:blipFill>
                <a:blip r:embed="rId2"/>
                <a:stretch>
                  <a:fillRect l="-2890" t="-3448" r="-2890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594CDC-943E-4A89-B184-8E06B57164B4}"/>
                  </a:ext>
                </a:extLst>
              </p:cNvPr>
              <p:cNvSpPr txBox="1"/>
              <p:nvPr/>
            </p:nvSpPr>
            <p:spPr>
              <a:xfrm>
                <a:off x="4724400" y="2046807"/>
                <a:ext cx="872738" cy="714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𝑢𝐴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594CDC-943E-4A89-B184-8E06B5716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046807"/>
                <a:ext cx="872738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91769E-7AFF-4491-972B-C6C2A906DBB0}"/>
                  </a:ext>
                </a:extLst>
              </p:cNvPr>
              <p:cNvSpPr txBox="1"/>
              <p:nvPr/>
            </p:nvSpPr>
            <p:spPr>
              <a:xfrm>
                <a:off x="5728522" y="2023146"/>
                <a:ext cx="1182440" cy="7383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𝑢𝐴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𝑝𝐴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𝐻𝑢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𝑢𝐴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91769E-7AFF-4491-972B-C6C2A906D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522" y="2023146"/>
                <a:ext cx="1182440" cy="7383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7E9778-2E81-4BEB-B5F2-6E2AF0D8E729}"/>
                  </a:ext>
                </a:extLst>
              </p:cNvPr>
              <p:cNvSpPr txBox="1"/>
              <p:nvPr/>
            </p:nvSpPr>
            <p:spPr>
              <a:xfrm>
                <a:off x="7042346" y="1993028"/>
                <a:ext cx="859851" cy="784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𝑑𝐴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𝐴𝑤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7E9778-2E81-4BEB-B5F2-6E2AF0D8E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346" y="1993028"/>
                <a:ext cx="859851" cy="7848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585A024-4636-42C0-A53C-BF46144F2DD0}"/>
              </a:ext>
            </a:extLst>
          </p:cNvPr>
          <p:cNvSpPr txBox="1"/>
          <p:nvPr/>
        </p:nvSpPr>
        <p:spPr>
          <a:xfrm>
            <a:off x="4560683" y="2834597"/>
            <a:ext cx="4354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U: Temporal discretization, F: Spatial discretization, H: Source</a:t>
            </a:r>
          </a:p>
          <a:p>
            <a:r>
              <a:rPr lang="en-US" sz="1200" dirty="0"/>
              <a:t>Each line corresponds to each of the governing equations</a:t>
            </a:r>
          </a:p>
          <a:p>
            <a:endParaRPr lang="en-US" sz="1200" dirty="0"/>
          </a:p>
          <a:p>
            <a:r>
              <a:rPr lang="en-US" sz="1200" dirty="0"/>
              <a:t>First we try to implement a inviscid flow model without reaction, </a:t>
            </a:r>
          </a:p>
          <a:p>
            <a:r>
              <a:rPr lang="en-US" sz="1200" dirty="0"/>
              <a:t>then try to add reacting effects and viscous effects.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EA576D-DCF9-4EFD-8542-49A4BF34B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677" y="4445466"/>
            <a:ext cx="1997512" cy="1498134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DFEDC8A8-8036-47CD-A0F8-150949DDEA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16" y="4392685"/>
            <a:ext cx="2138260" cy="16036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176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Compressible Chemically Reacting Flows S. Mukherjee, S. Sarode, Z. Mistry</vt:lpstr>
    </vt:vector>
  </TitlesOfParts>
  <Company>U.S. Dept. Of Energy, NETL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 P. Maronde</dc:creator>
  <cp:lastModifiedBy>Shanmukh Sarode</cp:lastModifiedBy>
  <cp:revision>13</cp:revision>
  <dcterms:created xsi:type="dcterms:W3CDTF">2012-11-30T18:50:01Z</dcterms:created>
  <dcterms:modified xsi:type="dcterms:W3CDTF">2020-04-13T23:50:51Z</dcterms:modified>
</cp:coreProperties>
</file>