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BE97-1811-4335-BBF0-DA0AB0A6E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0CCC56-75F6-4077-8F5E-58133892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8F1F4-A04F-4FE6-87D3-858EE482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33411-9D49-4E3D-9B33-241B7501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CD19-7AE6-428E-8D30-60DE85A1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BDEB-F42F-45B2-A504-51E0BDD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D95CF-DE07-4674-BA44-C34F0159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6B776-1DEF-4CD7-9A4D-0DED61E0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8E28F-CE90-45AE-86F4-EC26F4CD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36109-021C-41F4-8656-891D9741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1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6A40B-B5CD-410D-ACD6-977A16F0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624B2-7A18-4FC7-9AC0-BC8B06E6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E3AC3-400D-42AF-A2EA-F84359FE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DB589-675D-439A-B4F3-FFDA54B5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30523-323F-46CD-8A05-46889A29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4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5F30-A105-4EC5-84C9-4F9755C1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35FE8-4AAA-439C-BA7A-BEECB52F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21CD-5C23-445F-86A9-3F31BF69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F52CF-4203-4A52-8183-74342E2C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057E-E0A9-445D-A6D4-B71D5BF4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DBEE-3D91-4C1D-B274-02189532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3037F-014B-436D-8AA9-645D1140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33BA0-9EFA-41CD-BF97-016D0B59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A0C3A-8904-4CE9-9451-0F338BA3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38AE0-B07D-4D8F-88D8-992368B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6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AFA8-A07F-45B1-B901-61BC56EA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D5BA-C547-4121-A83F-FA3BEEEFC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63314-8DD5-4A16-875C-3C234458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67B0B-C80C-4B38-A86C-5A66FED7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82CB9-E97A-4451-A98C-F9E76EA7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D8DE3-1C1B-40F8-95D2-706B162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C5CC-1156-4848-BBA1-35819B87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2266-CF78-443D-AC38-8312E423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29EB1-AA99-496F-82B6-79BDF7F7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1D330-8868-470A-AD37-E86C999AB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700265-2232-4831-88A9-7DE67C7B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89763-AB91-4216-934F-0C9275C9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79E6B-9A2E-46FD-BBF7-CF05A92F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712097-D5C8-4EC3-9E5E-0F5D596B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3EB74-558E-4A18-8BC2-D41AEC78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24C6F-AC71-4F9F-8604-07E5CA5B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20DC0F-56A4-4AEF-A65E-C4F637AA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881F76-F244-4B22-B7E0-E7B0E96F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692DF6-5242-49C8-9766-1CCC5D68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B97EE1-1D5C-40A5-BFAF-10BE28FB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97F66-1F01-4D8F-91A5-79A12A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3182C-A04D-44A1-837F-A6CFC998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0CFD4-D6DE-4999-8BF0-B7DF6595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2799B-2329-493B-A9C2-3004E4F9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DFC70-12A2-4D8D-A692-FCEE93D5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A6526-24CF-4353-A970-8C0E66A2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3D7D0-3854-487C-B1E0-5E4B16EE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7BEF5-B358-4111-9D16-7DD80342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FC2D6-169F-44F6-9A4E-1091BD38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FD988-9D05-43F0-B075-20329E86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6347C-2519-40AE-928E-74CB85F2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10071-A38D-471C-A38A-C10318C2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8E60C-7AF4-4958-9BC2-CB782B51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4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CFD21-610D-418D-8CEC-DD7F4590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E7ECD-8E8B-43F4-9F74-D5B23E76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343E-7C08-49BB-904D-CE88D333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4D5D-5E2F-4F3D-8DCB-A1C55B09C1F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64CFB-C491-485A-88D4-F1CF850E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F23AC-E5E8-48C5-A131-9149A110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6FA0-4EC1-45C0-80A6-F61ACC395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D512C3B-5B83-47CD-A2DC-7E13478C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7" y="1287213"/>
            <a:ext cx="5817707" cy="500322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8E892230-B300-4D75-8615-879C1D50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2" b="11782"/>
          <a:stretch/>
        </p:blipFill>
        <p:spPr>
          <a:xfrm>
            <a:off x="2999938" y="319398"/>
            <a:ext cx="2007601" cy="1992349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13A654-5922-4D16-9913-AED097DAF453}"/>
              </a:ext>
            </a:extLst>
          </p:cNvPr>
          <p:cNvGrpSpPr/>
          <p:nvPr/>
        </p:nvGrpSpPr>
        <p:grpSpPr>
          <a:xfrm>
            <a:off x="570633" y="262680"/>
            <a:ext cx="2064752" cy="2049067"/>
            <a:chOff x="1388372" y="3510705"/>
            <a:chExt cx="2064752" cy="204906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9C40887-7B6A-428F-B821-F87CABBF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36" r="31864" b="53495"/>
            <a:stretch/>
          </p:blipFill>
          <p:spPr>
            <a:xfrm>
              <a:off x="1388372" y="3510705"/>
              <a:ext cx="2064752" cy="2049067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445AB4A-D020-47CC-94EE-C12FFDE4DBE1}"/>
                </a:ext>
              </a:extLst>
            </p:cNvPr>
            <p:cNvGrpSpPr/>
            <p:nvPr/>
          </p:nvGrpSpPr>
          <p:grpSpPr>
            <a:xfrm>
              <a:off x="1656545" y="3775537"/>
              <a:ext cx="1566506" cy="1562222"/>
              <a:chOff x="3339202" y="558649"/>
              <a:chExt cx="1566506" cy="1562222"/>
            </a:xfrm>
          </p:grpSpPr>
          <p:sp>
            <p:nvSpPr>
              <p:cNvPr id="12" name="순서도: 지연 11">
                <a:extLst>
                  <a:ext uri="{FF2B5EF4-FFF2-40B4-BE49-F238E27FC236}">
                    <a16:creationId xmlns:a16="http://schemas.microsoft.com/office/drawing/2014/main" id="{94ABA90A-BA10-4883-A839-CA4F5BFD38EC}"/>
                  </a:ext>
                </a:extLst>
              </p:cNvPr>
              <p:cNvSpPr/>
              <p:nvPr/>
            </p:nvSpPr>
            <p:spPr>
              <a:xfrm rot="10800000">
                <a:off x="3339202" y="1124697"/>
                <a:ext cx="566048" cy="434410"/>
              </a:xfrm>
              <a:prstGeom prst="flowChartDelay">
                <a:avLst/>
              </a:prstGeom>
              <a:solidFill>
                <a:srgbClr val="FBC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순서도: 지연 14">
                <a:extLst>
                  <a:ext uri="{FF2B5EF4-FFF2-40B4-BE49-F238E27FC236}">
                    <a16:creationId xmlns:a16="http://schemas.microsoft.com/office/drawing/2014/main" id="{A4666EB9-479D-4B4B-8BBE-499D6CC48A4A}"/>
                  </a:ext>
                </a:extLst>
              </p:cNvPr>
              <p:cNvSpPr/>
              <p:nvPr/>
            </p:nvSpPr>
            <p:spPr>
              <a:xfrm rot="5400000">
                <a:off x="3839431" y="1620642"/>
                <a:ext cx="566048" cy="434410"/>
              </a:xfrm>
              <a:prstGeom prst="flowChartDelay">
                <a:avLst/>
              </a:prstGeom>
              <a:solidFill>
                <a:srgbClr val="FBC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지연 15">
                <a:extLst>
                  <a:ext uri="{FF2B5EF4-FFF2-40B4-BE49-F238E27FC236}">
                    <a16:creationId xmlns:a16="http://schemas.microsoft.com/office/drawing/2014/main" id="{3A92A970-93B7-4DE8-9B8F-1B31ABAEC515}"/>
                  </a:ext>
                </a:extLst>
              </p:cNvPr>
              <p:cNvSpPr/>
              <p:nvPr/>
            </p:nvSpPr>
            <p:spPr>
              <a:xfrm>
                <a:off x="4339660" y="1120413"/>
                <a:ext cx="566048" cy="434410"/>
              </a:xfrm>
              <a:prstGeom prst="flowChartDelay">
                <a:avLst/>
              </a:prstGeom>
              <a:solidFill>
                <a:srgbClr val="FBC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지연 16">
                <a:extLst>
                  <a:ext uri="{FF2B5EF4-FFF2-40B4-BE49-F238E27FC236}">
                    <a16:creationId xmlns:a16="http://schemas.microsoft.com/office/drawing/2014/main" id="{988FBE33-5C36-4EE3-84BD-D64B0E308ABE}"/>
                  </a:ext>
                </a:extLst>
              </p:cNvPr>
              <p:cNvSpPr/>
              <p:nvPr/>
            </p:nvSpPr>
            <p:spPr>
              <a:xfrm rot="16200000">
                <a:off x="3839431" y="624468"/>
                <a:ext cx="566048" cy="434410"/>
              </a:xfrm>
              <a:prstGeom prst="flowChartDelay">
                <a:avLst/>
              </a:prstGeom>
              <a:solidFill>
                <a:srgbClr val="FBC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B4511179-0C92-41B9-BD6B-AE43ADD07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643" l="7396" r="98817">
                        <a14:foregroundMark x1="27219" y1="14583" x2="19231" y2="33631"/>
                        <a14:foregroundMark x1="34911" y1="21131" x2="17751" y2="31250"/>
                        <a14:foregroundMark x1="16864" y1="13690" x2="11834" y2="38393"/>
                        <a14:foregroundMark x1="24770" y1="63266" x2="28994" y2="70536"/>
                        <a14:foregroundMark x1="28994" y1="70536" x2="41031" y2="79886"/>
                        <a14:foregroundMark x1="79950" y1="62523" x2="83728" y2="70536"/>
                        <a14:foregroundMark x1="83728" y1="70536" x2="67456" y2="82143"/>
                        <a14:foregroundMark x1="31792" y1="62307" x2="39778" y2="69767"/>
                        <a14:foregroundMark x1="61224" y1="79292" x2="74852" y2="81250"/>
                        <a14:foregroundMark x1="74852" y1="81250" x2="98817" y2="77679"/>
                        <a14:foregroundMark x1="98817" y1="77679" x2="99704" y2="76488"/>
                        <a14:foregroundMark x1="81259" y1="60419" x2="78402" y2="80060"/>
                        <a14:foregroundMark x1="78402" y1="80060" x2="78402" y2="80060"/>
                        <a14:foregroundMark x1="62216" y1="86784" x2="73373" y2="87500"/>
                        <a14:foregroundMark x1="56227" y1="89628" x2="63018" y2="89881"/>
                        <a14:foregroundMark x1="51361" y1="89447" x2="51800" y2="89463"/>
                        <a14:foregroundMark x1="39053" y1="88988" x2="49860" y2="89391"/>
                        <a14:foregroundMark x1="63018" y1="89881" x2="67751" y2="88988"/>
                        <a14:foregroundMark x1="55732" y1="90498" x2="89941" y2="90774"/>
                        <a14:foregroundMark x1="86391" y1="91369" x2="55236" y2="91369"/>
                        <a14:foregroundMark x1="60947" y1="11012" x2="9172" y2="9821"/>
                        <a14:foregroundMark x1="7692" y1="7738" x2="31657" y2="6250"/>
                        <a14:foregroundMark x1="88462" y1="93750" x2="50592" y2="94643"/>
                        <a14:foregroundMark x1="49704" y1="49107" x2="51183" y2="51488"/>
                        <a14:backgroundMark x1="28402" y1="50298" x2="37870" y2="55655"/>
                        <a14:backgroundMark x1="29882" y1="49405" x2="28248" y2="50440"/>
                        <a14:backgroundMark x1="51479" y1="68452" x2="51479" y2="72140"/>
                        <a14:backgroundMark x1="24852" y1="54167" x2="32249" y2="50000"/>
                        <a14:backgroundMark x1="38166" y1="42560" x2="21893" y2="44940"/>
                        <a14:backgroundMark x1="22485" y1="46726" x2="21598" y2="50298"/>
                        <a14:backgroundMark x1="18343" y1="51488" x2="29290" y2="54464"/>
                        <a14:backgroundMark x1="17456" y1="54167" x2="33136" y2="56845"/>
                        <a14:backgroundMark x1="15976" y1="50000" x2="17751" y2="53274"/>
                        <a14:backgroundMark x1="16568" y1="50000" x2="18639" y2="53571"/>
                        <a14:backgroundMark x1="27515" y1="56548" x2="34024" y2="59821"/>
                        <a14:backgroundMark x1="21893" y1="58929" x2="27515" y2="58929"/>
                        <a14:backgroundMark x1="17751" y1="50000" x2="23077" y2="53571"/>
                        <a14:backgroundMark x1="15976" y1="50000" x2="19231" y2="51488"/>
                        <a14:backgroundMark x1="15976" y1="48512" x2="17751" y2="50893"/>
                        <a14:backgroundMark x1="54438" y1="22619" x2="53846" y2="29464"/>
                        <a14:backgroundMark x1="48817" y1="20238" x2="49408" y2="34226"/>
                        <a14:backgroundMark x1="50296" y1="19643" x2="47337" y2="32738"/>
                        <a14:backgroundMark x1="50592" y1="19345" x2="60355" y2="33631"/>
                        <a14:backgroundMark x1="71006" y1="44940" x2="69231" y2="51488"/>
                        <a14:backgroundMark x1="66864" y1="48512" x2="80769" y2="54167"/>
                        <a14:backgroundMark x1="80769" y1="46131" x2="76627" y2="56845"/>
                        <a14:backgroundMark x1="64201" y1="46131" x2="85207" y2="53571"/>
                        <a14:backgroundMark x1="72485" y1="44048" x2="69527" y2="43452"/>
                        <a14:backgroundMark x1="68639" y1="53274" x2="68639" y2="58929"/>
                        <a14:backgroundMark x1="72781" y1="55060" x2="82544" y2="55060"/>
                        <a14:backgroundMark x1="76923" y1="58929" x2="83136" y2="56845"/>
                        <a14:backgroundMark x1="59467" y1="68155" x2="45266" y2="74702"/>
                        <a14:backgroundMark x1="44675" y1="67262" x2="54734" y2="85417"/>
                        <a14:backgroundMark x1="44083" y1="77381" x2="55325" y2="85714"/>
                        <a14:backgroundMark x1="59467" y1="78274" x2="55621" y2="84226"/>
                        <a14:backgroundMark x1="59467" y1="82440" x2="47041" y2="82440"/>
                        <a14:backgroundMark x1="42012" y1="81548" x2="48817" y2="83333"/>
                        <a14:backgroundMark x1="42308" y1="79762" x2="44083" y2="79762"/>
                        <a14:backgroundMark x1="52071" y1="88988" x2="57101" y2="88095"/>
                        <a14:backgroundMark x1="42012" y1="80060" x2="42012" y2="80060"/>
                        <a14:backgroundMark x1="40828" y1="80060" x2="43195" y2="8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5038" y="381084"/>
            <a:ext cx="2298805" cy="22852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506856-56BC-45DB-8DFA-DA763774F34E}"/>
              </a:ext>
            </a:extLst>
          </p:cNvPr>
          <p:cNvSpPr txBox="1"/>
          <p:nvPr/>
        </p:nvSpPr>
        <p:spPr>
          <a:xfrm>
            <a:off x="6339967" y="2373238"/>
            <a:ext cx="58177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C8C8C8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GANGNAM</a:t>
            </a:r>
            <a:endParaRPr lang="ko-KR" altLang="en-US" sz="11500" dirty="0">
              <a:solidFill>
                <a:srgbClr val="C8C8C8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5BF17-D615-46BB-AD06-F728D8641D10}"/>
              </a:ext>
            </a:extLst>
          </p:cNvPr>
          <p:cNvSpPr txBox="1"/>
          <p:nvPr/>
        </p:nvSpPr>
        <p:spPr>
          <a:xfrm>
            <a:off x="7788607" y="4235286"/>
            <a:ext cx="314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>
                <a:solidFill>
                  <a:srgbClr val="C8C8C8"/>
                </a:solidFill>
                <a:latin typeface="Avenir Next LT Pro Light" panose="020B0304020202020204" pitchFamily="34" charset="0"/>
                <a:cs typeface="Angsana New" panose="02020603050405020304" pitchFamily="18" charset="-34"/>
              </a:rPr>
              <a:t>CHURCH</a:t>
            </a:r>
            <a:endParaRPr lang="ko-KR" altLang="en-US" sz="3600" dirty="0">
              <a:solidFill>
                <a:srgbClr val="C8C8C8"/>
              </a:solidFill>
              <a:latin typeface="Avenir Next LT Pro Light" panose="020B03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3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36E3C-8396-4970-9330-0D6F6EAA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4643" l="7396" r="98817">
                        <a14:foregroundMark x1="27219" y1="14583" x2="19231" y2="33631"/>
                        <a14:foregroundMark x1="34911" y1="21131" x2="17751" y2="31250"/>
                        <a14:foregroundMark x1="16864" y1="13690" x2="11834" y2="38393"/>
                        <a14:foregroundMark x1="24770" y1="63266" x2="28994" y2="70536"/>
                        <a14:foregroundMark x1="28994" y1="70536" x2="41031" y2="79886"/>
                        <a14:foregroundMark x1="79950" y1="62523" x2="83728" y2="70536"/>
                        <a14:foregroundMark x1="83728" y1="70536" x2="67456" y2="82143"/>
                        <a14:foregroundMark x1="31792" y1="62307" x2="39778" y2="69767"/>
                        <a14:foregroundMark x1="61224" y1="79292" x2="74852" y2="81250"/>
                        <a14:foregroundMark x1="74852" y1="81250" x2="98817" y2="77679"/>
                        <a14:foregroundMark x1="98817" y1="77679" x2="99704" y2="76488"/>
                        <a14:foregroundMark x1="81259" y1="60419" x2="78402" y2="80060"/>
                        <a14:foregroundMark x1="78402" y1="80060" x2="78402" y2="80060"/>
                        <a14:foregroundMark x1="62216" y1="86784" x2="73373" y2="87500"/>
                        <a14:foregroundMark x1="56227" y1="89628" x2="63018" y2="89881"/>
                        <a14:foregroundMark x1="51361" y1="89447" x2="51800" y2="89463"/>
                        <a14:foregroundMark x1="39053" y1="88988" x2="49860" y2="89391"/>
                        <a14:foregroundMark x1="63018" y1="89881" x2="67751" y2="88988"/>
                        <a14:foregroundMark x1="55732" y1="90498" x2="89941" y2="90774"/>
                        <a14:foregroundMark x1="86391" y1="91369" x2="55236" y2="91369"/>
                        <a14:foregroundMark x1="60947" y1="11012" x2="9172" y2="9821"/>
                        <a14:foregroundMark x1="7692" y1="7738" x2="31657" y2="6250"/>
                        <a14:foregroundMark x1="88462" y1="93750" x2="50592" y2="94643"/>
                        <a14:foregroundMark x1="49704" y1="49107" x2="51183" y2="51488"/>
                        <a14:backgroundMark x1="28402" y1="50298" x2="37870" y2="55655"/>
                        <a14:backgroundMark x1="29882" y1="49405" x2="28248" y2="50440"/>
                        <a14:backgroundMark x1="51479" y1="68452" x2="51479" y2="72140"/>
                        <a14:backgroundMark x1="24852" y1="54167" x2="32249" y2="50000"/>
                        <a14:backgroundMark x1="38166" y1="42560" x2="21893" y2="44940"/>
                        <a14:backgroundMark x1="22485" y1="46726" x2="21598" y2="50298"/>
                        <a14:backgroundMark x1="18343" y1="51488" x2="29290" y2="54464"/>
                        <a14:backgroundMark x1="17456" y1="54167" x2="33136" y2="56845"/>
                        <a14:backgroundMark x1="15976" y1="50000" x2="17751" y2="53274"/>
                        <a14:backgroundMark x1="16568" y1="50000" x2="18639" y2="53571"/>
                        <a14:backgroundMark x1="27515" y1="56548" x2="34024" y2="59821"/>
                        <a14:backgroundMark x1="21893" y1="58929" x2="27515" y2="58929"/>
                        <a14:backgroundMark x1="17751" y1="50000" x2="23077" y2="53571"/>
                        <a14:backgroundMark x1="15976" y1="50000" x2="19231" y2="51488"/>
                        <a14:backgroundMark x1="15976" y1="48512" x2="17751" y2="50893"/>
                        <a14:backgroundMark x1="54438" y1="22619" x2="53846" y2="29464"/>
                        <a14:backgroundMark x1="48817" y1="20238" x2="49408" y2="34226"/>
                        <a14:backgroundMark x1="50296" y1="19643" x2="47337" y2="32738"/>
                        <a14:backgroundMark x1="50592" y1="19345" x2="60355" y2="33631"/>
                        <a14:backgroundMark x1="71006" y1="44940" x2="69231" y2="51488"/>
                        <a14:backgroundMark x1="66864" y1="48512" x2="80769" y2="54167"/>
                        <a14:backgroundMark x1="80769" y1="46131" x2="76627" y2="56845"/>
                        <a14:backgroundMark x1="64201" y1="46131" x2="85207" y2="53571"/>
                        <a14:backgroundMark x1="72485" y1="44048" x2="69527" y2="43452"/>
                        <a14:backgroundMark x1="68639" y1="53274" x2="68639" y2="58929"/>
                        <a14:backgroundMark x1="72781" y1="55060" x2="82544" y2="55060"/>
                        <a14:backgroundMark x1="76923" y1="58929" x2="83136" y2="56845"/>
                        <a14:backgroundMark x1="59467" y1="68155" x2="45266" y2="74702"/>
                        <a14:backgroundMark x1="44675" y1="67262" x2="54734" y2="85417"/>
                        <a14:backgroundMark x1="44083" y1="77381" x2="55325" y2="85714"/>
                        <a14:backgroundMark x1="59467" y1="78274" x2="55621" y2="84226"/>
                        <a14:backgroundMark x1="59467" y1="82440" x2="47041" y2="82440"/>
                        <a14:backgroundMark x1="42012" y1="81548" x2="48817" y2="83333"/>
                        <a14:backgroundMark x1="42308" y1="79762" x2="44083" y2="79762"/>
                        <a14:backgroundMark x1="52071" y1="88988" x2="57101" y2="88095"/>
                        <a14:backgroundMark x1="42012" y1="80060" x2="42012" y2="80060"/>
                        <a14:backgroundMark x1="40828" y1="80060" x2="43195" y2="8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9331" y="783717"/>
            <a:ext cx="2298805" cy="2285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6C7E8-2062-4C51-BE62-B6800929E496}"/>
              </a:ext>
            </a:extLst>
          </p:cNvPr>
          <p:cNvSpPr txBox="1"/>
          <p:nvPr/>
        </p:nvSpPr>
        <p:spPr>
          <a:xfrm>
            <a:off x="512144" y="3071650"/>
            <a:ext cx="58177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1500" dirty="0">
                <a:solidFill>
                  <a:srgbClr val="C8C8C8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GANGNAM</a:t>
            </a:r>
            <a:endParaRPr lang="ko-KR" altLang="en-US" sz="11500" dirty="0">
              <a:solidFill>
                <a:srgbClr val="C8C8C8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1DAFD-9FF0-443A-8CD4-F9187CBDF208}"/>
              </a:ext>
            </a:extLst>
          </p:cNvPr>
          <p:cNvSpPr txBox="1"/>
          <p:nvPr/>
        </p:nvSpPr>
        <p:spPr>
          <a:xfrm>
            <a:off x="1848025" y="4926933"/>
            <a:ext cx="314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>
                <a:solidFill>
                  <a:srgbClr val="C8C8C8"/>
                </a:solidFill>
                <a:latin typeface="Avenir Next LT Pro Light" panose="020B0304020202020204" pitchFamily="34" charset="0"/>
                <a:cs typeface="Angsana New" panose="02020603050405020304" pitchFamily="18" charset="-34"/>
              </a:rPr>
              <a:t>CHURCH</a:t>
            </a:r>
            <a:endParaRPr lang="ko-KR" altLang="en-US" sz="3600" dirty="0">
              <a:solidFill>
                <a:srgbClr val="C8C8C8"/>
              </a:solidFill>
              <a:latin typeface="Avenir Next LT Pro Light" panose="020B0304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540CB-3747-4D48-8A74-58BC970C68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4" b="10874"/>
          <a:stretch/>
        </p:blipFill>
        <p:spPr>
          <a:xfrm>
            <a:off x="635734" y="4411015"/>
            <a:ext cx="5817707" cy="519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10DC26-C30E-4D7B-9A32-26ED41A71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08" y="478156"/>
            <a:ext cx="2286005" cy="19659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AF2BEB-74E1-4C72-BDB2-189A22558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28" y="3360348"/>
            <a:ext cx="3048006" cy="2621285"/>
          </a:xfrm>
          <a:prstGeom prst="rect">
            <a:avLst/>
          </a:prstGeom>
        </p:spPr>
      </p:pic>
      <p:sp>
        <p:nvSpPr>
          <p:cNvPr id="31" name="순서도: 지연 30">
            <a:extLst>
              <a:ext uri="{FF2B5EF4-FFF2-40B4-BE49-F238E27FC236}">
                <a16:creationId xmlns:a16="http://schemas.microsoft.com/office/drawing/2014/main" id="{B22FFA86-C15F-4F89-912E-3EEDDB458FBF}"/>
              </a:ext>
            </a:extLst>
          </p:cNvPr>
          <p:cNvSpPr/>
          <p:nvPr/>
        </p:nvSpPr>
        <p:spPr>
          <a:xfrm rot="10800000">
            <a:off x="5449918" y="1338407"/>
            <a:ext cx="312727" cy="240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지연 31">
            <a:extLst>
              <a:ext uri="{FF2B5EF4-FFF2-40B4-BE49-F238E27FC236}">
                <a16:creationId xmlns:a16="http://schemas.microsoft.com/office/drawing/2014/main" id="{D42583D8-10E6-4A9B-A0B1-0DBDC94704A6}"/>
              </a:ext>
            </a:extLst>
          </p:cNvPr>
          <p:cNvSpPr/>
          <p:nvPr/>
        </p:nvSpPr>
        <p:spPr>
          <a:xfrm rot="16200000">
            <a:off x="6293488" y="1062043"/>
            <a:ext cx="312727" cy="240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지연 32">
            <a:extLst>
              <a:ext uri="{FF2B5EF4-FFF2-40B4-BE49-F238E27FC236}">
                <a16:creationId xmlns:a16="http://schemas.microsoft.com/office/drawing/2014/main" id="{9FA31555-443E-4E5A-96E8-D4FB9AFB3977}"/>
              </a:ext>
            </a:extLst>
          </p:cNvPr>
          <p:cNvSpPr/>
          <p:nvPr/>
        </p:nvSpPr>
        <p:spPr>
          <a:xfrm>
            <a:off x="6569851" y="1338407"/>
            <a:ext cx="312727" cy="240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지연 33">
            <a:extLst>
              <a:ext uri="{FF2B5EF4-FFF2-40B4-BE49-F238E27FC236}">
                <a16:creationId xmlns:a16="http://schemas.microsoft.com/office/drawing/2014/main" id="{CBE072BC-98AF-405C-909D-DC6B8B7D78EA}"/>
              </a:ext>
            </a:extLst>
          </p:cNvPr>
          <p:cNvSpPr/>
          <p:nvPr/>
        </p:nvSpPr>
        <p:spPr>
          <a:xfrm rot="5400000">
            <a:off x="6293487" y="1617502"/>
            <a:ext cx="312727" cy="240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895347B-01E2-41EF-BA5E-FA7075CF9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3337" y="3333264"/>
            <a:ext cx="1275770" cy="12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86DC17-3902-4994-970A-BB8B6DAD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56" y="505050"/>
            <a:ext cx="2286005" cy="19659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CCCDC00-D1E3-4C46-B0C5-602EA8DD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63" b="96512" l="2600" r="99400">
                        <a14:foregroundMark x1="39688" y1="31190" x2="39800" y2="36047"/>
                        <a14:foregroundMark x1="39200" y1="10000" x2="39438" y2="20319"/>
                        <a14:foregroundMark x1="57000" y1="8372" x2="69800" y2="20000"/>
                        <a14:foregroundMark x1="34800" y1="3488" x2="52800" y2="1395"/>
                        <a14:foregroundMark x1="52800" y1="1395" x2="58800" y2="2558"/>
                        <a14:foregroundMark x1="15000" y1="67209" x2="99400" y2="61628"/>
                        <a14:foregroundMark x1="99400" y1="61628" x2="99400" y2="61628"/>
                        <a14:foregroundMark x1="2600" y1="63488" x2="16400" y2="77674"/>
                        <a14:foregroundMark x1="16400" y1="77674" x2="38000" y2="79535"/>
                        <a14:foregroundMark x1="8800" y1="60000" x2="4200" y2="78372"/>
                        <a14:foregroundMark x1="4200" y1="78372" x2="4200" y2="79070"/>
                        <a14:foregroundMark x1="9200" y1="70233" x2="51200" y2="69535"/>
                        <a14:foregroundMark x1="51200" y1="69535" x2="97600" y2="70000"/>
                        <a14:foregroundMark x1="18800" y1="81628" x2="93200" y2="86744"/>
                        <a14:foregroundMark x1="21200" y1="90698" x2="60800" y2="90698"/>
                        <a14:foregroundMark x1="60800" y1="90698" x2="84400" y2="90698"/>
                        <a14:foregroundMark x1="84400" y1="90698" x2="88800" y2="90698"/>
                        <a14:foregroundMark x1="37600" y1="96977" x2="58600" y2="96512"/>
                        <a14:foregroundMark x1="58600" y1="96512" x2="81200" y2="96512"/>
                        <a14:foregroundMark x1="30200" y1="96512" x2="40200" y2="96512"/>
                        <a14:foregroundMark x1="67600" y1="86047" x2="93200" y2="83953"/>
                        <a14:foregroundMark x1="93200" y1="83953" x2="95800" y2="83953"/>
                        <a14:foregroundMark x1="65200" y1="83953" x2="86200" y2="84186"/>
                        <a14:foregroundMark x1="48000" y1="86047" x2="52600" y2="88372"/>
                        <a14:foregroundMark x1="25800" y1="83953" x2="43600" y2="82791"/>
                        <a14:foregroundMark x1="12000" y1="83953" x2="46400" y2="84186"/>
                        <a14:foregroundMark x1="86800" y1="84186" x2="90000" y2="86047"/>
                        <a14:foregroundMark x1="50600" y1="23721" x2="50600" y2="25349"/>
                        <a14:backgroundMark x1="49400" y1="13488" x2="50200" y2="15581"/>
                        <a14:backgroundMark x1="38200" y1="24651" x2="38200" y2="24651"/>
                        <a14:backgroundMark x1="38200" y1="23953" x2="38200" y2="23953"/>
                        <a14:backgroundMark x1="38200" y1="23488" x2="38600" y2="25814"/>
                        <a14:backgroundMark x1="39400" y1="22326" x2="40000" y2="25116"/>
                        <a14:backgroundMark x1="39400" y1="22326" x2="42000" y2="22326"/>
                        <a14:backgroundMark x1="40000" y1="26744" x2="43600" y2="27442"/>
                        <a14:backgroundMark x1="39200" y1="26512" x2="43600" y2="27442"/>
                        <a14:backgroundMark x1="38800" y1="23721" x2="42400" y2="23023"/>
                        <a14:backgroundMark x1="38800" y1="22326" x2="41400" y2="20930"/>
                        <a14:backgroundMark x1="40000" y1="21395" x2="40800" y2="20698"/>
                        <a14:backgroundMark x1="39200" y1="20698" x2="40200" y2="20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139" y="902190"/>
            <a:ext cx="3048264" cy="26215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0D5D6E-F140-4B52-B902-EA0FFE50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868" y="2912877"/>
            <a:ext cx="3048264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9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Angsana New</vt:lpstr>
      <vt:lpstr>Arial</vt:lpstr>
      <vt:lpstr>Avenir Next LT Pro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JeongHwan</dc:creator>
  <cp:lastModifiedBy>KIM JeongHwan</cp:lastModifiedBy>
  <cp:revision>11</cp:revision>
  <dcterms:created xsi:type="dcterms:W3CDTF">2020-04-20T11:10:21Z</dcterms:created>
  <dcterms:modified xsi:type="dcterms:W3CDTF">2020-04-20T14:17:29Z</dcterms:modified>
</cp:coreProperties>
</file>