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ejaVu Serif" charset="1" panose="02060603050605020204"/>
      <p:regular r:id="rId10"/>
    </p:embeddedFont>
    <p:embeddedFont>
      <p:font typeface="DejaVu Serif Bold" charset="1" panose="02060803050605020204"/>
      <p:regular r:id="rId11"/>
    </p:embeddedFont>
    <p:embeddedFont>
      <p:font typeface="DejaVu Serif Italics" charset="1" panose="020606030503050B0204"/>
      <p:regular r:id="rId12"/>
    </p:embeddedFont>
    <p:embeddedFont>
      <p:font typeface="DejaVu Serif Bold Italics" charset="1" panose="020608030503050B0204"/>
      <p:regular r:id="rId13"/>
    </p:embeddedFont>
    <p:embeddedFont>
      <p:font typeface="Canva Sans" charset="1" panose="020B0503030501040103"/>
      <p:regular r:id="rId14"/>
    </p:embeddedFont>
    <p:embeddedFont>
      <p:font typeface="Canva Sans Bold" charset="1" panose="020B0803030501040103"/>
      <p:regular r:id="rId15"/>
    </p:embeddedFont>
    <p:embeddedFont>
      <p:font typeface="Canva Sans Italics" charset="1" panose="020B0503030501040103"/>
      <p:regular r:id="rId16"/>
    </p:embeddedFont>
    <p:embeddedFont>
      <p:font typeface="Canva Sans Bold Italics" charset="1" panose="020B0803030501040103"/>
      <p:regular r:id="rId17"/>
    </p:embeddedFont>
    <p:embeddedFont>
      <p:font typeface="Canva Sans Medium" charset="1" panose="020B0603030501040103"/>
      <p:regular r:id="rId18"/>
    </p:embeddedFont>
    <p:embeddedFont>
      <p:font typeface="Canva Sans Medium Italics" charset="1" panose="020B06030305010401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Relationship Id="rId8" Target="../media/image15.png" Type="http://schemas.openxmlformats.org/officeDocument/2006/relationships/image"/><Relationship Id="rId9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27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52785" y="1028700"/>
            <a:ext cx="16582430" cy="8253469"/>
            <a:chOff x="0" y="0"/>
            <a:chExt cx="4367389" cy="21737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67389" cy="2173753"/>
            </a:xfrm>
            <a:custGeom>
              <a:avLst/>
              <a:gdLst/>
              <a:ahLst/>
              <a:cxnLst/>
              <a:rect r="r" b="b" t="t" l="l"/>
              <a:pathLst>
                <a:path h="2173753" w="4367389">
                  <a:moveTo>
                    <a:pt x="23811" y="0"/>
                  </a:moveTo>
                  <a:lnTo>
                    <a:pt x="4343578" y="0"/>
                  </a:lnTo>
                  <a:cubicBezTo>
                    <a:pt x="4349893" y="0"/>
                    <a:pt x="4355950" y="2509"/>
                    <a:pt x="4360415" y="6974"/>
                  </a:cubicBezTo>
                  <a:cubicBezTo>
                    <a:pt x="4364880" y="11439"/>
                    <a:pt x="4367389" y="17496"/>
                    <a:pt x="4367389" y="23811"/>
                  </a:cubicBezTo>
                  <a:lnTo>
                    <a:pt x="4367389" y="2149943"/>
                  </a:lnTo>
                  <a:cubicBezTo>
                    <a:pt x="4367389" y="2163093"/>
                    <a:pt x="4356729" y="2173753"/>
                    <a:pt x="4343578" y="2173753"/>
                  </a:cubicBezTo>
                  <a:lnTo>
                    <a:pt x="23811" y="2173753"/>
                  </a:lnTo>
                  <a:cubicBezTo>
                    <a:pt x="17496" y="2173753"/>
                    <a:pt x="11439" y="2171245"/>
                    <a:pt x="6974" y="2166779"/>
                  </a:cubicBezTo>
                  <a:cubicBezTo>
                    <a:pt x="2509" y="2162314"/>
                    <a:pt x="0" y="2156258"/>
                    <a:pt x="0" y="2149943"/>
                  </a:cubicBezTo>
                  <a:lnTo>
                    <a:pt x="0" y="23811"/>
                  </a:lnTo>
                  <a:cubicBezTo>
                    <a:pt x="0" y="17496"/>
                    <a:pt x="2509" y="11439"/>
                    <a:pt x="6974" y="6974"/>
                  </a:cubicBezTo>
                  <a:cubicBezTo>
                    <a:pt x="11439" y="2509"/>
                    <a:pt x="17496" y="0"/>
                    <a:pt x="23811" y="0"/>
                  </a:cubicBezTo>
                  <a:close/>
                </a:path>
              </a:pathLst>
            </a:custGeom>
            <a:solidFill>
              <a:srgbClr val="315B5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67389" cy="2211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1369888" y="-1660932"/>
            <a:ext cx="3939921" cy="4114800"/>
          </a:xfrm>
          <a:custGeom>
            <a:avLst/>
            <a:gdLst/>
            <a:ahLst/>
            <a:cxnLst/>
            <a:rect r="r" b="b" t="t" l="l"/>
            <a:pathLst>
              <a:path h="4114800" w="3939921">
                <a:moveTo>
                  <a:pt x="0" y="0"/>
                </a:moveTo>
                <a:lnTo>
                  <a:pt x="3939921" y="0"/>
                </a:lnTo>
                <a:lnTo>
                  <a:pt x="39399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095631" y="2897700"/>
            <a:ext cx="10096738" cy="1583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DejaVu Serif Bold"/>
              </a:rPr>
              <a:t>Shift Computer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762970" y="6196945"/>
            <a:ext cx="10762059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Canva Sans Bold"/>
              </a:rPr>
              <a:t>Luis Fauzan Morgan - 1202220237</a:t>
            </a:r>
          </a:p>
          <a:p>
            <a:pPr algn="ctr" marL="0" indent="0" lvl="0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FFFFFF"/>
                </a:solidFill>
                <a:latin typeface="Canva Sans Bold"/>
              </a:rPr>
              <a:t>SI-46-08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095631" y="4575044"/>
            <a:ext cx="965858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Tugas Akhir Pemprograman Berorientasi Objek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27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52785" y="1028700"/>
            <a:ext cx="16582430" cy="8253469"/>
            <a:chOff x="0" y="0"/>
            <a:chExt cx="4367389" cy="21737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67389" cy="2173753"/>
            </a:xfrm>
            <a:custGeom>
              <a:avLst/>
              <a:gdLst/>
              <a:ahLst/>
              <a:cxnLst/>
              <a:rect r="r" b="b" t="t" l="l"/>
              <a:pathLst>
                <a:path h="2173753" w="4367389">
                  <a:moveTo>
                    <a:pt x="23811" y="0"/>
                  </a:moveTo>
                  <a:lnTo>
                    <a:pt x="4343578" y="0"/>
                  </a:lnTo>
                  <a:cubicBezTo>
                    <a:pt x="4349893" y="0"/>
                    <a:pt x="4355950" y="2509"/>
                    <a:pt x="4360415" y="6974"/>
                  </a:cubicBezTo>
                  <a:cubicBezTo>
                    <a:pt x="4364880" y="11439"/>
                    <a:pt x="4367389" y="17496"/>
                    <a:pt x="4367389" y="23811"/>
                  </a:cubicBezTo>
                  <a:lnTo>
                    <a:pt x="4367389" y="2149943"/>
                  </a:lnTo>
                  <a:cubicBezTo>
                    <a:pt x="4367389" y="2163093"/>
                    <a:pt x="4356729" y="2173753"/>
                    <a:pt x="4343578" y="2173753"/>
                  </a:cubicBezTo>
                  <a:lnTo>
                    <a:pt x="23811" y="2173753"/>
                  </a:lnTo>
                  <a:cubicBezTo>
                    <a:pt x="17496" y="2173753"/>
                    <a:pt x="11439" y="2171245"/>
                    <a:pt x="6974" y="2166779"/>
                  </a:cubicBezTo>
                  <a:cubicBezTo>
                    <a:pt x="2509" y="2162314"/>
                    <a:pt x="0" y="2156258"/>
                    <a:pt x="0" y="2149943"/>
                  </a:cubicBezTo>
                  <a:lnTo>
                    <a:pt x="0" y="23811"/>
                  </a:lnTo>
                  <a:cubicBezTo>
                    <a:pt x="0" y="17496"/>
                    <a:pt x="2509" y="11439"/>
                    <a:pt x="6974" y="6974"/>
                  </a:cubicBezTo>
                  <a:cubicBezTo>
                    <a:pt x="11439" y="2509"/>
                    <a:pt x="17496" y="0"/>
                    <a:pt x="23811" y="0"/>
                  </a:cubicBezTo>
                  <a:close/>
                </a:path>
              </a:pathLst>
            </a:custGeom>
            <a:solidFill>
              <a:srgbClr val="315B5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67389" cy="2211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1369888" y="-1660932"/>
            <a:ext cx="3939921" cy="4114800"/>
          </a:xfrm>
          <a:custGeom>
            <a:avLst/>
            <a:gdLst/>
            <a:ahLst/>
            <a:cxnLst/>
            <a:rect r="r" b="b" t="t" l="l"/>
            <a:pathLst>
              <a:path h="4114800" w="3939921">
                <a:moveTo>
                  <a:pt x="0" y="0"/>
                </a:moveTo>
                <a:lnTo>
                  <a:pt x="3939921" y="0"/>
                </a:lnTo>
                <a:lnTo>
                  <a:pt x="39399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719810" y="1657899"/>
            <a:ext cx="10848380" cy="1395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F4F4F4"/>
                </a:solidFill>
                <a:latin typeface="DejaVu Serif Bold"/>
              </a:rPr>
              <a:t>LATAR BELAKANG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75246" y="4231827"/>
            <a:ext cx="14912558" cy="1889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FFFFFF"/>
                </a:solidFill>
                <a:latin typeface="Canva Sans"/>
              </a:rPr>
              <a:t>Aplikasi / program ini adalah sistem pembelian komponen / part komputer sedeherana. Program ini dibuat untuk membeli berbagai part komputer dari toko dan menyimpan dalam cart belanja.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27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52785" y="1028700"/>
            <a:ext cx="16582430" cy="8253469"/>
            <a:chOff x="0" y="0"/>
            <a:chExt cx="4367389" cy="21737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67389" cy="2173753"/>
            </a:xfrm>
            <a:custGeom>
              <a:avLst/>
              <a:gdLst/>
              <a:ahLst/>
              <a:cxnLst/>
              <a:rect r="r" b="b" t="t" l="l"/>
              <a:pathLst>
                <a:path h="2173753" w="4367389">
                  <a:moveTo>
                    <a:pt x="23811" y="0"/>
                  </a:moveTo>
                  <a:lnTo>
                    <a:pt x="4343578" y="0"/>
                  </a:lnTo>
                  <a:cubicBezTo>
                    <a:pt x="4349893" y="0"/>
                    <a:pt x="4355950" y="2509"/>
                    <a:pt x="4360415" y="6974"/>
                  </a:cubicBezTo>
                  <a:cubicBezTo>
                    <a:pt x="4364880" y="11439"/>
                    <a:pt x="4367389" y="17496"/>
                    <a:pt x="4367389" y="23811"/>
                  </a:cubicBezTo>
                  <a:lnTo>
                    <a:pt x="4367389" y="2149943"/>
                  </a:lnTo>
                  <a:cubicBezTo>
                    <a:pt x="4367389" y="2163093"/>
                    <a:pt x="4356729" y="2173753"/>
                    <a:pt x="4343578" y="2173753"/>
                  </a:cubicBezTo>
                  <a:lnTo>
                    <a:pt x="23811" y="2173753"/>
                  </a:lnTo>
                  <a:cubicBezTo>
                    <a:pt x="17496" y="2173753"/>
                    <a:pt x="11439" y="2171245"/>
                    <a:pt x="6974" y="2166779"/>
                  </a:cubicBezTo>
                  <a:cubicBezTo>
                    <a:pt x="2509" y="2162314"/>
                    <a:pt x="0" y="2156258"/>
                    <a:pt x="0" y="2149943"/>
                  </a:cubicBezTo>
                  <a:lnTo>
                    <a:pt x="0" y="23811"/>
                  </a:lnTo>
                  <a:cubicBezTo>
                    <a:pt x="0" y="17496"/>
                    <a:pt x="2509" y="11439"/>
                    <a:pt x="6974" y="6974"/>
                  </a:cubicBezTo>
                  <a:cubicBezTo>
                    <a:pt x="11439" y="2509"/>
                    <a:pt x="17496" y="0"/>
                    <a:pt x="23811" y="0"/>
                  </a:cubicBezTo>
                  <a:close/>
                </a:path>
              </a:pathLst>
            </a:custGeom>
            <a:solidFill>
              <a:srgbClr val="315B5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67389" cy="2211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1369888" y="-1660932"/>
            <a:ext cx="3939921" cy="4114800"/>
          </a:xfrm>
          <a:custGeom>
            <a:avLst/>
            <a:gdLst/>
            <a:ahLst/>
            <a:cxnLst/>
            <a:rect r="r" b="b" t="t" l="l"/>
            <a:pathLst>
              <a:path h="4114800" w="3939921">
                <a:moveTo>
                  <a:pt x="0" y="0"/>
                </a:moveTo>
                <a:lnTo>
                  <a:pt x="3939921" y="0"/>
                </a:lnTo>
                <a:lnTo>
                  <a:pt x="39399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152990" y="1052569"/>
            <a:ext cx="7982020" cy="8229600"/>
          </a:xfrm>
          <a:custGeom>
            <a:avLst/>
            <a:gdLst/>
            <a:ahLst/>
            <a:cxnLst/>
            <a:rect r="r" b="b" t="t" l="l"/>
            <a:pathLst>
              <a:path h="8229600" w="7982020">
                <a:moveTo>
                  <a:pt x="0" y="0"/>
                </a:moveTo>
                <a:lnTo>
                  <a:pt x="7982020" y="0"/>
                </a:lnTo>
                <a:lnTo>
                  <a:pt x="79820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991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27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0500" y="1028700"/>
            <a:ext cx="17649952" cy="8253469"/>
            <a:chOff x="0" y="0"/>
            <a:chExt cx="4648547" cy="21737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48547" cy="2173753"/>
            </a:xfrm>
            <a:custGeom>
              <a:avLst/>
              <a:gdLst/>
              <a:ahLst/>
              <a:cxnLst/>
              <a:rect r="r" b="b" t="t" l="l"/>
              <a:pathLst>
                <a:path h="2173753" w="4648547">
                  <a:moveTo>
                    <a:pt x="22370" y="0"/>
                  </a:moveTo>
                  <a:lnTo>
                    <a:pt x="4626177" y="0"/>
                  </a:lnTo>
                  <a:cubicBezTo>
                    <a:pt x="4638532" y="0"/>
                    <a:pt x="4648547" y="10016"/>
                    <a:pt x="4648547" y="22370"/>
                  </a:cubicBezTo>
                  <a:lnTo>
                    <a:pt x="4648547" y="2151383"/>
                  </a:lnTo>
                  <a:cubicBezTo>
                    <a:pt x="4648547" y="2163738"/>
                    <a:pt x="4638532" y="2173753"/>
                    <a:pt x="4626177" y="2173753"/>
                  </a:cubicBezTo>
                  <a:lnTo>
                    <a:pt x="22370" y="2173753"/>
                  </a:lnTo>
                  <a:cubicBezTo>
                    <a:pt x="16437" y="2173753"/>
                    <a:pt x="10747" y="2171396"/>
                    <a:pt x="6552" y="2167201"/>
                  </a:cubicBezTo>
                  <a:cubicBezTo>
                    <a:pt x="2357" y="2163006"/>
                    <a:pt x="0" y="2157316"/>
                    <a:pt x="0" y="2151383"/>
                  </a:cubicBezTo>
                  <a:lnTo>
                    <a:pt x="0" y="22370"/>
                  </a:lnTo>
                  <a:cubicBezTo>
                    <a:pt x="0" y="10016"/>
                    <a:pt x="10016" y="0"/>
                    <a:pt x="22370" y="0"/>
                  </a:cubicBezTo>
                  <a:close/>
                </a:path>
              </a:pathLst>
            </a:custGeom>
            <a:solidFill>
              <a:srgbClr val="315B5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48547" cy="2211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2582982" y="-2776978"/>
            <a:ext cx="3939921" cy="4114800"/>
          </a:xfrm>
          <a:custGeom>
            <a:avLst/>
            <a:gdLst/>
            <a:ahLst/>
            <a:cxnLst/>
            <a:rect r="r" b="b" t="t" l="l"/>
            <a:pathLst>
              <a:path h="4114800" w="3939921">
                <a:moveTo>
                  <a:pt x="0" y="0"/>
                </a:moveTo>
                <a:lnTo>
                  <a:pt x="3939921" y="0"/>
                </a:lnTo>
                <a:lnTo>
                  <a:pt x="39399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1052569"/>
            <a:ext cx="4900139" cy="8229600"/>
          </a:xfrm>
          <a:custGeom>
            <a:avLst/>
            <a:gdLst/>
            <a:ahLst/>
            <a:cxnLst/>
            <a:rect r="r" b="b" t="t" l="l"/>
            <a:pathLst>
              <a:path h="8229600" w="4900139">
                <a:moveTo>
                  <a:pt x="0" y="0"/>
                </a:moveTo>
                <a:lnTo>
                  <a:pt x="4900139" y="0"/>
                </a:lnTo>
                <a:lnTo>
                  <a:pt x="4900139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900139" y="1028700"/>
            <a:ext cx="9065941" cy="8229600"/>
          </a:xfrm>
          <a:custGeom>
            <a:avLst/>
            <a:gdLst/>
            <a:ahLst/>
            <a:cxnLst/>
            <a:rect r="r" b="b" t="t" l="l"/>
            <a:pathLst>
              <a:path h="8229600" w="9065941">
                <a:moveTo>
                  <a:pt x="0" y="0"/>
                </a:moveTo>
                <a:lnTo>
                  <a:pt x="9065941" y="0"/>
                </a:lnTo>
                <a:lnTo>
                  <a:pt x="9065941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966080" y="1028700"/>
            <a:ext cx="4421719" cy="8229600"/>
          </a:xfrm>
          <a:custGeom>
            <a:avLst/>
            <a:gdLst/>
            <a:ahLst/>
            <a:cxnLst/>
            <a:rect r="r" b="b" t="t" l="l"/>
            <a:pathLst>
              <a:path h="8229600" w="4421719">
                <a:moveTo>
                  <a:pt x="0" y="0"/>
                </a:moveTo>
                <a:lnTo>
                  <a:pt x="4421720" y="0"/>
                </a:lnTo>
                <a:lnTo>
                  <a:pt x="44217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27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52785" y="1028700"/>
            <a:ext cx="16582430" cy="8253469"/>
            <a:chOff x="0" y="0"/>
            <a:chExt cx="4367389" cy="21737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67389" cy="2173753"/>
            </a:xfrm>
            <a:custGeom>
              <a:avLst/>
              <a:gdLst/>
              <a:ahLst/>
              <a:cxnLst/>
              <a:rect r="r" b="b" t="t" l="l"/>
              <a:pathLst>
                <a:path h="2173753" w="4367389">
                  <a:moveTo>
                    <a:pt x="23811" y="0"/>
                  </a:moveTo>
                  <a:lnTo>
                    <a:pt x="4343578" y="0"/>
                  </a:lnTo>
                  <a:cubicBezTo>
                    <a:pt x="4349893" y="0"/>
                    <a:pt x="4355950" y="2509"/>
                    <a:pt x="4360415" y="6974"/>
                  </a:cubicBezTo>
                  <a:cubicBezTo>
                    <a:pt x="4364880" y="11439"/>
                    <a:pt x="4367389" y="17496"/>
                    <a:pt x="4367389" y="23811"/>
                  </a:cubicBezTo>
                  <a:lnTo>
                    <a:pt x="4367389" y="2149943"/>
                  </a:lnTo>
                  <a:cubicBezTo>
                    <a:pt x="4367389" y="2163093"/>
                    <a:pt x="4356729" y="2173753"/>
                    <a:pt x="4343578" y="2173753"/>
                  </a:cubicBezTo>
                  <a:lnTo>
                    <a:pt x="23811" y="2173753"/>
                  </a:lnTo>
                  <a:cubicBezTo>
                    <a:pt x="17496" y="2173753"/>
                    <a:pt x="11439" y="2171245"/>
                    <a:pt x="6974" y="2166779"/>
                  </a:cubicBezTo>
                  <a:cubicBezTo>
                    <a:pt x="2509" y="2162314"/>
                    <a:pt x="0" y="2156258"/>
                    <a:pt x="0" y="2149943"/>
                  </a:cubicBezTo>
                  <a:lnTo>
                    <a:pt x="0" y="23811"/>
                  </a:lnTo>
                  <a:cubicBezTo>
                    <a:pt x="0" y="17496"/>
                    <a:pt x="2509" y="11439"/>
                    <a:pt x="6974" y="6974"/>
                  </a:cubicBezTo>
                  <a:cubicBezTo>
                    <a:pt x="11439" y="2509"/>
                    <a:pt x="17496" y="0"/>
                    <a:pt x="23811" y="0"/>
                  </a:cubicBezTo>
                  <a:close/>
                </a:path>
              </a:pathLst>
            </a:custGeom>
            <a:solidFill>
              <a:srgbClr val="315B5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67389" cy="2211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1369888" y="-1660932"/>
            <a:ext cx="3939921" cy="4114800"/>
          </a:xfrm>
          <a:custGeom>
            <a:avLst/>
            <a:gdLst/>
            <a:ahLst/>
            <a:cxnLst/>
            <a:rect r="r" b="b" t="t" l="l"/>
            <a:pathLst>
              <a:path h="4114800" w="3939921">
                <a:moveTo>
                  <a:pt x="0" y="0"/>
                </a:moveTo>
                <a:lnTo>
                  <a:pt x="3939921" y="0"/>
                </a:lnTo>
                <a:lnTo>
                  <a:pt x="39399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764633" y="1028700"/>
            <a:ext cx="6017691" cy="8253469"/>
          </a:xfrm>
          <a:custGeom>
            <a:avLst/>
            <a:gdLst/>
            <a:ahLst/>
            <a:cxnLst/>
            <a:rect r="r" b="b" t="t" l="l"/>
            <a:pathLst>
              <a:path h="8253469" w="6017691">
                <a:moveTo>
                  <a:pt x="0" y="0"/>
                </a:moveTo>
                <a:lnTo>
                  <a:pt x="6017691" y="0"/>
                </a:lnTo>
                <a:lnTo>
                  <a:pt x="6017691" y="8253469"/>
                </a:lnTo>
                <a:lnTo>
                  <a:pt x="0" y="82534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144000" y="1028700"/>
            <a:ext cx="5712592" cy="8253469"/>
          </a:xfrm>
          <a:custGeom>
            <a:avLst/>
            <a:gdLst/>
            <a:ahLst/>
            <a:cxnLst/>
            <a:rect r="r" b="b" t="t" l="l"/>
            <a:pathLst>
              <a:path h="8253469" w="5712592">
                <a:moveTo>
                  <a:pt x="0" y="0"/>
                </a:moveTo>
                <a:lnTo>
                  <a:pt x="5712592" y="0"/>
                </a:lnTo>
                <a:lnTo>
                  <a:pt x="5712592" y="8253469"/>
                </a:lnTo>
                <a:lnTo>
                  <a:pt x="0" y="825346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27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52785" y="1028700"/>
            <a:ext cx="16582430" cy="8253469"/>
            <a:chOff x="0" y="0"/>
            <a:chExt cx="4367389" cy="21737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67389" cy="2173753"/>
            </a:xfrm>
            <a:custGeom>
              <a:avLst/>
              <a:gdLst/>
              <a:ahLst/>
              <a:cxnLst/>
              <a:rect r="r" b="b" t="t" l="l"/>
              <a:pathLst>
                <a:path h="2173753" w="4367389">
                  <a:moveTo>
                    <a:pt x="23811" y="0"/>
                  </a:moveTo>
                  <a:lnTo>
                    <a:pt x="4343578" y="0"/>
                  </a:lnTo>
                  <a:cubicBezTo>
                    <a:pt x="4349893" y="0"/>
                    <a:pt x="4355950" y="2509"/>
                    <a:pt x="4360415" y="6974"/>
                  </a:cubicBezTo>
                  <a:cubicBezTo>
                    <a:pt x="4364880" y="11439"/>
                    <a:pt x="4367389" y="17496"/>
                    <a:pt x="4367389" y="23811"/>
                  </a:cubicBezTo>
                  <a:lnTo>
                    <a:pt x="4367389" y="2149943"/>
                  </a:lnTo>
                  <a:cubicBezTo>
                    <a:pt x="4367389" y="2163093"/>
                    <a:pt x="4356729" y="2173753"/>
                    <a:pt x="4343578" y="2173753"/>
                  </a:cubicBezTo>
                  <a:lnTo>
                    <a:pt x="23811" y="2173753"/>
                  </a:lnTo>
                  <a:cubicBezTo>
                    <a:pt x="17496" y="2173753"/>
                    <a:pt x="11439" y="2171245"/>
                    <a:pt x="6974" y="2166779"/>
                  </a:cubicBezTo>
                  <a:cubicBezTo>
                    <a:pt x="2509" y="2162314"/>
                    <a:pt x="0" y="2156258"/>
                    <a:pt x="0" y="2149943"/>
                  </a:cubicBezTo>
                  <a:lnTo>
                    <a:pt x="0" y="23811"/>
                  </a:lnTo>
                  <a:cubicBezTo>
                    <a:pt x="0" y="17496"/>
                    <a:pt x="2509" y="11439"/>
                    <a:pt x="6974" y="6974"/>
                  </a:cubicBezTo>
                  <a:cubicBezTo>
                    <a:pt x="11439" y="2509"/>
                    <a:pt x="17496" y="0"/>
                    <a:pt x="23811" y="0"/>
                  </a:cubicBezTo>
                  <a:close/>
                </a:path>
              </a:pathLst>
            </a:custGeom>
            <a:solidFill>
              <a:srgbClr val="315B5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67389" cy="2211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1369888" y="-1660932"/>
            <a:ext cx="3939921" cy="4114800"/>
          </a:xfrm>
          <a:custGeom>
            <a:avLst/>
            <a:gdLst/>
            <a:ahLst/>
            <a:cxnLst/>
            <a:rect r="r" b="b" t="t" l="l"/>
            <a:pathLst>
              <a:path h="4114800" w="3939921">
                <a:moveTo>
                  <a:pt x="0" y="0"/>
                </a:moveTo>
                <a:lnTo>
                  <a:pt x="3939921" y="0"/>
                </a:lnTo>
                <a:lnTo>
                  <a:pt x="39399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386000" y="1052569"/>
            <a:ext cx="4768223" cy="8229600"/>
          </a:xfrm>
          <a:custGeom>
            <a:avLst/>
            <a:gdLst/>
            <a:ahLst/>
            <a:cxnLst/>
            <a:rect r="r" b="b" t="t" l="l"/>
            <a:pathLst>
              <a:path h="8229600" w="4768223">
                <a:moveTo>
                  <a:pt x="0" y="0"/>
                </a:moveTo>
                <a:lnTo>
                  <a:pt x="4768223" y="0"/>
                </a:lnTo>
                <a:lnTo>
                  <a:pt x="476822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27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52785" y="1028700"/>
            <a:ext cx="16582430" cy="8253469"/>
            <a:chOff x="0" y="0"/>
            <a:chExt cx="4367389" cy="21737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67389" cy="2173753"/>
            </a:xfrm>
            <a:custGeom>
              <a:avLst/>
              <a:gdLst/>
              <a:ahLst/>
              <a:cxnLst/>
              <a:rect r="r" b="b" t="t" l="l"/>
              <a:pathLst>
                <a:path h="2173753" w="4367389">
                  <a:moveTo>
                    <a:pt x="23811" y="0"/>
                  </a:moveTo>
                  <a:lnTo>
                    <a:pt x="4343578" y="0"/>
                  </a:lnTo>
                  <a:cubicBezTo>
                    <a:pt x="4349893" y="0"/>
                    <a:pt x="4355950" y="2509"/>
                    <a:pt x="4360415" y="6974"/>
                  </a:cubicBezTo>
                  <a:cubicBezTo>
                    <a:pt x="4364880" y="11439"/>
                    <a:pt x="4367389" y="17496"/>
                    <a:pt x="4367389" y="23811"/>
                  </a:cubicBezTo>
                  <a:lnTo>
                    <a:pt x="4367389" y="2149943"/>
                  </a:lnTo>
                  <a:cubicBezTo>
                    <a:pt x="4367389" y="2163093"/>
                    <a:pt x="4356729" y="2173753"/>
                    <a:pt x="4343578" y="2173753"/>
                  </a:cubicBezTo>
                  <a:lnTo>
                    <a:pt x="23811" y="2173753"/>
                  </a:lnTo>
                  <a:cubicBezTo>
                    <a:pt x="17496" y="2173753"/>
                    <a:pt x="11439" y="2171245"/>
                    <a:pt x="6974" y="2166779"/>
                  </a:cubicBezTo>
                  <a:cubicBezTo>
                    <a:pt x="2509" y="2162314"/>
                    <a:pt x="0" y="2156258"/>
                    <a:pt x="0" y="2149943"/>
                  </a:cubicBezTo>
                  <a:lnTo>
                    <a:pt x="0" y="23811"/>
                  </a:lnTo>
                  <a:cubicBezTo>
                    <a:pt x="0" y="17496"/>
                    <a:pt x="2509" y="11439"/>
                    <a:pt x="6974" y="6974"/>
                  </a:cubicBezTo>
                  <a:cubicBezTo>
                    <a:pt x="11439" y="2509"/>
                    <a:pt x="17496" y="0"/>
                    <a:pt x="23811" y="0"/>
                  </a:cubicBezTo>
                  <a:close/>
                </a:path>
              </a:pathLst>
            </a:custGeom>
            <a:solidFill>
              <a:srgbClr val="315B5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67389" cy="2211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1369888" y="-1660932"/>
            <a:ext cx="3939921" cy="4114800"/>
          </a:xfrm>
          <a:custGeom>
            <a:avLst/>
            <a:gdLst/>
            <a:ahLst/>
            <a:cxnLst/>
            <a:rect r="r" b="b" t="t" l="l"/>
            <a:pathLst>
              <a:path h="4114800" w="3939921">
                <a:moveTo>
                  <a:pt x="0" y="0"/>
                </a:moveTo>
                <a:lnTo>
                  <a:pt x="3939921" y="0"/>
                </a:lnTo>
                <a:lnTo>
                  <a:pt x="39399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368170" y="1028700"/>
            <a:ext cx="8788400" cy="8229600"/>
          </a:xfrm>
          <a:custGeom>
            <a:avLst/>
            <a:gdLst/>
            <a:ahLst/>
            <a:cxnLst/>
            <a:rect r="r" b="b" t="t" l="l"/>
            <a:pathLst>
              <a:path h="8229600" w="8788400">
                <a:moveTo>
                  <a:pt x="0" y="0"/>
                </a:moveTo>
                <a:lnTo>
                  <a:pt x="8788400" y="0"/>
                </a:lnTo>
                <a:lnTo>
                  <a:pt x="87884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27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06893" y="1219417"/>
            <a:ext cx="17625691" cy="8520350"/>
            <a:chOff x="0" y="0"/>
            <a:chExt cx="4642157" cy="22440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42157" cy="2244043"/>
            </a:xfrm>
            <a:custGeom>
              <a:avLst/>
              <a:gdLst/>
              <a:ahLst/>
              <a:cxnLst/>
              <a:rect r="r" b="b" t="t" l="l"/>
              <a:pathLst>
                <a:path h="2244043" w="4642157">
                  <a:moveTo>
                    <a:pt x="22401" y="0"/>
                  </a:moveTo>
                  <a:lnTo>
                    <a:pt x="4619756" y="0"/>
                  </a:lnTo>
                  <a:cubicBezTo>
                    <a:pt x="4625697" y="0"/>
                    <a:pt x="4631395" y="2360"/>
                    <a:pt x="4635596" y="6561"/>
                  </a:cubicBezTo>
                  <a:cubicBezTo>
                    <a:pt x="4639797" y="10762"/>
                    <a:pt x="4642157" y="16460"/>
                    <a:pt x="4642157" y="22401"/>
                  </a:cubicBezTo>
                  <a:lnTo>
                    <a:pt x="4642157" y="2221641"/>
                  </a:lnTo>
                  <a:cubicBezTo>
                    <a:pt x="4642157" y="2227583"/>
                    <a:pt x="4639797" y="2233280"/>
                    <a:pt x="4635596" y="2237481"/>
                  </a:cubicBezTo>
                  <a:cubicBezTo>
                    <a:pt x="4631395" y="2241683"/>
                    <a:pt x="4625697" y="2244043"/>
                    <a:pt x="4619756" y="2244043"/>
                  </a:cubicBezTo>
                  <a:lnTo>
                    <a:pt x="22401" y="2244043"/>
                  </a:lnTo>
                  <a:cubicBezTo>
                    <a:pt x="16460" y="2244043"/>
                    <a:pt x="10762" y="2241683"/>
                    <a:pt x="6561" y="2237481"/>
                  </a:cubicBezTo>
                  <a:cubicBezTo>
                    <a:pt x="2360" y="2233280"/>
                    <a:pt x="0" y="2227583"/>
                    <a:pt x="0" y="2221641"/>
                  </a:cubicBezTo>
                  <a:lnTo>
                    <a:pt x="0" y="22401"/>
                  </a:lnTo>
                  <a:cubicBezTo>
                    <a:pt x="0" y="16460"/>
                    <a:pt x="2360" y="10762"/>
                    <a:pt x="6561" y="6561"/>
                  </a:cubicBezTo>
                  <a:cubicBezTo>
                    <a:pt x="10762" y="2360"/>
                    <a:pt x="16460" y="0"/>
                    <a:pt x="22401" y="0"/>
                  </a:cubicBezTo>
                  <a:close/>
                </a:path>
              </a:pathLst>
            </a:custGeom>
            <a:solidFill>
              <a:srgbClr val="315B5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42157" cy="22821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2740516" y="-2421328"/>
            <a:ext cx="3939921" cy="4114800"/>
          </a:xfrm>
          <a:custGeom>
            <a:avLst/>
            <a:gdLst/>
            <a:ahLst/>
            <a:cxnLst/>
            <a:rect r="r" b="b" t="t" l="l"/>
            <a:pathLst>
              <a:path h="4114800" w="3939921">
                <a:moveTo>
                  <a:pt x="0" y="0"/>
                </a:moveTo>
                <a:lnTo>
                  <a:pt x="3939921" y="0"/>
                </a:lnTo>
                <a:lnTo>
                  <a:pt x="39399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74345" y="1457050"/>
            <a:ext cx="4769414" cy="3265124"/>
          </a:xfrm>
          <a:custGeom>
            <a:avLst/>
            <a:gdLst/>
            <a:ahLst/>
            <a:cxnLst/>
            <a:rect r="r" b="b" t="t" l="l"/>
            <a:pathLst>
              <a:path h="3265124" w="4769414">
                <a:moveTo>
                  <a:pt x="0" y="0"/>
                </a:moveTo>
                <a:lnTo>
                  <a:pt x="4769414" y="0"/>
                </a:lnTo>
                <a:lnTo>
                  <a:pt x="4769414" y="3265125"/>
                </a:lnTo>
                <a:lnTo>
                  <a:pt x="0" y="32651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74345" y="5143500"/>
            <a:ext cx="4769414" cy="4438761"/>
          </a:xfrm>
          <a:custGeom>
            <a:avLst/>
            <a:gdLst/>
            <a:ahLst/>
            <a:cxnLst/>
            <a:rect r="r" b="b" t="t" l="l"/>
            <a:pathLst>
              <a:path h="4438761" w="4769414">
                <a:moveTo>
                  <a:pt x="0" y="0"/>
                </a:moveTo>
                <a:lnTo>
                  <a:pt x="4769414" y="0"/>
                </a:lnTo>
                <a:lnTo>
                  <a:pt x="4769414" y="4438761"/>
                </a:lnTo>
                <a:lnTo>
                  <a:pt x="0" y="44387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565601" y="1457050"/>
            <a:ext cx="3793982" cy="3265124"/>
          </a:xfrm>
          <a:custGeom>
            <a:avLst/>
            <a:gdLst/>
            <a:ahLst/>
            <a:cxnLst/>
            <a:rect r="r" b="b" t="t" l="l"/>
            <a:pathLst>
              <a:path h="3265124" w="3793982">
                <a:moveTo>
                  <a:pt x="0" y="0"/>
                </a:moveTo>
                <a:lnTo>
                  <a:pt x="3793983" y="0"/>
                </a:lnTo>
                <a:lnTo>
                  <a:pt x="3793983" y="3265125"/>
                </a:lnTo>
                <a:lnTo>
                  <a:pt x="0" y="32651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565601" y="5143500"/>
            <a:ext cx="3793982" cy="2976376"/>
          </a:xfrm>
          <a:custGeom>
            <a:avLst/>
            <a:gdLst/>
            <a:ahLst/>
            <a:cxnLst/>
            <a:rect r="r" b="b" t="t" l="l"/>
            <a:pathLst>
              <a:path h="2976376" w="3793982">
                <a:moveTo>
                  <a:pt x="0" y="0"/>
                </a:moveTo>
                <a:lnTo>
                  <a:pt x="3793983" y="0"/>
                </a:lnTo>
                <a:lnTo>
                  <a:pt x="3793983" y="2976376"/>
                </a:lnTo>
                <a:lnTo>
                  <a:pt x="0" y="29763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578659" y="1457050"/>
            <a:ext cx="4189216" cy="3265124"/>
          </a:xfrm>
          <a:custGeom>
            <a:avLst/>
            <a:gdLst/>
            <a:ahLst/>
            <a:cxnLst/>
            <a:rect r="r" b="b" t="t" l="l"/>
            <a:pathLst>
              <a:path h="3265124" w="4189216">
                <a:moveTo>
                  <a:pt x="0" y="0"/>
                </a:moveTo>
                <a:lnTo>
                  <a:pt x="4189216" y="0"/>
                </a:lnTo>
                <a:lnTo>
                  <a:pt x="4189216" y="3265125"/>
                </a:lnTo>
                <a:lnTo>
                  <a:pt x="0" y="326512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578659" y="5143500"/>
            <a:ext cx="4189216" cy="3761381"/>
          </a:xfrm>
          <a:custGeom>
            <a:avLst/>
            <a:gdLst/>
            <a:ahLst/>
            <a:cxnLst/>
            <a:rect r="r" b="b" t="t" l="l"/>
            <a:pathLst>
              <a:path h="3761381" w="4189216">
                <a:moveTo>
                  <a:pt x="0" y="0"/>
                </a:moveTo>
                <a:lnTo>
                  <a:pt x="4189216" y="0"/>
                </a:lnTo>
                <a:lnTo>
                  <a:pt x="4189216" y="3761381"/>
                </a:lnTo>
                <a:lnTo>
                  <a:pt x="0" y="376138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986950" y="1457050"/>
            <a:ext cx="3678593" cy="3060647"/>
          </a:xfrm>
          <a:custGeom>
            <a:avLst/>
            <a:gdLst/>
            <a:ahLst/>
            <a:cxnLst/>
            <a:rect r="r" b="b" t="t" l="l"/>
            <a:pathLst>
              <a:path h="3060647" w="3678593">
                <a:moveTo>
                  <a:pt x="0" y="0"/>
                </a:moveTo>
                <a:lnTo>
                  <a:pt x="3678593" y="0"/>
                </a:lnTo>
                <a:lnTo>
                  <a:pt x="3678593" y="3060648"/>
                </a:lnTo>
                <a:lnTo>
                  <a:pt x="0" y="306064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DAF4Yi-NePI</dc:identifier>
  <dcterms:modified xsi:type="dcterms:W3CDTF">2011-08-01T06:04:30Z</dcterms:modified>
  <cp:revision>1</cp:revision>
  <dc:title>Shift Computer</dc:title>
</cp:coreProperties>
</file>