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345" r:id="rId2"/>
    <p:sldId id="362" r:id="rId3"/>
    <p:sldId id="361" r:id="rId4"/>
    <p:sldId id="3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45" autoAdjust="0"/>
  </p:normalViewPr>
  <p:slideViewPr>
    <p:cSldViewPr snapToGrid="0">
      <p:cViewPr varScale="1">
        <p:scale>
          <a:sx n="72" d="100"/>
          <a:sy n="72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18C00-410B-480F-90C7-9EBEEBBB299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D7E9F5-EFDB-4C87-9D57-3110A1FCCB2E}">
      <dgm:prSet custT="1"/>
      <dgm:spPr/>
      <dgm:t>
        <a:bodyPr/>
        <a:lstStyle/>
        <a:p>
          <a:r>
            <a:rPr lang="zh-CN" sz="1000" dirty="0">
              <a:latin typeface="+mj-ea"/>
              <a:ea typeface="+mj-ea"/>
            </a:rPr>
            <a:t>统一计算</a:t>
          </a:r>
          <a:endParaRPr lang="en-US" sz="1000" dirty="0">
            <a:latin typeface="+mj-ea"/>
            <a:ea typeface="+mj-ea"/>
          </a:endParaRPr>
        </a:p>
      </dgm:t>
    </dgm:pt>
    <dgm:pt modelId="{664A7ABF-A5BF-4D03-907E-4D56F01CD784}" type="parTrans" cxnId="{661ED382-EAC1-432F-A89B-C35CBD842D1D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5417E197-768B-4A79-A124-E66FC46BE544}" type="sibTrans" cxnId="{661ED382-EAC1-432F-A89B-C35CBD842D1D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8414B01C-47FF-4689-957E-10935B4CD50B}">
      <dgm:prSet custT="1"/>
      <dgm:spPr/>
      <dgm:t>
        <a:bodyPr/>
        <a:lstStyle/>
        <a:p>
          <a:r>
            <a:rPr lang="zh-CN" sz="1000">
              <a:latin typeface="+mj-ea"/>
              <a:ea typeface="+mj-ea"/>
            </a:rPr>
            <a:t>软总线</a:t>
          </a:r>
          <a:endParaRPr lang="en-US" sz="1000">
            <a:latin typeface="+mj-ea"/>
            <a:ea typeface="+mj-ea"/>
          </a:endParaRPr>
        </a:p>
      </dgm:t>
    </dgm:pt>
    <dgm:pt modelId="{A461F75F-8797-46F9-9437-49BBF0E1F7D2}" type="parTrans" cxnId="{2BA295B3-2AD4-4E50-B29F-9E0ED05AC13B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2541BFF0-AA2E-410E-915D-9B47957A41C2}" type="sibTrans" cxnId="{2BA295B3-2AD4-4E50-B29F-9E0ED05AC13B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DB08E86D-0246-438C-8A5D-BC6020D59A95}">
      <dgm:prSet custT="1"/>
      <dgm:spPr/>
      <dgm:t>
        <a:bodyPr/>
        <a:lstStyle/>
        <a:p>
          <a:r>
            <a:rPr lang="en-US" sz="1000">
              <a:latin typeface="+mj-ea"/>
              <a:ea typeface="+mj-ea"/>
            </a:rPr>
            <a:t>AI</a:t>
          </a:r>
        </a:p>
      </dgm:t>
    </dgm:pt>
    <dgm:pt modelId="{205D03C7-DC30-40EE-AFEC-70D356C04C3A}" type="parTrans" cxnId="{6380C1F0-5B33-4B9E-8B7C-92EC427EF24D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2F0FBB76-8688-485B-9B2D-5CEF6E39D9BB}" type="sibTrans" cxnId="{6380C1F0-5B33-4B9E-8B7C-92EC427EF24D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6E3CCCFC-4CEB-4C25-878F-04723900852B}">
      <dgm:prSet custT="1"/>
      <dgm:spPr/>
      <dgm:t>
        <a:bodyPr/>
        <a:lstStyle/>
        <a:p>
          <a:r>
            <a:rPr lang="zh-CN" sz="1000">
              <a:latin typeface="+mj-ea"/>
              <a:ea typeface="+mj-ea"/>
            </a:rPr>
            <a:t>服务组合</a:t>
          </a:r>
          <a:endParaRPr lang="en-US" sz="1000">
            <a:latin typeface="+mj-ea"/>
            <a:ea typeface="+mj-ea"/>
          </a:endParaRPr>
        </a:p>
      </dgm:t>
    </dgm:pt>
    <dgm:pt modelId="{38739906-B2CA-48EB-A34B-2925ADEE4F08}" type="parTrans" cxnId="{2B8F4799-7C90-44CD-9667-E3478444B91D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6DB3405C-F92D-4E9E-A7D8-81B1300649F5}" type="sibTrans" cxnId="{2B8F4799-7C90-44CD-9667-E3478444B91D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2366EBE8-A539-4112-B2C0-DF4BC1872CD4}">
      <dgm:prSet custT="1"/>
      <dgm:spPr/>
      <dgm:t>
        <a:bodyPr/>
        <a:lstStyle/>
        <a:p>
          <a:r>
            <a:rPr lang="zh-CN" sz="1000">
              <a:latin typeface="+mj-ea"/>
              <a:ea typeface="+mj-ea"/>
            </a:rPr>
            <a:t>极致体验</a:t>
          </a:r>
          <a:endParaRPr lang="en-US" sz="1000">
            <a:latin typeface="+mj-ea"/>
            <a:ea typeface="+mj-ea"/>
          </a:endParaRPr>
        </a:p>
      </dgm:t>
    </dgm:pt>
    <dgm:pt modelId="{EE67E3EB-B7EE-44EB-8717-3497F820CCC9}" type="parTrans" cxnId="{2628BF20-91DA-45FA-8B48-8703C872206F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F3DB9D7B-AE7E-4235-8E3F-F842CE4AB144}" type="sibTrans" cxnId="{2628BF20-91DA-45FA-8B48-8703C872206F}">
      <dgm:prSet/>
      <dgm:spPr/>
      <dgm:t>
        <a:bodyPr/>
        <a:lstStyle/>
        <a:p>
          <a:endParaRPr lang="en-US" sz="1000">
            <a:latin typeface="+mj-ea"/>
            <a:ea typeface="+mj-ea"/>
          </a:endParaRPr>
        </a:p>
      </dgm:t>
    </dgm:pt>
    <dgm:pt modelId="{FA2A305B-542C-4B76-ADC7-C527C0C42F2E}" type="pres">
      <dgm:prSet presAssocID="{34218C00-410B-480F-90C7-9EBEEBBB2992}" presName="cycle" presStyleCnt="0">
        <dgm:presLayoutVars>
          <dgm:dir/>
          <dgm:resizeHandles val="exact"/>
        </dgm:presLayoutVars>
      </dgm:prSet>
      <dgm:spPr/>
    </dgm:pt>
    <dgm:pt modelId="{7591947A-1C70-493C-A00D-9492378DCB3F}" type="pres">
      <dgm:prSet presAssocID="{BDD7E9F5-EFDB-4C87-9D57-3110A1FCCB2E}" presName="dummy" presStyleCnt="0"/>
      <dgm:spPr/>
    </dgm:pt>
    <dgm:pt modelId="{1E93DA2F-2EE6-4506-A244-0497E868A1F5}" type="pres">
      <dgm:prSet presAssocID="{BDD7E9F5-EFDB-4C87-9D57-3110A1FCCB2E}" presName="node" presStyleLbl="revTx" presStyleIdx="0" presStyleCnt="5">
        <dgm:presLayoutVars>
          <dgm:bulletEnabled val="1"/>
        </dgm:presLayoutVars>
      </dgm:prSet>
      <dgm:spPr/>
    </dgm:pt>
    <dgm:pt modelId="{FB758AD8-1995-4A4A-8C68-A0540E413C16}" type="pres">
      <dgm:prSet presAssocID="{5417E197-768B-4A79-A124-E66FC46BE544}" presName="sibTrans" presStyleLbl="node1" presStyleIdx="0" presStyleCnt="5"/>
      <dgm:spPr/>
    </dgm:pt>
    <dgm:pt modelId="{5E2BF25B-A5E2-4CAB-91BF-A624E59FE06C}" type="pres">
      <dgm:prSet presAssocID="{8414B01C-47FF-4689-957E-10935B4CD50B}" presName="dummy" presStyleCnt="0"/>
      <dgm:spPr/>
    </dgm:pt>
    <dgm:pt modelId="{D2527B4E-860C-46D5-A4E7-F72DEE109D95}" type="pres">
      <dgm:prSet presAssocID="{8414B01C-47FF-4689-957E-10935B4CD50B}" presName="node" presStyleLbl="revTx" presStyleIdx="1" presStyleCnt="5">
        <dgm:presLayoutVars>
          <dgm:bulletEnabled val="1"/>
        </dgm:presLayoutVars>
      </dgm:prSet>
      <dgm:spPr/>
    </dgm:pt>
    <dgm:pt modelId="{2B300ECA-4D59-46DB-BA4E-7B12DA5404F7}" type="pres">
      <dgm:prSet presAssocID="{2541BFF0-AA2E-410E-915D-9B47957A41C2}" presName="sibTrans" presStyleLbl="node1" presStyleIdx="1" presStyleCnt="5"/>
      <dgm:spPr/>
    </dgm:pt>
    <dgm:pt modelId="{81619185-88E0-4FE5-AC0C-ABFB369A052D}" type="pres">
      <dgm:prSet presAssocID="{DB08E86D-0246-438C-8A5D-BC6020D59A95}" presName="dummy" presStyleCnt="0"/>
      <dgm:spPr/>
    </dgm:pt>
    <dgm:pt modelId="{EBCCDF65-5B35-4142-B936-D2943B17B596}" type="pres">
      <dgm:prSet presAssocID="{DB08E86D-0246-438C-8A5D-BC6020D59A95}" presName="node" presStyleLbl="revTx" presStyleIdx="2" presStyleCnt="5">
        <dgm:presLayoutVars>
          <dgm:bulletEnabled val="1"/>
        </dgm:presLayoutVars>
      </dgm:prSet>
      <dgm:spPr/>
    </dgm:pt>
    <dgm:pt modelId="{0F4FDEF4-3C72-48C9-A038-B5354780E0CA}" type="pres">
      <dgm:prSet presAssocID="{2F0FBB76-8688-485B-9B2D-5CEF6E39D9BB}" presName="sibTrans" presStyleLbl="node1" presStyleIdx="2" presStyleCnt="5"/>
      <dgm:spPr/>
    </dgm:pt>
    <dgm:pt modelId="{522EE3BA-4368-4ABA-8E2C-091A614B34FC}" type="pres">
      <dgm:prSet presAssocID="{6E3CCCFC-4CEB-4C25-878F-04723900852B}" presName="dummy" presStyleCnt="0"/>
      <dgm:spPr/>
    </dgm:pt>
    <dgm:pt modelId="{8C43547D-4932-41FA-94B3-682B938CCE01}" type="pres">
      <dgm:prSet presAssocID="{6E3CCCFC-4CEB-4C25-878F-04723900852B}" presName="node" presStyleLbl="revTx" presStyleIdx="3" presStyleCnt="5">
        <dgm:presLayoutVars>
          <dgm:bulletEnabled val="1"/>
        </dgm:presLayoutVars>
      </dgm:prSet>
      <dgm:spPr/>
    </dgm:pt>
    <dgm:pt modelId="{9D9FB407-A58F-4B79-AF3B-EDD1D1123A08}" type="pres">
      <dgm:prSet presAssocID="{6DB3405C-F92D-4E9E-A7D8-81B1300649F5}" presName="sibTrans" presStyleLbl="node1" presStyleIdx="3" presStyleCnt="5"/>
      <dgm:spPr/>
    </dgm:pt>
    <dgm:pt modelId="{897D601A-07AC-464A-AD10-0DB9DFBBF32F}" type="pres">
      <dgm:prSet presAssocID="{2366EBE8-A539-4112-B2C0-DF4BC1872CD4}" presName="dummy" presStyleCnt="0"/>
      <dgm:spPr/>
    </dgm:pt>
    <dgm:pt modelId="{8FEDDDDC-5BEF-438E-924E-E90ACD30511D}" type="pres">
      <dgm:prSet presAssocID="{2366EBE8-A539-4112-B2C0-DF4BC1872CD4}" presName="node" presStyleLbl="revTx" presStyleIdx="4" presStyleCnt="5">
        <dgm:presLayoutVars>
          <dgm:bulletEnabled val="1"/>
        </dgm:presLayoutVars>
      </dgm:prSet>
      <dgm:spPr/>
    </dgm:pt>
    <dgm:pt modelId="{8A3DA5C1-73BF-4795-82B0-AD8A56D2D320}" type="pres">
      <dgm:prSet presAssocID="{F3DB9D7B-AE7E-4235-8E3F-F842CE4AB144}" presName="sibTrans" presStyleLbl="node1" presStyleIdx="4" presStyleCnt="5"/>
      <dgm:spPr/>
    </dgm:pt>
  </dgm:ptLst>
  <dgm:cxnLst>
    <dgm:cxn modelId="{DDE3A817-4BE9-49E2-88CA-C67E0EAD211F}" type="presOf" srcId="{2366EBE8-A539-4112-B2C0-DF4BC1872CD4}" destId="{8FEDDDDC-5BEF-438E-924E-E90ACD30511D}" srcOrd="0" destOrd="0" presId="urn:microsoft.com/office/officeart/2005/8/layout/cycle1"/>
    <dgm:cxn modelId="{2628BF20-91DA-45FA-8B48-8703C872206F}" srcId="{34218C00-410B-480F-90C7-9EBEEBBB2992}" destId="{2366EBE8-A539-4112-B2C0-DF4BC1872CD4}" srcOrd="4" destOrd="0" parTransId="{EE67E3EB-B7EE-44EB-8717-3497F820CCC9}" sibTransId="{F3DB9D7B-AE7E-4235-8E3F-F842CE4AB144}"/>
    <dgm:cxn modelId="{1A1A6A2A-431D-45E3-BF4F-975B38DA13D7}" type="presOf" srcId="{5417E197-768B-4A79-A124-E66FC46BE544}" destId="{FB758AD8-1995-4A4A-8C68-A0540E413C16}" srcOrd="0" destOrd="0" presId="urn:microsoft.com/office/officeart/2005/8/layout/cycle1"/>
    <dgm:cxn modelId="{A2C8F93A-2A5C-409B-BD5E-944347062508}" type="presOf" srcId="{8414B01C-47FF-4689-957E-10935B4CD50B}" destId="{D2527B4E-860C-46D5-A4E7-F72DEE109D95}" srcOrd="0" destOrd="0" presId="urn:microsoft.com/office/officeart/2005/8/layout/cycle1"/>
    <dgm:cxn modelId="{2350BC3E-AE44-4F9E-A9C4-4D756C665DF6}" type="presOf" srcId="{F3DB9D7B-AE7E-4235-8E3F-F842CE4AB144}" destId="{8A3DA5C1-73BF-4795-82B0-AD8A56D2D320}" srcOrd="0" destOrd="0" presId="urn:microsoft.com/office/officeart/2005/8/layout/cycle1"/>
    <dgm:cxn modelId="{904FC448-37DF-478D-9C60-2EE51292F73C}" type="presOf" srcId="{6DB3405C-F92D-4E9E-A7D8-81B1300649F5}" destId="{9D9FB407-A58F-4B79-AF3B-EDD1D1123A08}" srcOrd="0" destOrd="0" presId="urn:microsoft.com/office/officeart/2005/8/layout/cycle1"/>
    <dgm:cxn modelId="{52D1974D-F0DD-4745-8F42-11DC16ECE1AE}" type="presOf" srcId="{6E3CCCFC-4CEB-4C25-878F-04723900852B}" destId="{8C43547D-4932-41FA-94B3-682B938CCE01}" srcOrd="0" destOrd="0" presId="urn:microsoft.com/office/officeart/2005/8/layout/cycle1"/>
    <dgm:cxn modelId="{661ED382-EAC1-432F-A89B-C35CBD842D1D}" srcId="{34218C00-410B-480F-90C7-9EBEEBBB2992}" destId="{BDD7E9F5-EFDB-4C87-9D57-3110A1FCCB2E}" srcOrd="0" destOrd="0" parTransId="{664A7ABF-A5BF-4D03-907E-4D56F01CD784}" sibTransId="{5417E197-768B-4A79-A124-E66FC46BE544}"/>
    <dgm:cxn modelId="{8694B983-886B-4C72-93B3-E2C66184C32E}" type="presOf" srcId="{2541BFF0-AA2E-410E-915D-9B47957A41C2}" destId="{2B300ECA-4D59-46DB-BA4E-7B12DA5404F7}" srcOrd="0" destOrd="0" presId="urn:microsoft.com/office/officeart/2005/8/layout/cycle1"/>
    <dgm:cxn modelId="{2B8F4799-7C90-44CD-9667-E3478444B91D}" srcId="{34218C00-410B-480F-90C7-9EBEEBBB2992}" destId="{6E3CCCFC-4CEB-4C25-878F-04723900852B}" srcOrd="3" destOrd="0" parTransId="{38739906-B2CA-48EB-A34B-2925ADEE4F08}" sibTransId="{6DB3405C-F92D-4E9E-A7D8-81B1300649F5}"/>
    <dgm:cxn modelId="{A53D0BAE-745A-4532-80CB-4DB3C7AE4E1A}" type="presOf" srcId="{34218C00-410B-480F-90C7-9EBEEBBB2992}" destId="{FA2A305B-542C-4B76-ADC7-C527C0C42F2E}" srcOrd="0" destOrd="0" presId="urn:microsoft.com/office/officeart/2005/8/layout/cycle1"/>
    <dgm:cxn modelId="{DC4554AE-1D59-4719-9F9F-F68BB1A5DA81}" type="presOf" srcId="{2F0FBB76-8688-485B-9B2D-5CEF6E39D9BB}" destId="{0F4FDEF4-3C72-48C9-A038-B5354780E0CA}" srcOrd="0" destOrd="0" presId="urn:microsoft.com/office/officeart/2005/8/layout/cycle1"/>
    <dgm:cxn modelId="{42A22BB1-DA44-4D9C-A4DB-CC677C5E80C2}" type="presOf" srcId="{DB08E86D-0246-438C-8A5D-BC6020D59A95}" destId="{EBCCDF65-5B35-4142-B936-D2943B17B596}" srcOrd="0" destOrd="0" presId="urn:microsoft.com/office/officeart/2005/8/layout/cycle1"/>
    <dgm:cxn modelId="{2BA295B3-2AD4-4E50-B29F-9E0ED05AC13B}" srcId="{34218C00-410B-480F-90C7-9EBEEBBB2992}" destId="{8414B01C-47FF-4689-957E-10935B4CD50B}" srcOrd="1" destOrd="0" parTransId="{A461F75F-8797-46F9-9437-49BBF0E1F7D2}" sibTransId="{2541BFF0-AA2E-410E-915D-9B47957A41C2}"/>
    <dgm:cxn modelId="{3B0717B6-E84F-4C93-888D-74A6CE9DA42E}" type="presOf" srcId="{BDD7E9F5-EFDB-4C87-9D57-3110A1FCCB2E}" destId="{1E93DA2F-2EE6-4506-A244-0497E868A1F5}" srcOrd="0" destOrd="0" presId="urn:microsoft.com/office/officeart/2005/8/layout/cycle1"/>
    <dgm:cxn modelId="{6380C1F0-5B33-4B9E-8B7C-92EC427EF24D}" srcId="{34218C00-410B-480F-90C7-9EBEEBBB2992}" destId="{DB08E86D-0246-438C-8A5D-BC6020D59A95}" srcOrd="2" destOrd="0" parTransId="{205D03C7-DC30-40EE-AFEC-70D356C04C3A}" sibTransId="{2F0FBB76-8688-485B-9B2D-5CEF6E39D9BB}"/>
    <dgm:cxn modelId="{C0D31BC6-DB48-4081-A2FE-9C9F344715FB}" type="presParOf" srcId="{FA2A305B-542C-4B76-ADC7-C527C0C42F2E}" destId="{7591947A-1C70-493C-A00D-9492378DCB3F}" srcOrd="0" destOrd="0" presId="urn:microsoft.com/office/officeart/2005/8/layout/cycle1"/>
    <dgm:cxn modelId="{78A10AAA-5B01-41DF-AE9D-4F51EFA01D9C}" type="presParOf" srcId="{FA2A305B-542C-4B76-ADC7-C527C0C42F2E}" destId="{1E93DA2F-2EE6-4506-A244-0497E868A1F5}" srcOrd="1" destOrd="0" presId="urn:microsoft.com/office/officeart/2005/8/layout/cycle1"/>
    <dgm:cxn modelId="{AA5B9B5F-AA71-4C5C-AF77-1A3498B84D61}" type="presParOf" srcId="{FA2A305B-542C-4B76-ADC7-C527C0C42F2E}" destId="{FB758AD8-1995-4A4A-8C68-A0540E413C16}" srcOrd="2" destOrd="0" presId="urn:microsoft.com/office/officeart/2005/8/layout/cycle1"/>
    <dgm:cxn modelId="{5D8045F5-7807-4C29-ABAA-D0B07C7AC9B3}" type="presParOf" srcId="{FA2A305B-542C-4B76-ADC7-C527C0C42F2E}" destId="{5E2BF25B-A5E2-4CAB-91BF-A624E59FE06C}" srcOrd="3" destOrd="0" presId="urn:microsoft.com/office/officeart/2005/8/layout/cycle1"/>
    <dgm:cxn modelId="{3E61C9CF-FCB7-46D6-BD52-368E9817378F}" type="presParOf" srcId="{FA2A305B-542C-4B76-ADC7-C527C0C42F2E}" destId="{D2527B4E-860C-46D5-A4E7-F72DEE109D95}" srcOrd="4" destOrd="0" presId="urn:microsoft.com/office/officeart/2005/8/layout/cycle1"/>
    <dgm:cxn modelId="{7118C7BE-C3F9-48BF-AC2F-BB199ACA51C9}" type="presParOf" srcId="{FA2A305B-542C-4B76-ADC7-C527C0C42F2E}" destId="{2B300ECA-4D59-46DB-BA4E-7B12DA5404F7}" srcOrd="5" destOrd="0" presId="urn:microsoft.com/office/officeart/2005/8/layout/cycle1"/>
    <dgm:cxn modelId="{19FC3BB7-741C-42D6-8131-76CC7C2109C6}" type="presParOf" srcId="{FA2A305B-542C-4B76-ADC7-C527C0C42F2E}" destId="{81619185-88E0-4FE5-AC0C-ABFB369A052D}" srcOrd="6" destOrd="0" presId="urn:microsoft.com/office/officeart/2005/8/layout/cycle1"/>
    <dgm:cxn modelId="{12AEE0A9-F749-4BDF-B82A-DFC5DF501F18}" type="presParOf" srcId="{FA2A305B-542C-4B76-ADC7-C527C0C42F2E}" destId="{EBCCDF65-5B35-4142-B936-D2943B17B596}" srcOrd="7" destOrd="0" presId="urn:microsoft.com/office/officeart/2005/8/layout/cycle1"/>
    <dgm:cxn modelId="{FDEB392C-0EC4-47F0-B8CE-735927AEF49A}" type="presParOf" srcId="{FA2A305B-542C-4B76-ADC7-C527C0C42F2E}" destId="{0F4FDEF4-3C72-48C9-A038-B5354780E0CA}" srcOrd="8" destOrd="0" presId="urn:microsoft.com/office/officeart/2005/8/layout/cycle1"/>
    <dgm:cxn modelId="{0A6D3C62-6B29-43C5-990D-1FA59430CBD6}" type="presParOf" srcId="{FA2A305B-542C-4B76-ADC7-C527C0C42F2E}" destId="{522EE3BA-4368-4ABA-8E2C-091A614B34FC}" srcOrd="9" destOrd="0" presId="urn:microsoft.com/office/officeart/2005/8/layout/cycle1"/>
    <dgm:cxn modelId="{778472D5-CDC1-4964-994A-95A9FA1DE9A1}" type="presParOf" srcId="{FA2A305B-542C-4B76-ADC7-C527C0C42F2E}" destId="{8C43547D-4932-41FA-94B3-682B938CCE01}" srcOrd="10" destOrd="0" presId="urn:microsoft.com/office/officeart/2005/8/layout/cycle1"/>
    <dgm:cxn modelId="{0F8E23B8-32A8-4457-875B-C11F7699FC84}" type="presParOf" srcId="{FA2A305B-542C-4B76-ADC7-C527C0C42F2E}" destId="{9D9FB407-A58F-4B79-AF3B-EDD1D1123A08}" srcOrd="11" destOrd="0" presId="urn:microsoft.com/office/officeart/2005/8/layout/cycle1"/>
    <dgm:cxn modelId="{5E9226E3-9522-42D1-BCC4-B802B2861B4B}" type="presParOf" srcId="{FA2A305B-542C-4B76-ADC7-C527C0C42F2E}" destId="{897D601A-07AC-464A-AD10-0DB9DFBBF32F}" srcOrd="12" destOrd="0" presId="urn:microsoft.com/office/officeart/2005/8/layout/cycle1"/>
    <dgm:cxn modelId="{C330945F-2B40-48E4-A2C3-586EC08E8784}" type="presParOf" srcId="{FA2A305B-542C-4B76-ADC7-C527C0C42F2E}" destId="{8FEDDDDC-5BEF-438E-924E-E90ACD30511D}" srcOrd="13" destOrd="0" presId="urn:microsoft.com/office/officeart/2005/8/layout/cycle1"/>
    <dgm:cxn modelId="{6CEF50A0-B0C5-414D-B97A-E9C6C42FAC2E}" type="presParOf" srcId="{FA2A305B-542C-4B76-ADC7-C527C0C42F2E}" destId="{8A3DA5C1-73BF-4795-82B0-AD8A56D2D32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7486D2-C2FA-4F80-8930-39E04E20EAB1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5E409C-709F-41E0-B578-065C59877747}">
      <dgm:prSet custT="1"/>
      <dgm:spPr/>
      <dgm:t>
        <a:bodyPr/>
        <a:lstStyle/>
        <a:p>
          <a:r>
            <a:rPr lang="en-US" altLang="zh-CN" sz="1000" dirty="0"/>
            <a:t>OHM   </a:t>
          </a:r>
          <a:r>
            <a:rPr lang="zh-CN" sz="1000" dirty="0"/>
            <a:t>全场景</a:t>
          </a:r>
          <a:endParaRPr lang="en-US" sz="1000" dirty="0"/>
        </a:p>
      </dgm:t>
    </dgm:pt>
    <dgm:pt modelId="{6363A4FB-F98A-4225-AA64-96D7E1D3FAC5}" type="parTrans" cxnId="{EEB26711-A0FD-4994-B340-723865E78F01}">
      <dgm:prSet/>
      <dgm:spPr/>
      <dgm:t>
        <a:bodyPr/>
        <a:lstStyle/>
        <a:p>
          <a:endParaRPr lang="en-US" sz="1100"/>
        </a:p>
      </dgm:t>
    </dgm:pt>
    <dgm:pt modelId="{D09D5785-9ED5-4CF3-ACC9-0141EB2F2533}" type="sibTrans" cxnId="{EEB26711-A0FD-4994-B340-723865E78F01}">
      <dgm:prSet/>
      <dgm:spPr/>
      <dgm:t>
        <a:bodyPr/>
        <a:lstStyle/>
        <a:p>
          <a:endParaRPr lang="en-US" sz="1100"/>
        </a:p>
      </dgm:t>
    </dgm:pt>
    <dgm:pt modelId="{92E5818A-0553-4D70-A3F5-9ED92CB61750}">
      <dgm:prSet custT="1"/>
      <dgm:spPr/>
      <dgm:t>
        <a:bodyPr/>
        <a:lstStyle/>
        <a:p>
          <a:r>
            <a:rPr lang="zh-CN" sz="1000"/>
            <a:t>家居</a:t>
          </a:r>
          <a:endParaRPr lang="en-US" sz="1000"/>
        </a:p>
      </dgm:t>
    </dgm:pt>
    <dgm:pt modelId="{98B54EF0-4B14-4709-928E-BC5D8C5264CD}" type="parTrans" cxnId="{59B9C19B-8541-4053-BE5A-77F4EAB1E29A}">
      <dgm:prSet/>
      <dgm:spPr/>
      <dgm:t>
        <a:bodyPr/>
        <a:lstStyle/>
        <a:p>
          <a:endParaRPr lang="en-US" sz="1100"/>
        </a:p>
      </dgm:t>
    </dgm:pt>
    <dgm:pt modelId="{F74D5397-2CA3-427F-9730-CE32BD4CDEFD}" type="sibTrans" cxnId="{59B9C19B-8541-4053-BE5A-77F4EAB1E29A}">
      <dgm:prSet/>
      <dgm:spPr/>
      <dgm:t>
        <a:bodyPr/>
        <a:lstStyle/>
        <a:p>
          <a:endParaRPr lang="en-US" sz="1100"/>
        </a:p>
      </dgm:t>
    </dgm:pt>
    <dgm:pt modelId="{D81F6F42-27F0-42B1-81A2-8404648FDBB2}">
      <dgm:prSet custT="1"/>
      <dgm:spPr/>
      <dgm:t>
        <a:bodyPr/>
        <a:lstStyle/>
        <a:p>
          <a:r>
            <a:rPr lang="zh-CN" sz="1000"/>
            <a:t>出行</a:t>
          </a:r>
          <a:endParaRPr lang="en-US" sz="1000"/>
        </a:p>
      </dgm:t>
    </dgm:pt>
    <dgm:pt modelId="{EDD8B36D-973A-4A2B-B075-89D02EF06C41}" type="parTrans" cxnId="{D6B319D1-F647-4267-9AAE-ABA6DC4D8D30}">
      <dgm:prSet/>
      <dgm:spPr/>
      <dgm:t>
        <a:bodyPr/>
        <a:lstStyle/>
        <a:p>
          <a:endParaRPr lang="en-US" sz="1100"/>
        </a:p>
      </dgm:t>
    </dgm:pt>
    <dgm:pt modelId="{B87EC012-79A7-4B1B-A938-DFA2D72D7A6F}" type="sibTrans" cxnId="{D6B319D1-F647-4267-9AAE-ABA6DC4D8D30}">
      <dgm:prSet/>
      <dgm:spPr/>
      <dgm:t>
        <a:bodyPr/>
        <a:lstStyle/>
        <a:p>
          <a:endParaRPr lang="en-US" sz="1100"/>
        </a:p>
      </dgm:t>
    </dgm:pt>
    <dgm:pt modelId="{C6682CDB-2039-4D42-9834-283D11D57F2B}">
      <dgm:prSet custT="1"/>
      <dgm:spPr/>
      <dgm:t>
        <a:bodyPr/>
        <a:lstStyle/>
        <a:p>
          <a:r>
            <a:rPr lang="zh-CN" sz="1000"/>
            <a:t>工作</a:t>
          </a:r>
          <a:endParaRPr lang="en-US" sz="1000"/>
        </a:p>
      </dgm:t>
    </dgm:pt>
    <dgm:pt modelId="{351E5BEB-E4C1-4CD4-85AA-9C4CCAC38DF6}" type="parTrans" cxnId="{63623D88-249E-416C-B8D6-77823E2DDC20}">
      <dgm:prSet/>
      <dgm:spPr/>
      <dgm:t>
        <a:bodyPr/>
        <a:lstStyle/>
        <a:p>
          <a:endParaRPr lang="en-US" sz="1100"/>
        </a:p>
      </dgm:t>
    </dgm:pt>
    <dgm:pt modelId="{09B409D9-BAE3-4B53-9892-E0F96713CD2F}" type="sibTrans" cxnId="{63623D88-249E-416C-B8D6-77823E2DDC20}">
      <dgm:prSet/>
      <dgm:spPr/>
      <dgm:t>
        <a:bodyPr/>
        <a:lstStyle/>
        <a:p>
          <a:endParaRPr lang="en-US" sz="1100"/>
        </a:p>
      </dgm:t>
    </dgm:pt>
    <dgm:pt modelId="{02C4F9AF-6940-469A-956A-5DC4B60E51A1}">
      <dgm:prSet custT="1"/>
      <dgm:spPr/>
      <dgm:t>
        <a:bodyPr/>
        <a:lstStyle/>
        <a:p>
          <a:r>
            <a:rPr lang="zh-CN" sz="1000"/>
            <a:t>教育</a:t>
          </a:r>
          <a:endParaRPr lang="en-US" sz="1000"/>
        </a:p>
      </dgm:t>
    </dgm:pt>
    <dgm:pt modelId="{D389AE0D-9618-4971-B78B-E2A7C55E03E5}" type="parTrans" cxnId="{7ED299D4-D47D-43F8-B881-1B3F16998EBA}">
      <dgm:prSet/>
      <dgm:spPr/>
      <dgm:t>
        <a:bodyPr/>
        <a:lstStyle/>
        <a:p>
          <a:endParaRPr lang="en-US" sz="1100"/>
        </a:p>
      </dgm:t>
    </dgm:pt>
    <dgm:pt modelId="{1226908E-C4F1-478B-9E62-075A3AE0C960}" type="sibTrans" cxnId="{7ED299D4-D47D-43F8-B881-1B3F16998EBA}">
      <dgm:prSet/>
      <dgm:spPr/>
      <dgm:t>
        <a:bodyPr/>
        <a:lstStyle/>
        <a:p>
          <a:endParaRPr lang="en-US" sz="1100"/>
        </a:p>
      </dgm:t>
    </dgm:pt>
    <dgm:pt modelId="{4B83CC4E-FD8B-47A8-AAC0-FD48503FF31A}">
      <dgm:prSet custT="1"/>
      <dgm:spPr/>
      <dgm:t>
        <a:bodyPr/>
        <a:lstStyle/>
        <a:p>
          <a:r>
            <a:rPr lang="zh-CN" sz="1000"/>
            <a:t>健康</a:t>
          </a:r>
          <a:endParaRPr lang="en-US" sz="1000"/>
        </a:p>
      </dgm:t>
    </dgm:pt>
    <dgm:pt modelId="{14C85450-5E49-44D5-AD59-A5423A81C763}" type="parTrans" cxnId="{F5FC65A8-82D5-4156-87ED-71851BAB1C62}">
      <dgm:prSet/>
      <dgm:spPr/>
      <dgm:t>
        <a:bodyPr/>
        <a:lstStyle/>
        <a:p>
          <a:endParaRPr lang="en-US" sz="1100"/>
        </a:p>
      </dgm:t>
    </dgm:pt>
    <dgm:pt modelId="{F8557233-85EE-4CB0-BB2D-654DAFDF94C0}" type="sibTrans" cxnId="{F5FC65A8-82D5-4156-87ED-71851BAB1C62}">
      <dgm:prSet/>
      <dgm:spPr/>
      <dgm:t>
        <a:bodyPr/>
        <a:lstStyle/>
        <a:p>
          <a:endParaRPr lang="en-US" sz="1100"/>
        </a:p>
      </dgm:t>
    </dgm:pt>
    <dgm:pt modelId="{3C9A11EB-7DB0-4899-A0DB-06EFD259C2BE}">
      <dgm:prSet custT="1"/>
      <dgm:spPr/>
      <dgm:t>
        <a:bodyPr/>
        <a:lstStyle/>
        <a:p>
          <a:r>
            <a:rPr lang="zh-CN" altLang="en-US" sz="1000" dirty="0"/>
            <a:t>视频</a:t>
          </a:r>
          <a:endParaRPr lang="en-US" sz="1000" dirty="0"/>
        </a:p>
      </dgm:t>
    </dgm:pt>
    <dgm:pt modelId="{9991C7E5-5604-4F73-8447-1056EB7CDC2D}" type="parTrans" cxnId="{923A9B84-5E21-4474-89A9-E8E66966EFF6}">
      <dgm:prSet/>
      <dgm:spPr/>
      <dgm:t>
        <a:bodyPr/>
        <a:lstStyle/>
        <a:p>
          <a:endParaRPr lang="en-US" sz="1100"/>
        </a:p>
      </dgm:t>
    </dgm:pt>
    <dgm:pt modelId="{2397437C-D731-4CA1-B751-3F70CFDE8251}" type="sibTrans" cxnId="{923A9B84-5E21-4474-89A9-E8E66966EFF6}">
      <dgm:prSet/>
      <dgm:spPr/>
      <dgm:t>
        <a:bodyPr/>
        <a:lstStyle/>
        <a:p>
          <a:endParaRPr lang="en-US" sz="1100"/>
        </a:p>
      </dgm:t>
    </dgm:pt>
    <dgm:pt modelId="{629AE68A-B541-4C4B-A854-E279D87404C5}">
      <dgm:prSet custT="1"/>
      <dgm:spPr/>
      <dgm:t>
        <a:bodyPr/>
        <a:lstStyle/>
        <a:p>
          <a:r>
            <a:rPr lang="zh-CN" sz="1000"/>
            <a:t>阅读</a:t>
          </a:r>
          <a:endParaRPr lang="en-US" sz="1000"/>
        </a:p>
      </dgm:t>
    </dgm:pt>
    <dgm:pt modelId="{267C1A1D-B520-4B85-B5B9-BD246DDC4565}" type="parTrans" cxnId="{C00C96AB-8858-47C4-B451-F0A8928B1511}">
      <dgm:prSet/>
      <dgm:spPr/>
      <dgm:t>
        <a:bodyPr/>
        <a:lstStyle/>
        <a:p>
          <a:endParaRPr lang="en-US" sz="1100"/>
        </a:p>
      </dgm:t>
    </dgm:pt>
    <dgm:pt modelId="{D5193D87-621B-493A-BCB7-243D65A9E2FF}" type="sibTrans" cxnId="{C00C96AB-8858-47C4-B451-F0A8928B1511}">
      <dgm:prSet/>
      <dgm:spPr/>
      <dgm:t>
        <a:bodyPr/>
        <a:lstStyle/>
        <a:p>
          <a:endParaRPr lang="en-US" sz="1100"/>
        </a:p>
      </dgm:t>
    </dgm:pt>
    <dgm:pt modelId="{296DA8F3-B056-441B-85C4-A2CF8A543A2D}">
      <dgm:prSet custT="1"/>
      <dgm:spPr/>
      <dgm:t>
        <a:bodyPr/>
        <a:lstStyle/>
        <a:p>
          <a:r>
            <a:rPr lang="zh-CN" sz="1000"/>
            <a:t>生活</a:t>
          </a:r>
          <a:endParaRPr lang="en-US" sz="1000"/>
        </a:p>
      </dgm:t>
    </dgm:pt>
    <dgm:pt modelId="{E1792DEF-E4E0-49E0-BA19-6E6A140F54B3}" type="parTrans" cxnId="{72420610-155F-453F-9DDE-5F941C370C39}">
      <dgm:prSet/>
      <dgm:spPr/>
      <dgm:t>
        <a:bodyPr/>
        <a:lstStyle/>
        <a:p>
          <a:endParaRPr lang="en-US" sz="1100"/>
        </a:p>
      </dgm:t>
    </dgm:pt>
    <dgm:pt modelId="{68FAD295-868C-4A5B-B94A-8ADC01B38DE0}" type="sibTrans" cxnId="{72420610-155F-453F-9DDE-5F941C370C39}">
      <dgm:prSet/>
      <dgm:spPr/>
      <dgm:t>
        <a:bodyPr/>
        <a:lstStyle/>
        <a:p>
          <a:endParaRPr lang="en-US" sz="1100"/>
        </a:p>
      </dgm:t>
    </dgm:pt>
    <dgm:pt modelId="{F3EFD779-CF75-4E7E-9425-A2CE3C2B0DD7}">
      <dgm:prSet custT="1"/>
      <dgm:spPr/>
      <dgm:t>
        <a:bodyPr/>
        <a:lstStyle/>
        <a:p>
          <a:r>
            <a:rPr lang="zh-CN" sz="1000"/>
            <a:t>支付</a:t>
          </a:r>
          <a:endParaRPr lang="en-US" sz="1000"/>
        </a:p>
      </dgm:t>
    </dgm:pt>
    <dgm:pt modelId="{AE35592C-8A00-4F2E-A308-249E9E3E6DD2}" type="parTrans" cxnId="{48C31001-79FE-474D-95AA-F5713298C724}">
      <dgm:prSet/>
      <dgm:spPr/>
      <dgm:t>
        <a:bodyPr/>
        <a:lstStyle/>
        <a:p>
          <a:endParaRPr lang="en-US" sz="1100"/>
        </a:p>
      </dgm:t>
    </dgm:pt>
    <dgm:pt modelId="{E3FD557A-0C6F-41FB-8E24-C5B0A5B70379}" type="sibTrans" cxnId="{48C31001-79FE-474D-95AA-F5713298C724}">
      <dgm:prSet/>
      <dgm:spPr/>
      <dgm:t>
        <a:bodyPr/>
        <a:lstStyle/>
        <a:p>
          <a:endParaRPr lang="en-US" sz="1100"/>
        </a:p>
      </dgm:t>
    </dgm:pt>
    <dgm:pt modelId="{FDE9C054-6771-4F6E-AF19-32874274531B}">
      <dgm:prSet custT="1"/>
      <dgm:spPr/>
      <dgm:t>
        <a:bodyPr/>
        <a:lstStyle/>
        <a:p>
          <a:r>
            <a:rPr lang="zh-CN" sz="1000" dirty="0"/>
            <a:t>旅行</a:t>
          </a:r>
          <a:endParaRPr lang="en-US" sz="1000" dirty="0"/>
        </a:p>
      </dgm:t>
    </dgm:pt>
    <dgm:pt modelId="{901188AD-B038-4456-8599-BC5AA2E8CFDE}" type="parTrans" cxnId="{90DFE116-F811-4B19-9609-30BD9D9034F1}">
      <dgm:prSet/>
      <dgm:spPr/>
      <dgm:t>
        <a:bodyPr/>
        <a:lstStyle/>
        <a:p>
          <a:endParaRPr lang="en-US" sz="1100"/>
        </a:p>
      </dgm:t>
    </dgm:pt>
    <dgm:pt modelId="{4C9C4280-92B2-4E9F-A4CF-AB9819BDA593}" type="sibTrans" cxnId="{90DFE116-F811-4B19-9609-30BD9D9034F1}">
      <dgm:prSet/>
      <dgm:spPr/>
      <dgm:t>
        <a:bodyPr/>
        <a:lstStyle/>
        <a:p>
          <a:endParaRPr lang="en-US" sz="1100"/>
        </a:p>
      </dgm:t>
    </dgm:pt>
    <dgm:pt modelId="{C1568EFD-7B85-4C89-91A3-64F70A4FB915}">
      <dgm:prSet custT="1"/>
      <dgm:spPr/>
      <dgm:t>
        <a:bodyPr/>
        <a:lstStyle/>
        <a:p>
          <a:r>
            <a:rPr lang="zh-CN" altLang="en-US" sz="1000" dirty="0"/>
            <a:t>游戏</a:t>
          </a:r>
          <a:endParaRPr lang="en-US" sz="1000" dirty="0"/>
        </a:p>
      </dgm:t>
    </dgm:pt>
    <dgm:pt modelId="{999BCE92-CF5E-4139-96AD-BA2B5A1465AD}" type="parTrans" cxnId="{78D2F9D7-2674-4CAE-B93C-0BC375AEA629}">
      <dgm:prSet/>
      <dgm:spPr/>
      <dgm:t>
        <a:bodyPr/>
        <a:lstStyle/>
        <a:p>
          <a:endParaRPr lang="en-US" sz="1100"/>
        </a:p>
      </dgm:t>
    </dgm:pt>
    <dgm:pt modelId="{3A407BC0-5F61-421E-9EB5-939C58E47D36}" type="sibTrans" cxnId="{78D2F9D7-2674-4CAE-B93C-0BC375AEA629}">
      <dgm:prSet/>
      <dgm:spPr/>
      <dgm:t>
        <a:bodyPr/>
        <a:lstStyle/>
        <a:p>
          <a:endParaRPr lang="en-US" sz="1100"/>
        </a:p>
      </dgm:t>
    </dgm:pt>
    <dgm:pt modelId="{6E907DEE-CAAD-4612-8EF1-4E0DB760D6F9}" type="pres">
      <dgm:prSet presAssocID="{157486D2-C2FA-4F80-8930-39E04E20EA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021939-CA9F-41AE-BAD0-EF87B31B6583}" type="pres">
      <dgm:prSet presAssocID="{F85E409C-709F-41E0-B578-065C59877747}" presName="centerShape" presStyleLbl="node0" presStyleIdx="0" presStyleCnt="1"/>
      <dgm:spPr/>
    </dgm:pt>
    <dgm:pt modelId="{5711ADCE-7A74-423F-B45C-AF94E79B7C1D}" type="pres">
      <dgm:prSet presAssocID="{92E5818A-0553-4D70-A3F5-9ED92CB61750}" presName="node" presStyleLbl="node1" presStyleIdx="0" presStyleCnt="11">
        <dgm:presLayoutVars>
          <dgm:bulletEnabled val="1"/>
        </dgm:presLayoutVars>
      </dgm:prSet>
      <dgm:spPr/>
    </dgm:pt>
    <dgm:pt modelId="{A7E2A834-6747-4A92-82ED-2BA4D700493C}" type="pres">
      <dgm:prSet presAssocID="{92E5818A-0553-4D70-A3F5-9ED92CB61750}" presName="dummy" presStyleCnt="0"/>
      <dgm:spPr/>
    </dgm:pt>
    <dgm:pt modelId="{2BAC2A4C-4FFB-4F29-AB52-B7C73438C0ED}" type="pres">
      <dgm:prSet presAssocID="{F74D5397-2CA3-427F-9730-CE32BD4CDEFD}" presName="sibTrans" presStyleLbl="sibTrans2D1" presStyleIdx="0" presStyleCnt="11"/>
      <dgm:spPr/>
    </dgm:pt>
    <dgm:pt modelId="{BFFB8D11-C89F-449E-A141-0E47441F9550}" type="pres">
      <dgm:prSet presAssocID="{D81F6F42-27F0-42B1-81A2-8404648FDBB2}" presName="node" presStyleLbl="node1" presStyleIdx="1" presStyleCnt="11">
        <dgm:presLayoutVars>
          <dgm:bulletEnabled val="1"/>
        </dgm:presLayoutVars>
      </dgm:prSet>
      <dgm:spPr/>
    </dgm:pt>
    <dgm:pt modelId="{6A5B5AC3-2D0E-4AF1-89FA-3E5B233AB5B5}" type="pres">
      <dgm:prSet presAssocID="{D81F6F42-27F0-42B1-81A2-8404648FDBB2}" presName="dummy" presStyleCnt="0"/>
      <dgm:spPr/>
    </dgm:pt>
    <dgm:pt modelId="{733C40DD-AF4A-44FF-99F7-CEC33737AD3B}" type="pres">
      <dgm:prSet presAssocID="{B87EC012-79A7-4B1B-A938-DFA2D72D7A6F}" presName="sibTrans" presStyleLbl="sibTrans2D1" presStyleIdx="1" presStyleCnt="11"/>
      <dgm:spPr/>
    </dgm:pt>
    <dgm:pt modelId="{B81C9B4C-8D8D-4E0F-8344-B82D38CA86D7}" type="pres">
      <dgm:prSet presAssocID="{C6682CDB-2039-4D42-9834-283D11D57F2B}" presName="node" presStyleLbl="node1" presStyleIdx="2" presStyleCnt="11">
        <dgm:presLayoutVars>
          <dgm:bulletEnabled val="1"/>
        </dgm:presLayoutVars>
      </dgm:prSet>
      <dgm:spPr/>
    </dgm:pt>
    <dgm:pt modelId="{27644CCE-E3AB-4D80-B503-2113D884B203}" type="pres">
      <dgm:prSet presAssocID="{C6682CDB-2039-4D42-9834-283D11D57F2B}" presName="dummy" presStyleCnt="0"/>
      <dgm:spPr/>
    </dgm:pt>
    <dgm:pt modelId="{94500A24-DB32-4576-A780-47A17EAB9AB0}" type="pres">
      <dgm:prSet presAssocID="{09B409D9-BAE3-4B53-9892-E0F96713CD2F}" presName="sibTrans" presStyleLbl="sibTrans2D1" presStyleIdx="2" presStyleCnt="11"/>
      <dgm:spPr/>
    </dgm:pt>
    <dgm:pt modelId="{DFAF9C10-E0EB-4D2B-8B1E-536A7BD5608F}" type="pres">
      <dgm:prSet presAssocID="{02C4F9AF-6940-469A-956A-5DC4B60E51A1}" presName="node" presStyleLbl="node1" presStyleIdx="3" presStyleCnt="11">
        <dgm:presLayoutVars>
          <dgm:bulletEnabled val="1"/>
        </dgm:presLayoutVars>
      </dgm:prSet>
      <dgm:spPr/>
    </dgm:pt>
    <dgm:pt modelId="{F1E987A3-95C0-4096-8759-951E9FAF290D}" type="pres">
      <dgm:prSet presAssocID="{02C4F9AF-6940-469A-956A-5DC4B60E51A1}" presName="dummy" presStyleCnt="0"/>
      <dgm:spPr/>
    </dgm:pt>
    <dgm:pt modelId="{51373802-986D-4AB4-B531-39F3EE1A69FC}" type="pres">
      <dgm:prSet presAssocID="{1226908E-C4F1-478B-9E62-075A3AE0C960}" presName="sibTrans" presStyleLbl="sibTrans2D1" presStyleIdx="3" presStyleCnt="11"/>
      <dgm:spPr/>
    </dgm:pt>
    <dgm:pt modelId="{825FD81A-F93C-4E8B-A4EA-27B9761FB823}" type="pres">
      <dgm:prSet presAssocID="{4B83CC4E-FD8B-47A8-AAC0-FD48503FF31A}" presName="node" presStyleLbl="node1" presStyleIdx="4" presStyleCnt="11">
        <dgm:presLayoutVars>
          <dgm:bulletEnabled val="1"/>
        </dgm:presLayoutVars>
      </dgm:prSet>
      <dgm:spPr/>
    </dgm:pt>
    <dgm:pt modelId="{750657E8-840E-42B8-8CE0-E0864019AB61}" type="pres">
      <dgm:prSet presAssocID="{4B83CC4E-FD8B-47A8-AAC0-FD48503FF31A}" presName="dummy" presStyleCnt="0"/>
      <dgm:spPr/>
    </dgm:pt>
    <dgm:pt modelId="{D54F5F30-750F-4B03-A57B-EE3DA3856748}" type="pres">
      <dgm:prSet presAssocID="{F8557233-85EE-4CB0-BB2D-654DAFDF94C0}" presName="sibTrans" presStyleLbl="sibTrans2D1" presStyleIdx="4" presStyleCnt="11"/>
      <dgm:spPr/>
    </dgm:pt>
    <dgm:pt modelId="{D615A79A-9AD6-4A69-B95F-8E467B731518}" type="pres">
      <dgm:prSet presAssocID="{3C9A11EB-7DB0-4899-A0DB-06EFD259C2BE}" presName="node" presStyleLbl="node1" presStyleIdx="5" presStyleCnt="11">
        <dgm:presLayoutVars>
          <dgm:bulletEnabled val="1"/>
        </dgm:presLayoutVars>
      </dgm:prSet>
      <dgm:spPr/>
    </dgm:pt>
    <dgm:pt modelId="{45FFD3B8-E64E-47D2-AB57-81FF7E5083D7}" type="pres">
      <dgm:prSet presAssocID="{3C9A11EB-7DB0-4899-A0DB-06EFD259C2BE}" presName="dummy" presStyleCnt="0"/>
      <dgm:spPr/>
    </dgm:pt>
    <dgm:pt modelId="{1471AA7B-1310-4EDE-BC83-2A26F247FA2F}" type="pres">
      <dgm:prSet presAssocID="{2397437C-D731-4CA1-B751-3F70CFDE8251}" presName="sibTrans" presStyleLbl="sibTrans2D1" presStyleIdx="5" presStyleCnt="11"/>
      <dgm:spPr/>
    </dgm:pt>
    <dgm:pt modelId="{CF9D32D2-40C0-48F3-A7B6-7C7BB46830D7}" type="pres">
      <dgm:prSet presAssocID="{C1568EFD-7B85-4C89-91A3-64F70A4FB915}" presName="node" presStyleLbl="node1" presStyleIdx="6" presStyleCnt="11">
        <dgm:presLayoutVars>
          <dgm:bulletEnabled val="1"/>
        </dgm:presLayoutVars>
      </dgm:prSet>
      <dgm:spPr/>
    </dgm:pt>
    <dgm:pt modelId="{FC5908B5-D3E5-458F-911D-1D3F737BACAA}" type="pres">
      <dgm:prSet presAssocID="{C1568EFD-7B85-4C89-91A3-64F70A4FB915}" presName="dummy" presStyleCnt="0"/>
      <dgm:spPr/>
    </dgm:pt>
    <dgm:pt modelId="{D6D8DDA5-36AA-40A8-AEE3-A655D60B3BCE}" type="pres">
      <dgm:prSet presAssocID="{3A407BC0-5F61-421E-9EB5-939C58E47D36}" presName="sibTrans" presStyleLbl="sibTrans2D1" presStyleIdx="6" presStyleCnt="11"/>
      <dgm:spPr/>
    </dgm:pt>
    <dgm:pt modelId="{1E883857-EA37-46B1-AFF5-A0B442FEA12F}" type="pres">
      <dgm:prSet presAssocID="{629AE68A-B541-4C4B-A854-E279D87404C5}" presName="node" presStyleLbl="node1" presStyleIdx="7" presStyleCnt="11">
        <dgm:presLayoutVars>
          <dgm:bulletEnabled val="1"/>
        </dgm:presLayoutVars>
      </dgm:prSet>
      <dgm:spPr/>
    </dgm:pt>
    <dgm:pt modelId="{518982E8-F72F-4EF3-8009-4CC78378E5D8}" type="pres">
      <dgm:prSet presAssocID="{629AE68A-B541-4C4B-A854-E279D87404C5}" presName="dummy" presStyleCnt="0"/>
      <dgm:spPr/>
    </dgm:pt>
    <dgm:pt modelId="{D2E1301C-2FB4-4160-8B9F-FFB2B8F37339}" type="pres">
      <dgm:prSet presAssocID="{D5193D87-621B-493A-BCB7-243D65A9E2FF}" presName="sibTrans" presStyleLbl="sibTrans2D1" presStyleIdx="7" presStyleCnt="11"/>
      <dgm:spPr/>
    </dgm:pt>
    <dgm:pt modelId="{4441CF68-3AAE-4650-96D0-F55A36E07875}" type="pres">
      <dgm:prSet presAssocID="{296DA8F3-B056-441B-85C4-A2CF8A543A2D}" presName="node" presStyleLbl="node1" presStyleIdx="8" presStyleCnt="11">
        <dgm:presLayoutVars>
          <dgm:bulletEnabled val="1"/>
        </dgm:presLayoutVars>
      </dgm:prSet>
      <dgm:spPr/>
    </dgm:pt>
    <dgm:pt modelId="{97ABDC54-CA9E-434D-AF58-0D15A587D353}" type="pres">
      <dgm:prSet presAssocID="{296DA8F3-B056-441B-85C4-A2CF8A543A2D}" presName="dummy" presStyleCnt="0"/>
      <dgm:spPr/>
    </dgm:pt>
    <dgm:pt modelId="{3B60CE6E-8A5D-49AD-9928-E800330EC5AE}" type="pres">
      <dgm:prSet presAssocID="{68FAD295-868C-4A5B-B94A-8ADC01B38DE0}" presName="sibTrans" presStyleLbl="sibTrans2D1" presStyleIdx="8" presStyleCnt="11"/>
      <dgm:spPr/>
    </dgm:pt>
    <dgm:pt modelId="{A5EA34E6-242F-4DBD-B531-7F349733F211}" type="pres">
      <dgm:prSet presAssocID="{F3EFD779-CF75-4E7E-9425-A2CE3C2B0DD7}" presName="node" presStyleLbl="node1" presStyleIdx="9" presStyleCnt="11">
        <dgm:presLayoutVars>
          <dgm:bulletEnabled val="1"/>
        </dgm:presLayoutVars>
      </dgm:prSet>
      <dgm:spPr/>
    </dgm:pt>
    <dgm:pt modelId="{B363607A-DFAC-4378-AA72-3A072DCF9671}" type="pres">
      <dgm:prSet presAssocID="{F3EFD779-CF75-4E7E-9425-A2CE3C2B0DD7}" presName="dummy" presStyleCnt="0"/>
      <dgm:spPr/>
    </dgm:pt>
    <dgm:pt modelId="{D6223298-01E1-429F-BF6E-E796F960F65D}" type="pres">
      <dgm:prSet presAssocID="{E3FD557A-0C6F-41FB-8E24-C5B0A5B70379}" presName="sibTrans" presStyleLbl="sibTrans2D1" presStyleIdx="9" presStyleCnt="11"/>
      <dgm:spPr/>
    </dgm:pt>
    <dgm:pt modelId="{76658628-0B96-496F-9ECF-AE4937A94E3B}" type="pres">
      <dgm:prSet presAssocID="{FDE9C054-6771-4F6E-AF19-32874274531B}" presName="node" presStyleLbl="node1" presStyleIdx="10" presStyleCnt="11">
        <dgm:presLayoutVars>
          <dgm:bulletEnabled val="1"/>
        </dgm:presLayoutVars>
      </dgm:prSet>
      <dgm:spPr/>
    </dgm:pt>
    <dgm:pt modelId="{FA1D634F-023D-4576-95A6-0FA29BEE4C12}" type="pres">
      <dgm:prSet presAssocID="{FDE9C054-6771-4F6E-AF19-32874274531B}" presName="dummy" presStyleCnt="0"/>
      <dgm:spPr/>
    </dgm:pt>
    <dgm:pt modelId="{BF4B37BF-B8BF-4CC0-940E-FF357C85C214}" type="pres">
      <dgm:prSet presAssocID="{4C9C4280-92B2-4E9F-A4CF-AB9819BDA593}" presName="sibTrans" presStyleLbl="sibTrans2D1" presStyleIdx="10" presStyleCnt="11"/>
      <dgm:spPr/>
    </dgm:pt>
  </dgm:ptLst>
  <dgm:cxnLst>
    <dgm:cxn modelId="{48C31001-79FE-474D-95AA-F5713298C724}" srcId="{F85E409C-709F-41E0-B578-065C59877747}" destId="{F3EFD779-CF75-4E7E-9425-A2CE3C2B0DD7}" srcOrd="9" destOrd="0" parTransId="{AE35592C-8A00-4F2E-A308-249E9E3E6DD2}" sibTransId="{E3FD557A-0C6F-41FB-8E24-C5B0A5B70379}"/>
    <dgm:cxn modelId="{72420610-155F-453F-9DDE-5F941C370C39}" srcId="{F85E409C-709F-41E0-B578-065C59877747}" destId="{296DA8F3-B056-441B-85C4-A2CF8A543A2D}" srcOrd="8" destOrd="0" parTransId="{E1792DEF-E4E0-49E0-BA19-6E6A140F54B3}" sibTransId="{68FAD295-868C-4A5B-B94A-8ADC01B38DE0}"/>
    <dgm:cxn modelId="{EEB26711-A0FD-4994-B340-723865E78F01}" srcId="{157486D2-C2FA-4F80-8930-39E04E20EAB1}" destId="{F85E409C-709F-41E0-B578-065C59877747}" srcOrd="0" destOrd="0" parTransId="{6363A4FB-F98A-4225-AA64-96D7E1D3FAC5}" sibTransId="{D09D5785-9ED5-4CF3-ACC9-0141EB2F2533}"/>
    <dgm:cxn modelId="{9A946F11-FF06-4B43-9911-D3515AAFF510}" type="presOf" srcId="{C6682CDB-2039-4D42-9834-283D11D57F2B}" destId="{B81C9B4C-8D8D-4E0F-8344-B82D38CA86D7}" srcOrd="0" destOrd="0" presId="urn:microsoft.com/office/officeart/2005/8/layout/radial6"/>
    <dgm:cxn modelId="{A4438511-7295-4F8C-A383-27BB5AE77687}" type="presOf" srcId="{157486D2-C2FA-4F80-8930-39E04E20EAB1}" destId="{6E907DEE-CAAD-4612-8EF1-4E0DB760D6F9}" srcOrd="0" destOrd="0" presId="urn:microsoft.com/office/officeart/2005/8/layout/radial6"/>
    <dgm:cxn modelId="{756F0D13-1C0D-4FAD-862B-CA6E94C09328}" type="presOf" srcId="{FDE9C054-6771-4F6E-AF19-32874274531B}" destId="{76658628-0B96-496F-9ECF-AE4937A94E3B}" srcOrd="0" destOrd="0" presId="urn:microsoft.com/office/officeart/2005/8/layout/radial6"/>
    <dgm:cxn modelId="{90DFE116-F811-4B19-9609-30BD9D9034F1}" srcId="{F85E409C-709F-41E0-B578-065C59877747}" destId="{FDE9C054-6771-4F6E-AF19-32874274531B}" srcOrd="10" destOrd="0" parTransId="{901188AD-B038-4456-8599-BC5AA2E8CFDE}" sibTransId="{4C9C4280-92B2-4E9F-A4CF-AB9819BDA593}"/>
    <dgm:cxn modelId="{FF1A6D1A-7984-4E09-B3D4-B91A7FFA5BA8}" type="presOf" srcId="{D5193D87-621B-493A-BCB7-243D65A9E2FF}" destId="{D2E1301C-2FB4-4160-8B9F-FFB2B8F37339}" srcOrd="0" destOrd="0" presId="urn:microsoft.com/office/officeart/2005/8/layout/radial6"/>
    <dgm:cxn modelId="{1EAB891F-BCC2-4FDF-A047-BC3FB9BAEE61}" type="presOf" srcId="{1226908E-C4F1-478B-9E62-075A3AE0C960}" destId="{51373802-986D-4AB4-B531-39F3EE1A69FC}" srcOrd="0" destOrd="0" presId="urn:microsoft.com/office/officeart/2005/8/layout/radial6"/>
    <dgm:cxn modelId="{8A610E27-56B8-4C35-AC0C-94A2828AE4BD}" type="presOf" srcId="{F85E409C-709F-41E0-B578-065C59877747}" destId="{31021939-CA9F-41AE-BAD0-EF87B31B6583}" srcOrd="0" destOrd="0" presId="urn:microsoft.com/office/officeart/2005/8/layout/radial6"/>
    <dgm:cxn modelId="{EA0CFD31-2228-4CB2-AD84-2C55E9E5BE1F}" type="presOf" srcId="{D81F6F42-27F0-42B1-81A2-8404648FDBB2}" destId="{BFFB8D11-C89F-449E-A141-0E47441F9550}" srcOrd="0" destOrd="0" presId="urn:microsoft.com/office/officeart/2005/8/layout/radial6"/>
    <dgm:cxn modelId="{FA540936-296F-4C2B-9C56-E4105708C652}" type="presOf" srcId="{4C9C4280-92B2-4E9F-A4CF-AB9819BDA593}" destId="{BF4B37BF-B8BF-4CC0-940E-FF357C85C214}" srcOrd="0" destOrd="0" presId="urn:microsoft.com/office/officeart/2005/8/layout/radial6"/>
    <dgm:cxn modelId="{D10A2638-2184-4E8C-A22D-ECABAFF6A3F9}" type="presOf" srcId="{F3EFD779-CF75-4E7E-9425-A2CE3C2B0DD7}" destId="{A5EA34E6-242F-4DBD-B531-7F349733F211}" srcOrd="0" destOrd="0" presId="urn:microsoft.com/office/officeart/2005/8/layout/radial6"/>
    <dgm:cxn modelId="{C0939C4D-D60B-4C47-961D-0B680336B259}" type="presOf" srcId="{F74D5397-2CA3-427F-9730-CE32BD4CDEFD}" destId="{2BAC2A4C-4FFB-4F29-AB52-B7C73438C0ED}" srcOrd="0" destOrd="0" presId="urn:microsoft.com/office/officeart/2005/8/layout/radial6"/>
    <dgm:cxn modelId="{D4E6B26F-1ADB-43F0-94F8-771C5D902E8B}" type="presOf" srcId="{C1568EFD-7B85-4C89-91A3-64F70A4FB915}" destId="{CF9D32D2-40C0-48F3-A7B6-7C7BB46830D7}" srcOrd="0" destOrd="0" presId="urn:microsoft.com/office/officeart/2005/8/layout/radial6"/>
    <dgm:cxn modelId="{86B30352-99CC-47F7-9257-202013A80D44}" type="presOf" srcId="{E3FD557A-0C6F-41FB-8E24-C5B0A5B70379}" destId="{D6223298-01E1-429F-BF6E-E796F960F65D}" srcOrd="0" destOrd="0" presId="urn:microsoft.com/office/officeart/2005/8/layout/radial6"/>
    <dgm:cxn modelId="{923A9B84-5E21-4474-89A9-E8E66966EFF6}" srcId="{F85E409C-709F-41E0-B578-065C59877747}" destId="{3C9A11EB-7DB0-4899-A0DB-06EFD259C2BE}" srcOrd="5" destOrd="0" parTransId="{9991C7E5-5604-4F73-8447-1056EB7CDC2D}" sibTransId="{2397437C-D731-4CA1-B751-3F70CFDE8251}"/>
    <dgm:cxn modelId="{63623D88-249E-416C-B8D6-77823E2DDC20}" srcId="{F85E409C-709F-41E0-B578-065C59877747}" destId="{C6682CDB-2039-4D42-9834-283D11D57F2B}" srcOrd="2" destOrd="0" parTransId="{351E5BEB-E4C1-4CD4-85AA-9C4CCAC38DF6}" sibTransId="{09B409D9-BAE3-4B53-9892-E0F96713CD2F}"/>
    <dgm:cxn modelId="{59B9C19B-8541-4053-BE5A-77F4EAB1E29A}" srcId="{F85E409C-709F-41E0-B578-065C59877747}" destId="{92E5818A-0553-4D70-A3F5-9ED92CB61750}" srcOrd="0" destOrd="0" parTransId="{98B54EF0-4B14-4709-928E-BC5D8C5264CD}" sibTransId="{F74D5397-2CA3-427F-9730-CE32BD4CDEFD}"/>
    <dgm:cxn modelId="{55B8DC9C-D6D7-4D54-8649-AEF19399FC55}" type="presOf" srcId="{F8557233-85EE-4CB0-BB2D-654DAFDF94C0}" destId="{D54F5F30-750F-4B03-A57B-EE3DA3856748}" srcOrd="0" destOrd="0" presId="urn:microsoft.com/office/officeart/2005/8/layout/radial6"/>
    <dgm:cxn modelId="{F5FC65A8-82D5-4156-87ED-71851BAB1C62}" srcId="{F85E409C-709F-41E0-B578-065C59877747}" destId="{4B83CC4E-FD8B-47A8-AAC0-FD48503FF31A}" srcOrd="4" destOrd="0" parTransId="{14C85450-5E49-44D5-AD59-A5423A81C763}" sibTransId="{F8557233-85EE-4CB0-BB2D-654DAFDF94C0}"/>
    <dgm:cxn modelId="{C00C96AB-8858-47C4-B451-F0A8928B1511}" srcId="{F85E409C-709F-41E0-B578-065C59877747}" destId="{629AE68A-B541-4C4B-A854-E279D87404C5}" srcOrd="7" destOrd="0" parTransId="{267C1A1D-B520-4B85-B5B9-BD246DDC4565}" sibTransId="{D5193D87-621B-493A-BCB7-243D65A9E2FF}"/>
    <dgm:cxn modelId="{1EEA56AD-F1B5-44CA-96FD-391819AEAE7C}" type="presOf" srcId="{2397437C-D731-4CA1-B751-3F70CFDE8251}" destId="{1471AA7B-1310-4EDE-BC83-2A26F247FA2F}" srcOrd="0" destOrd="0" presId="urn:microsoft.com/office/officeart/2005/8/layout/radial6"/>
    <dgm:cxn modelId="{F4D774B1-2F61-4D43-A9F3-71F322B30616}" type="presOf" srcId="{3A407BC0-5F61-421E-9EB5-939C58E47D36}" destId="{D6D8DDA5-36AA-40A8-AEE3-A655D60B3BCE}" srcOrd="0" destOrd="0" presId="urn:microsoft.com/office/officeart/2005/8/layout/radial6"/>
    <dgm:cxn modelId="{5F0A4EB2-DDEA-4525-8FB4-C3866FD59EFB}" type="presOf" srcId="{02C4F9AF-6940-469A-956A-5DC4B60E51A1}" destId="{DFAF9C10-E0EB-4D2B-8B1E-536A7BD5608F}" srcOrd="0" destOrd="0" presId="urn:microsoft.com/office/officeart/2005/8/layout/radial6"/>
    <dgm:cxn modelId="{752708B4-823F-456A-8AA0-F0AD6FDE1CDD}" type="presOf" srcId="{92E5818A-0553-4D70-A3F5-9ED92CB61750}" destId="{5711ADCE-7A74-423F-B45C-AF94E79B7C1D}" srcOrd="0" destOrd="0" presId="urn:microsoft.com/office/officeart/2005/8/layout/radial6"/>
    <dgm:cxn modelId="{6791BCC4-510C-4E51-8922-6AC0D87B02E7}" type="presOf" srcId="{4B83CC4E-FD8B-47A8-AAC0-FD48503FF31A}" destId="{825FD81A-F93C-4E8B-A4EA-27B9761FB823}" srcOrd="0" destOrd="0" presId="urn:microsoft.com/office/officeart/2005/8/layout/radial6"/>
    <dgm:cxn modelId="{DF3B5ACF-F1E7-4A97-A28D-824EBDB5C732}" type="presOf" srcId="{629AE68A-B541-4C4B-A854-E279D87404C5}" destId="{1E883857-EA37-46B1-AFF5-A0B442FEA12F}" srcOrd="0" destOrd="0" presId="urn:microsoft.com/office/officeart/2005/8/layout/radial6"/>
    <dgm:cxn modelId="{D6B319D1-F647-4267-9AAE-ABA6DC4D8D30}" srcId="{F85E409C-709F-41E0-B578-065C59877747}" destId="{D81F6F42-27F0-42B1-81A2-8404648FDBB2}" srcOrd="1" destOrd="0" parTransId="{EDD8B36D-973A-4A2B-B075-89D02EF06C41}" sibTransId="{B87EC012-79A7-4B1B-A938-DFA2D72D7A6F}"/>
    <dgm:cxn modelId="{7ED299D4-D47D-43F8-B881-1B3F16998EBA}" srcId="{F85E409C-709F-41E0-B578-065C59877747}" destId="{02C4F9AF-6940-469A-956A-5DC4B60E51A1}" srcOrd="3" destOrd="0" parTransId="{D389AE0D-9618-4971-B78B-E2A7C55E03E5}" sibTransId="{1226908E-C4F1-478B-9E62-075A3AE0C960}"/>
    <dgm:cxn modelId="{E516BED7-8E35-4386-B5F7-D6F919B40E12}" type="presOf" srcId="{B87EC012-79A7-4B1B-A938-DFA2D72D7A6F}" destId="{733C40DD-AF4A-44FF-99F7-CEC33737AD3B}" srcOrd="0" destOrd="0" presId="urn:microsoft.com/office/officeart/2005/8/layout/radial6"/>
    <dgm:cxn modelId="{78D2F9D7-2674-4CAE-B93C-0BC375AEA629}" srcId="{F85E409C-709F-41E0-B578-065C59877747}" destId="{C1568EFD-7B85-4C89-91A3-64F70A4FB915}" srcOrd="6" destOrd="0" parTransId="{999BCE92-CF5E-4139-96AD-BA2B5A1465AD}" sibTransId="{3A407BC0-5F61-421E-9EB5-939C58E47D36}"/>
    <dgm:cxn modelId="{05B1EDE4-1D31-41BA-AF17-24E96E708EE7}" type="presOf" srcId="{296DA8F3-B056-441B-85C4-A2CF8A543A2D}" destId="{4441CF68-3AAE-4650-96D0-F55A36E07875}" srcOrd="0" destOrd="0" presId="urn:microsoft.com/office/officeart/2005/8/layout/radial6"/>
    <dgm:cxn modelId="{CE7953E7-F8F2-4984-B874-F6216596E88B}" type="presOf" srcId="{3C9A11EB-7DB0-4899-A0DB-06EFD259C2BE}" destId="{D615A79A-9AD6-4A69-B95F-8E467B731518}" srcOrd="0" destOrd="0" presId="urn:microsoft.com/office/officeart/2005/8/layout/radial6"/>
    <dgm:cxn modelId="{CE91FAE8-DC27-4DF6-A402-F40A2B67C6A8}" type="presOf" srcId="{09B409D9-BAE3-4B53-9892-E0F96713CD2F}" destId="{94500A24-DB32-4576-A780-47A17EAB9AB0}" srcOrd="0" destOrd="0" presId="urn:microsoft.com/office/officeart/2005/8/layout/radial6"/>
    <dgm:cxn modelId="{F625A6FC-25B4-4AF0-8EE4-9E87FFBEC4B3}" type="presOf" srcId="{68FAD295-868C-4A5B-B94A-8ADC01B38DE0}" destId="{3B60CE6E-8A5D-49AD-9928-E800330EC5AE}" srcOrd="0" destOrd="0" presId="urn:microsoft.com/office/officeart/2005/8/layout/radial6"/>
    <dgm:cxn modelId="{49664334-C127-4EE9-8361-AD3DCEFF55DF}" type="presParOf" srcId="{6E907DEE-CAAD-4612-8EF1-4E0DB760D6F9}" destId="{31021939-CA9F-41AE-BAD0-EF87B31B6583}" srcOrd="0" destOrd="0" presId="urn:microsoft.com/office/officeart/2005/8/layout/radial6"/>
    <dgm:cxn modelId="{A253DFAE-F269-437A-BA54-C9C9BCEE4B5C}" type="presParOf" srcId="{6E907DEE-CAAD-4612-8EF1-4E0DB760D6F9}" destId="{5711ADCE-7A74-423F-B45C-AF94E79B7C1D}" srcOrd="1" destOrd="0" presId="urn:microsoft.com/office/officeart/2005/8/layout/radial6"/>
    <dgm:cxn modelId="{5452A056-EEA0-444E-B320-73D88B77D90D}" type="presParOf" srcId="{6E907DEE-CAAD-4612-8EF1-4E0DB760D6F9}" destId="{A7E2A834-6747-4A92-82ED-2BA4D700493C}" srcOrd="2" destOrd="0" presId="urn:microsoft.com/office/officeart/2005/8/layout/radial6"/>
    <dgm:cxn modelId="{3415400B-1609-4E9A-8B45-9BB57ED8D0C5}" type="presParOf" srcId="{6E907DEE-CAAD-4612-8EF1-4E0DB760D6F9}" destId="{2BAC2A4C-4FFB-4F29-AB52-B7C73438C0ED}" srcOrd="3" destOrd="0" presId="urn:microsoft.com/office/officeart/2005/8/layout/radial6"/>
    <dgm:cxn modelId="{13786F20-D1A5-4383-8994-EFC896791F0F}" type="presParOf" srcId="{6E907DEE-CAAD-4612-8EF1-4E0DB760D6F9}" destId="{BFFB8D11-C89F-449E-A141-0E47441F9550}" srcOrd="4" destOrd="0" presId="urn:microsoft.com/office/officeart/2005/8/layout/radial6"/>
    <dgm:cxn modelId="{7D0EE3CD-09FB-4467-927B-4441529A73BD}" type="presParOf" srcId="{6E907DEE-CAAD-4612-8EF1-4E0DB760D6F9}" destId="{6A5B5AC3-2D0E-4AF1-89FA-3E5B233AB5B5}" srcOrd="5" destOrd="0" presId="urn:microsoft.com/office/officeart/2005/8/layout/radial6"/>
    <dgm:cxn modelId="{0B18879F-1A8F-4BFB-A3CA-30630197D5A4}" type="presParOf" srcId="{6E907DEE-CAAD-4612-8EF1-4E0DB760D6F9}" destId="{733C40DD-AF4A-44FF-99F7-CEC33737AD3B}" srcOrd="6" destOrd="0" presId="urn:microsoft.com/office/officeart/2005/8/layout/radial6"/>
    <dgm:cxn modelId="{AE54199D-2F33-4F69-A332-E384B642A2BD}" type="presParOf" srcId="{6E907DEE-CAAD-4612-8EF1-4E0DB760D6F9}" destId="{B81C9B4C-8D8D-4E0F-8344-B82D38CA86D7}" srcOrd="7" destOrd="0" presId="urn:microsoft.com/office/officeart/2005/8/layout/radial6"/>
    <dgm:cxn modelId="{63008DB2-2623-4072-8B44-A5D3D7F54D9B}" type="presParOf" srcId="{6E907DEE-CAAD-4612-8EF1-4E0DB760D6F9}" destId="{27644CCE-E3AB-4D80-B503-2113D884B203}" srcOrd="8" destOrd="0" presId="urn:microsoft.com/office/officeart/2005/8/layout/radial6"/>
    <dgm:cxn modelId="{26619DCC-D218-4CDD-ADE7-5B4F964892BC}" type="presParOf" srcId="{6E907DEE-CAAD-4612-8EF1-4E0DB760D6F9}" destId="{94500A24-DB32-4576-A780-47A17EAB9AB0}" srcOrd="9" destOrd="0" presId="urn:microsoft.com/office/officeart/2005/8/layout/radial6"/>
    <dgm:cxn modelId="{BBC1B50C-4E43-4332-840D-E744D129F00B}" type="presParOf" srcId="{6E907DEE-CAAD-4612-8EF1-4E0DB760D6F9}" destId="{DFAF9C10-E0EB-4D2B-8B1E-536A7BD5608F}" srcOrd="10" destOrd="0" presId="urn:microsoft.com/office/officeart/2005/8/layout/radial6"/>
    <dgm:cxn modelId="{6E267261-C49F-4CF4-9E38-F2DC720D126D}" type="presParOf" srcId="{6E907DEE-CAAD-4612-8EF1-4E0DB760D6F9}" destId="{F1E987A3-95C0-4096-8759-951E9FAF290D}" srcOrd="11" destOrd="0" presId="urn:microsoft.com/office/officeart/2005/8/layout/radial6"/>
    <dgm:cxn modelId="{94A5DD94-9CD5-45C7-9634-42DA137BE931}" type="presParOf" srcId="{6E907DEE-CAAD-4612-8EF1-4E0DB760D6F9}" destId="{51373802-986D-4AB4-B531-39F3EE1A69FC}" srcOrd="12" destOrd="0" presId="urn:microsoft.com/office/officeart/2005/8/layout/radial6"/>
    <dgm:cxn modelId="{0BE0442A-5A3B-4DCD-88E8-7F4C39822459}" type="presParOf" srcId="{6E907DEE-CAAD-4612-8EF1-4E0DB760D6F9}" destId="{825FD81A-F93C-4E8B-A4EA-27B9761FB823}" srcOrd="13" destOrd="0" presId="urn:microsoft.com/office/officeart/2005/8/layout/radial6"/>
    <dgm:cxn modelId="{7E050589-F380-4F9A-A547-F326B1CED31B}" type="presParOf" srcId="{6E907DEE-CAAD-4612-8EF1-4E0DB760D6F9}" destId="{750657E8-840E-42B8-8CE0-E0864019AB61}" srcOrd="14" destOrd="0" presId="urn:microsoft.com/office/officeart/2005/8/layout/radial6"/>
    <dgm:cxn modelId="{6CB2C9C5-3A78-4F6F-9F07-7E7D64FB9B76}" type="presParOf" srcId="{6E907DEE-CAAD-4612-8EF1-4E0DB760D6F9}" destId="{D54F5F30-750F-4B03-A57B-EE3DA3856748}" srcOrd="15" destOrd="0" presId="urn:microsoft.com/office/officeart/2005/8/layout/radial6"/>
    <dgm:cxn modelId="{00D6DC85-D97A-4C87-AD9B-BACB3A9360FF}" type="presParOf" srcId="{6E907DEE-CAAD-4612-8EF1-4E0DB760D6F9}" destId="{D615A79A-9AD6-4A69-B95F-8E467B731518}" srcOrd="16" destOrd="0" presId="urn:microsoft.com/office/officeart/2005/8/layout/radial6"/>
    <dgm:cxn modelId="{A45815A8-E510-4F4B-B15B-A6003C5B8529}" type="presParOf" srcId="{6E907DEE-CAAD-4612-8EF1-4E0DB760D6F9}" destId="{45FFD3B8-E64E-47D2-AB57-81FF7E5083D7}" srcOrd="17" destOrd="0" presId="urn:microsoft.com/office/officeart/2005/8/layout/radial6"/>
    <dgm:cxn modelId="{E88667AF-31CC-468D-B948-4575217E7DF6}" type="presParOf" srcId="{6E907DEE-CAAD-4612-8EF1-4E0DB760D6F9}" destId="{1471AA7B-1310-4EDE-BC83-2A26F247FA2F}" srcOrd="18" destOrd="0" presId="urn:microsoft.com/office/officeart/2005/8/layout/radial6"/>
    <dgm:cxn modelId="{8503435B-61D1-4C83-8124-88E01FF68D33}" type="presParOf" srcId="{6E907DEE-CAAD-4612-8EF1-4E0DB760D6F9}" destId="{CF9D32D2-40C0-48F3-A7B6-7C7BB46830D7}" srcOrd="19" destOrd="0" presId="urn:microsoft.com/office/officeart/2005/8/layout/radial6"/>
    <dgm:cxn modelId="{051509CD-F0B9-4F79-ABF0-CFC496B70BED}" type="presParOf" srcId="{6E907DEE-CAAD-4612-8EF1-4E0DB760D6F9}" destId="{FC5908B5-D3E5-458F-911D-1D3F737BACAA}" srcOrd="20" destOrd="0" presId="urn:microsoft.com/office/officeart/2005/8/layout/radial6"/>
    <dgm:cxn modelId="{41EFABB4-6725-415D-B13A-5CE8B266A647}" type="presParOf" srcId="{6E907DEE-CAAD-4612-8EF1-4E0DB760D6F9}" destId="{D6D8DDA5-36AA-40A8-AEE3-A655D60B3BCE}" srcOrd="21" destOrd="0" presId="urn:microsoft.com/office/officeart/2005/8/layout/radial6"/>
    <dgm:cxn modelId="{F5BDF344-2426-4F14-A644-2F562734131D}" type="presParOf" srcId="{6E907DEE-CAAD-4612-8EF1-4E0DB760D6F9}" destId="{1E883857-EA37-46B1-AFF5-A0B442FEA12F}" srcOrd="22" destOrd="0" presId="urn:microsoft.com/office/officeart/2005/8/layout/radial6"/>
    <dgm:cxn modelId="{6E2ECD35-FE33-4670-AF11-6FFA3B23AA15}" type="presParOf" srcId="{6E907DEE-CAAD-4612-8EF1-4E0DB760D6F9}" destId="{518982E8-F72F-4EF3-8009-4CC78378E5D8}" srcOrd="23" destOrd="0" presId="urn:microsoft.com/office/officeart/2005/8/layout/radial6"/>
    <dgm:cxn modelId="{971AC3E6-0AD2-4032-9C3F-E7E914212C0C}" type="presParOf" srcId="{6E907DEE-CAAD-4612-8EF1-4E0DB760D6F9}" destId="{D2E1301C-2FB4-4160-8B9F-FFB2B8F37339}" srcOrd="24" destOrd="0" presId="urn:microsoft.com/office/officeart/2005/8/layout/radial6"/>
    <dgm:cxn modelId="{5EE4F814-DF00-4C5A-84C8-F280D8AD7FC9}" type="presParOf" srcId="{6E907DEE-CAAD-4612-8EF1-4E0DB760D6F9}" destId="{4441CF68-3AAE-4650-96D0-F55A36E07875}" srcOrd="25" destOrd="0" presId="urn:microsoft.com/office/officeart/2005/8/layout/radial6"/>
    <dgm:cxn modelId="{9DBBD8F7-F347-41F6-B177-09758839B132}" type="presParOf" srcId="{6E907DEE-CAAD-4612-8EF1-4E0DB760D6F9}" destId="{97ABDC54-CA9E-434D-AF58-0D15A587D353}" srcOrd="26" destOrd="0" presId="urn:microsoft.com/office/officeart/2005/8/layout/radial6"/>
    <dgm:cxn modelId="{12BFB03E-FB2E-4285-A814-39F2788F2D5B}" type="presParOf" srcId="{6E907DEE-CAAD-4612-8EF1-4E0DB760D6F9}" destId="{3B60CE6E-8A5D-49AD-9928-E800330EC5AE}" srcOrd="27" destOrd="0" presId="urn:microsoft.com/office/officeart/2005/8/layout/radial6"/>
    <dgm:cxn modelId="{0CECF588-6521-4F27-A6C3-04FF8EDB0D3D}" type="presParOf" srcId="{6E907DEE-CAAD-4612-8EF1-4E0DB760D6F9}" destId="{A5EA34E6-242F-4DBD-B531-7F349733F211}" srcOrd="28" destOrd="0" presId="urn:microsoft.com/office/officeart/2005/8/layout/radial6"/>
    <dgm:cxn modelId="{AFD2AB4C-E195-4700-8138-94CF7D7E1965}" type="presParOf" srcId="{6E907DEE-CAAD-4612-8EF1-4E0DB760D6F9}" destId="{B363607A-DFAC-4378-AA72-3A072DCF9671}" srcOrd="29" destOrd="0" presId="urn:microsoft.com/office/officeart/2005/8/layout/radial6"/>
    <dgm:cxn modelId="{A79CFF79-450C-49D4-9270-530119463B24}" type="presParOf" srcId="{6E907DEE-CAAD-4612-8EF1-4E0DB760D6F9}" destId="{D6223298-01E1-429F-BF6E-E796F960F65D}" srcOrd="30" destOrd="0" presId="urn:microsoft.com/office/officeart/2005/8/layout/radial6"/>
    <dgm:cxn modelId="{15493545-EE5A-466F-B102-55E9C337E07C}" type="presParOf" srcId="{6E907DEE-CAAD-4612-8EF1-4E0DB760D6F9}" destId="{76658628-0B96-496F-9ECF-AE4937A94E3B}" srcOrd="31" destOrd="0" presId="urn:microsoft.com/office/officeart/2005/8/layout/radial6"/>
    <dgm:cxn modelId="{84BFBDC4-1AAB-4117-81DD-D9D737C37D3D}" type="presParOf" srcId="{6E907DEE-CAAD-4612-8EF1-4E0DB760D6F9}" destId="{FA1D634F-023D-4576-95A6-0FA29BEE4C12}" srcOrd="32" destOrd="0" presId="urn:microsoft.com/office/officeart/2005/8/layout/radial6"/>
    <dgm:cxn modelId="{20677885-B015-46A4-9872-03AE92A9FDAE}" type="presParOf" srcId="{6E907DEE-CAAD-4612-8EF1-4E0DB760D6F9}" destId="{BF4B37BF-B8BF-4CC0-940E-FF357C85C214}" srcOrd="33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3DA2F-2EE6-4506-A244-0497E868A1F5}">
      <dsp:nvSpPr>
        <dsp:cNvPr id="0" name=""/>
        <dsp:cNvSpPr/>
      </dsp:nvSpPr>
      <dsp:spPr>
        <a:xfrm>
          <a:off x="3837270" y="19053"/>
          <a:ext cx="621502" cy="62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>
              <a:latin typeface="+mj-ea"/>
              <a:ea typeface="+mj-ea"/>
            </a:rPr>
            <a:t>统一计算</a:t>
          </a:r>
          <a:endParaRPr lang="en-US" sz="1000" kern="1200" dirty="0">
            <a:latin typeface="+mj-ea"/>
            <a:ea typeface="+mj-ea"/>
          </a:endParaRPr>
        </a:p>
      </dsp:txBody>
      <dsp:txXfrm>
        <a:off x="3837270" y="19053"/>
        <a:ext cx="621502" cy="621502"/>
      </dsp:txXfrm>
    </dsp:sp>
    <dsp:sp modelId="{FB758AD8-1995-4A4A-8C68-A0540E413C16}">
      <dsp:nvSpPr>
        <dsp:cNvPr id="0" name=""/>
        <dsp:cNvSpPr/>
      </dsp:nvSpPr>
      <dsp:spPr>
        <a:xfrm>
          <a:off x="2375834" y="1140"/>
          <a:ext cx="2329482" cy="2329482"/>
        </a:xfrm>
        <a:prstGeom prst="circularArrow">
          <a:avLst>
            <a:gd name="adj1" fmla="val 5203"/>
            <a:gd name="adj2" fmla="val 336089"/>
            <a:gd name="adj3" fmla="val 21292526"/>
            <a:gd name="adj4" fmla="val 19766866"/>
            <a:gd name="adj5" fmla="val 60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7B4E-860C-46D5-A4E7-F72DEE109D95}">
      <dsp:nvSpPr>
        <dsp:cNvPr id="0" name=""/>
        <dsp:cNvSpPr/>
      </dsp:nvSpPr>
      <dsp:spPr>
        <a:xfrm>
          <a:off x="4212692" y="1174484"/>
          <a:ext cx="621502" cy="62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>
              <a:latin typeface="+mj-ea"/>
              <a:ea typeface="+mj-ea"/>
            </a:rPr>
            <a:t>软总线</a:t>
          </a:r>
          <a:endParaRPr lang="en-US" sz="1000" kern="1200">
            <a:latin typeface="+mj-ea"/>
            <a:ea typeface="+mj-ea"/>
          </a:endParaRPr>
        </a:p>
      </dsp:txBody>
      <dsp:txXfrm>
        <a:off x="4212692" y="1174484"/>
        <a:ext cx="621502" cy="621502"/>
      </dsp:txXfrm>
    </dsp:sp>
    <dsp:sp modelId="{2B300ECA-4D59-46DB-BA4E-7B12DA5404F7}">
      <dsp:nvSpPr>
        <dsp:cNvPr id="0" name=""/>
        <dsp:cNvSpPr/>
      </dsp:nvSpPr>
      <dsp:spPr>
        <a:xfrm>
          <a:off x="2375834" y="1140"/>
          <a:ext cx="2329482" cy="2329482"/>
        </a:xfrm>
        <a:prstGeom prst="circularArrow">
          <a:avLst>
            <a:gd name="adj1" fmla="val 5203"/>
            <a:gd name="adj2" fmla="val 336089"/>
            <a:gd name="adj3" fmla="val 4013956"/>
            <a:gd name="adj4" fmla="val 2254114"/>
            <a:gd name="adj5" fmla="val 60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CDF65-5B35-4142-B936-D2943B17B596}">
      <dsp:nvSpPr>
        <dsp:cNvPr id="0" name=""/>
        <dsp:cNvSpPr/>
      </dsp:nvSpPr>
      <dsp:spPr>
        <a:xfrm>
          <a:off x="3229824" y="1888579"/>
          <a:ext cx="621502" cy="62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+mj-ea"/>
              <a:ea typeface="+mj-ea"/>
            </a:rPr>
            <a:t>AI</a:t>
          </a:r>
        </a:p>
      </dsp:txBody>
      <dsp:txXfrm>
        <a:off x="3229824" y="1888579"/>
        <a:ext cx="621502" cy="621502"/>
      </dsp:txXfrm>
    </dsp:sp>
    <dsp:sp modelId="{0F4FDEF4-3C72-48C9-A038-B5354780E0CA}">
      <dsp:nvSpPr>
        <dsp:cNvPr id="0" name=""/>
        <dsp:cNvSpPr/>
      </dsp:nvSpPr>
      <dsp:spPr>
        <a:xfrm>
          <a:off x="2375834" y="1140"/>
          <a:ext cx="2329482" cy="2329482"/>
        </a:xfrm>
        <a:prstGeom prst="circularArrow">
          <a:avLst>
            <a:gd name="adj1" fmla="val 5203"/>
            <a:gd name="adj2" fmla="val 336089"/>
            <a:gd name="adj3" fmla="val 8209798"/>
            <a:gd name="adj4" fmla="val 6449955"/>
            <a:gd name="adj5" fmla="val 60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3547D-4932-41FA-94B3-682B938CCE01}">
      <dsp:nvSpPr>
        <dsp:cNvPr id="0" name=""/>
        <dsp:cNvSpPr/>
      </dsp:nvSpPr>
      <dsp:spPr>
        <a:xfrm>
          <a:off x="2246955" y="1174484"/>
          <a:ext cx="621502" cy="62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>
              <a:latin typeface="+mj-ea"/>
              <a:ea typeface="+mj-ea"/>
            </a:rPr>
            <a:t>服务组合</a:t>
          </a:r>
          <a:endParaRPr lang="en-US" sz="1000" kern="1200">
            <a:latin typeface="+mj-ea"/>
            <a:ea typeface="+mj-ea"/>
          </a:endParaRPr>
        </a:p>
      </dsp:txBody>
      <dsp:txXfrm>
        <a:off x="2246955" y="1174484"/>
        <a:ext cx="621502" cy="621502"/>
      </dsp:txXfrm>
    </dsp:sp>
    <dsp:sp modelId="{9D9FB407-A58F-4B79-AF3B-EDD1D1123A08}">
      <dsp:nvSpPr>
        <dsp:cNvPr id="0" name=""/>
        <dsp:cNvSpPr/>
      </dsp:nvSpPr>
      <dsp:spPr>
        <a:xfrm>
          <a:off x="2375834" y="1140"/>
          <a:ext cx="2329482" cy="2329482"/>
        </a:xfrm>
        <a:prstGeom prst="circularArrow">
          <a:avLst>
            <a:gd name="adj1" fmla="val 5203"/>
            <a:gd name="adj2" fmla="val 336089"/>
            <a:gd name="adj3" fmla="val 12297045"/>
            <a:gd name="adj4" fmla="val 10771385"/>
            <a:gd name="adj5" fmla="val 60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DDDDC-5BEF-438E-924E-E90ACD30511D}">
      <dsp:nvSpPr>
        <dsp:cNvPr id="0" name=""/>
        <dsp:cNvSpPr/>
      </dsp:nvSpPr>
      <dsp:spPr>
        <a:xfrm>
          <a:off x="2622378" y="19053"/>
          <a:ext cx="621502" cy="62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>
              <a:latin typeface="+mj-ea"/>
              <a:ea typeface="+mj-ea"/>
            </a:rPr>
            <a:t>极致体验</a:t>
          </a:r>
          <a:endParaRPr lang="en-US" sz="1000" kern="1200">
            <a:latin typeface="+mj-ea"/>
            <a:ea typeface="+mj-ea"/>
          </a:endParaRPr>
        </a:p>
      </dsp:txBody>
      <dsp:txXfrm>
        <a:off x="2622378" y="19053"/>
        <a:ext cx="621502" cy="621502"/>
      </dsp:txXfrm>
    </dsp:sp>
    <dsp:sp modelId="{8A3DA5C1-73BF-4795-82B0-AD8A56D2D320}">
      <dsp:nvSpPr>
        <dsp:cNvPr id="0" name=""/>
        <dsp:cNvSpPr/>
      </dsp:nvSpPr>
      <dsp:spPr>
        <a:xfrm>
          <a:off x="2375834" y="1140"/>
          <a:ext cx="2329482" cy="2329482"/>
        </a:xfrm>
        <a:prstGeom prst="circularArrow">
          <a:avLst>
            <a:gd name="adj1" fmla="val 5203"/>
            <a:gd name="adj2" fmla="val 336089"/>
            <a:gd name="adj3" fmla="val 16864947"/>
            <a:gd name="adj4" fmla="val 15198964"/>
            <a:gd name="adj5" fmla="val 60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B37BF-B8BF-4CC0-940E-FF357C85C214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14236364"/>
            <a:gd name="adj2" fmla="val 16200000"/>
            <a:gd name="adj3" fmla="val 251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3298-01E1-429F-BF6E-E796F960F65D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12272727"/>
            <a:gd name="adj2" fmla="val 14236364"/>
            <a:gd name="adj3" fmla="val 251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0CE6E-8A5D-49AD-9928-E800330EC5AE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10309091"/>
            <a:gd name="adj2" fmla="val 12272727"/>
            <a:gd name="adj3" fmla="val 251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1301C-2FB4-4160-8B9F-FFB2B8F37339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8345455"/>
            <a:gd name="adj2" fmla="val 10309091"/>
            <a:gd name="adj3" fmla="val 251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8DDA5-36AA-40A8-AEE3-A655D60B3BCE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6381818"/>
            <a:gd name="adj2" fmla="val 8345455"/>
            <a:gd name="adj3" fmla="val 251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1AA7B-1310-4EDE-BC83-2A26F247FA2F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4418182"/>
            <a:gd name="adj2" fmla="val 6381818"/>
            <a:gd name="adj3" fmla="val 251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F5F30-750F-4B03-A57B-EE3DA3856748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2454545"/>
            <a:gd name="adj2" fmla="val 4418182"/>
            <a:gd name="adj3" fmla="val 251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73802-986D-4AB4-B531-39F3EE1A69FC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490909"/>
            <a:gd name="adj2" fmla="val 2454545"/>
            <a:gd name="adj3" fmla="val 251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00A24-DB32-4576-A780-47A17EAB9AB0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20127273"/>
            <a:gd name="adj2" fmla="val 490909"/>
            <a:gd name="adj3" fmla="val 251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C40DD-AF4A-44FF-99F7-CEC33737AD3B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18163636"/>
            <a:gd name="adj2" fmla="val 20127273"/>
            <a:gd name="adj3" fmla="val 251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2A4C-4FFB-4F29-AB52-B7C73438C0ED}">
      <dsp:nvSpPr>
        <dsp:cNvPr id="0" name=""/>
        <dsp:cNvSpPr/>
      </dsp:nvSpPr>
      <dsp:spPr>
        <a:xfrm>
          <a:off x="2210089" y="253493"/>
          <a:ext cx="3118178" cy="3118178"/>
        </a:xfrm>
        <a:prstGeom prst="blockArc">
          <a:avLst>
            <a:gd name="adj1" fmla="val 16200000"/>
            <a:gd name="adj2" fmla="val 18163636"/>
            <a:gd name="adj3" fmla="val 251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21939-CA9F-41AE-BAD0-EF87B31B6583}">
      <dsp:nvSpPr>
        <dsp:cNvPr id="0" name=""/>
        <dsp:cNvSpPr/>
      </dsp:nvSpPr>
      <dsp:spPr>
        <a:xfrm>
          <a:off x="3380850" y="1424254"/>
          <a:ext cx="776656" cy="7766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OHM   </a:t>
          </a:r>
          <a:r>
            <a:rPr lang="zh-CN" sz="1000" kern="1200" dirty="0"/>
            <a:t>全场景</a:t>
          </a:r>
          <a:endParaRPr lang="en-US" sz="1000" kern="1200" dirty="0"/>
        </a:p>
      </dsp:txBody>
      <dsp:txXfrm>
        <a:off x="3494589" y="1537993"/>
        <a:ext cx="549178" cy="549178"/>
      </dsp:txXfrm>
    </dsp:sp>
    <dsp:sp modelId="{5711ADCE-7A74-423F-B45C-AF94E79B7C1D}">
      <dsp:nvSpPr>
        <dsp:cNvPr id="0" name=""/>
        <dsp:cNvSpPr/>
      </dsp:nvSpPr>
      <dsp:spPr>
        <a:xfrm>
          <a:off x="3497348" y="1235"/>
          <a:ext cx="543659" cy="543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家居</a:t>
          </a:r>
          <a:endParaRPr lang="en-US" sz="1000" kern="1200"/>
        </a:p>
      </dsp:txBody>
      <dsp:txXfrm>
        <a:off x="3576965" y="80852"/>
        <a:ext cx="384425" cy="384425"/>
      </dsp:txXfrm>
    </dsp:sp>
    <dsp:sp modelId="{BFFB8D11-C89F-449E-A141-0E47441F9550}">
      <dsp:nvSpPr>
        <dsp:cNvPr id="0" name=""/>
        <dsp:cNvSpPr/>
      </dsp:nvSpPr>
      <dsp:spPr>
        <a:xfrm>
          <a:off x="4329674" y="245628"/>
          <a:ext cx="543659" cy="5436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出行</a:t>
          </a:r>
          <a:endParaRPr lang="en-US" sz="1000" kern="1200"/>
        </a:p>
      </dsp:txBody>
      <dsp:txXfrm>
        <a:off x="4409291" y="325245"/>
        <a:ext cx="384425" cy="384425"/>
      </dsp:txXfrm>
    </dsp:sp>
    <dsp:sp modelId="{B81C9B4C-8D8D-4E0F-8344-B82D38CA86D7}">
      <dsp:nvSpPr>
        <dsp:cNvPr id="0" name=""/>
        <dsp:cNvSpPr/>
      </dsp:nvSpPr>
      <dsp:spPr>
        <a:xfrm>
          <a:off x="4897743" y="901214"/>
          <a:ext cx="543659" cy="5436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工作</a:t>
          </a:r>
          <a:endParaRPr lang="en-US" sz="1000" kern="1200"/>
        </a:p>
      </dsp:txBody>
      <dsp:txXfrm>
        <a:off x="4977360" y="980831"/>
        <a:ext cx="384425" cy="384425"/>
      </dsp:txXfrm>
    </dsp:sp>
    <dsp:sp modelId="{DFAF9C10-E0EB-4D2B-8B1E-536A7BD5608F}">
      <dsp:nvSpPr>
        <dsp:cNvPr id="0" name=""/>
        <dsp:cNvSpPr/>
      </dsp:nvSpPr>
      <dsp:spPr>
        <a:xfrm>
          <a:off x="5021196" y="1759848"/>
          <a:ext cx="543659" cy="5436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教育</a:t>
          </a:r>
          <a:endParaRPr lang="en-US" sz="1000" kern="1200"/>
        </a:p>
      </dsp:txBody>
      <dsp:txXfrm>
        <a:off x="5100813" y="1839465"/>
        <a:ext cx="384425" cy="384425"/>
      </dsp:txXfrm>
    </dsp:sp>
    <dsp:sp modelId="{825FD81A-F93C-4E8B-A4EA-27B9761FB823}">
      <dsp:nvSpPr>
        <dsp:cNvPr id="0" name=""/>
        <dsp:cNvSpPr/>
      </dsp:nvSpPr>
      <dsp:spPr>
        <a:xfrm>
          <a:off x="4660838" y="2548922"/>
          <a:ext cx="543659" cy="543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健康</a:t>
          </a:r>
          <a:endParaRPr lang="en-US" sz="1000" kern="1200"/>
        </a:p>
      </dsp:txBody>
      <dsp:txXfrm>
        <a:off x="4740455" y="2628539"/>
        <a:ext cx="384425" cy="384425"/>
      </dsp:txXfrm>
    </dsp:sp>
    <dsp:sp modelId="{D615A79A-9AD6-4A69-B95F-8E467B731518}">
      <dsp:nvSpPr>
        <dsp:cNvPr id="0" name=""/>
        <dsp:cNvSpPr/>
      </dsp:nvSpPr>
      <dsp:spPr>
        <a:xfrm>
          <a:off x="3931080" y="3017909"/>
          <a:ext cx="543659" cy="543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视频</a:t>
          </a:r>
          <a:endParaRPr lang="en-US" sz="1000" kern="1200" dirty="0"/>
        </a:p>
      </dsp:txBody>
      <dsp:txXfrm>
        <a:off x="4010697" y="3097526"/>
        <a:ext cx="384425" cy="384425"/>
      </dsp:txXfrm>
    </dsp:sp>
    <dsp:sp modelId="{CF9D32D2-40C0-48F3-A7B6-7C7BB46830D7}">
      <dsp:nvSpPr>
        <dsp:cNvPr id="0" name=""/>
        <dsp:cNvSpPr/>
      </dsp:nvSpPr>
      <dsp:spPr>
        <a:xfrm>
          <a:off x="3063616" y="3017909"/>
          <a:ext cx="543659" cy="5436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游戏</a:t>
          </a:r>
          <a:endParaRPr lang="en-US" sz="1000" kern="1200" dirty="0"/>
        </a:p>
      </dsp:txBody>
      <dsp:txXfrm>
        <a:off x="3143233" y="3097526"/>
        <a:ext cx="384425" cy="384425"/>
      </dsp:txXfrm>
    </dsp:sp>
    <dsp:sp modelId="{1E883857-EA37-46B1-AFF5-A0B442FEA12F}">
      <dsp:nvSpPr>
        <dsp:cNvPr id="0" name=""/>
        <dsp:cNvSpPr/>
      </dsp:nvSpPr>
      <dsp:spPr>
        <a:xfrm>
          <a:off x="2333858" y="2548922"/>
          <a:ext cx="543659" cy="5436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阅读</a:t>
          </a:r>
          <a:endParaRPr lang="en-US" sz="1000" kern="1200"/>
        </a:p>
      </dsp:txBody>
      <dsp:txXfrm>
        <a:off x="2413475" y="2628539"/>
        <a:ext cx="384425" cy="384425"/>
      </dsp:txXfrm>
    </dsp:sp>
    <dsp:sp modelId="{4441CF68-3AAE-4650-96D0-F55A36E07875}">
      <dsp:nvSpPr>
        <dsp:cNvPr id="0" name=""/>
        <dsp:cNvSpPr/>
      </dsp:nvSpPr>
      <dsp:spPr>
        <a:xfrm>
          <a:off x="1973501" y="1759848"/>
          <a:ext cx="543659" cy="5436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生活</a:t>
          </a:r>
          <a:endParaRPr lang="en-US" sz="1000" kern="1200"/>
        </a:p>
      </dsp:txBody>
      <dsp:txXfrm>
        <a:off x="2053118" y="1839465"/>
        <a:ext cx="384425" cy="384425"/>
      </dsp:txXfrm>
    </dsp:sp>
    <dsp:sp modelId="{A5EA34E6-242F-4DBD-B531-7F349733F211}">
      <dsp:nvSpPr>
        <dsp:cNvPr id="0" name=""/>
        <dsp:cNvSpPr/>
      </dsp:nvSpPr>
      <dsp:spPr>
        <a:xfrm>
          <a:off x="2096954" y="901214"/>
          <a:ext cx="543659" cy="543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支付</a:t>
          </a:r>
          <a:endParaRPr lang="en-US" sz="1000" kern="1200"/>
        </a:p>
      </dsp:txBody>
      <dsp:txXfrm>
        <a:off x="2176571" y="980831"/>
        <a:ext cx="384425" cy="384425"/>
      </dsp:txXfrm>
    </dsp:sp>
    <dsp:sp modelId="{76658628-0B96-496F-9ECF-AE4937A94E3B}">
      <dsp:nvSpPr>
        <dsp:cNvPr id="0" name=""/>
        <dsp:cNvSpPr/>
      </dsp:nvSpPr>
      <dsp:spPr>
        <a:xfrm>
          <a:off x="2665022" y="245628"/>
          <a:ext cx="543659" cy="543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 dirty="0"/>
            <a:t>旅行</a:t>
          </a:r>
          <a:endParaRPr lang="en-US" sz="1000" kern="1200" dirty="0"/>
        </a:p>
      </dsp:txBody>
      <dsp:txXfrm>
        <a:off x="2744639" y="325245"/>
        <a:ext cx="384425" cy="384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386B2-49BA-4555-B077-9CA629DF0A6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3EEB2-FF4B-4C18-A709-51FAD502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1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C0D4-8D80-48A1-8F57-3A6BB2A7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948F-0045-4E11-8C52-45DEE64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48B5-9FB3-499F-9746-01FA35F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BF40-3878-4726-B0A4-A686F12A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4C4D-E466-4B96-9F73-D3EB1E8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AAA5-BF8B-4FB4-BFFD-A71B2D4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83F7-ABA5-4937-9C6C-62A620F0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086-21BD-49D5-817C-A50DA6E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23E6-7A2D-4F17-95CA-E192066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222-E178-4B6C-9FAB-8200DABF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A9E-A376-4870-BE97-2C1FB59C0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668A-69FF-466B-A176-D21BFF1E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492-398D-4A60-87F2-C6E4E09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325C-3BA3-45B2-97B3-33261BE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6EC9-8054-4F8B-9EEC-586D758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CB2-1194-4F33-9BB0-E345256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F7B-47A2-48D6-884D-AE8CD993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BBA7-9E3D-4171-B7B8-C59629C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C983-DCFD-4224-83CC-1100E9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ED3-7789-4B7E-A8EE-2A3E90B0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E62-DABA-4044-8D98-6F823E1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BBA0-CA8A-4E79-81A3-5834275B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4391-EB1D-43FC-8AD6-6B45B3A5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C1AD-32C5-4F31-BD5E-779552E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3390-4A33-44AA-9888-E88821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7BD-D291-4282-8518-71355C0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B999-EE8D-40A4-8B5C-286297AC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7D3C-35C9-425E-BF1F-AFBD8E37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380A-511F-4FE2-BD91-1E78E0D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8176-7AC5-4E36-A5C8-B58276E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D83A-4A6F-4D3F-8DAB-5302754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26F-2BF4-4A07-ACC5-8C4009CE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08DF-33C4-48F5-952B-64F8EEE1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82A1-66A5-4F7F-AAE0-AB162033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8E77-A189-4E3D-96B3-5E6FA400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F910B-41CC-45AB-8463-E3A4ADA9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86994-0472-4513-94F7-1B4F8F07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B14A-5A39-458D-B120-65F764E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E1E5-8596-4694-9CFB-999B6544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0212-BF95-46FC-A4DF-E51ADCA9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256B-88F0-418A-9E00-B30FABD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5FAE3-EBBD-4202-955F-88B6158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C7C4E-8DD3-4532-B5DD-3D43D66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566F-ED7D-4EAF-9BC5-AEE4CA6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0C07-6530-44F3-AE29-4A1BD26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4698-D0AC-4162-92E2-6C60FE92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BC2-C2EA-4957-9955-5521567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80B-F102-48FC-8101-99F93B8F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7CAD-9577-4419-A155-EEE65CC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C056-FCA2-4FB4-9A91-4ECDA5B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4FEF-FD15-42BE-88E2-65790E46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5EB4-E29F-464A-AA44-5276A76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143-D8EE-46FA-885D-1AF2370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CBA6-108F-416A-A3F9-FFAB4982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AE41-EA18-4605-BAD7-D472D0BB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4F75-93B3-4762-B389-437B6090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AB83-99A6-4321-AF4B-3551747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E696-956A-40CC-8629-28D6BFE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3F406-4960-4091-BB9A-6DDAB533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46A8-469E-469D-BC09-F6EA0D6B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1322-41C5-496C-A1BA-3534BFE5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22B0-6F66-4C03-82FE-20F4EC6F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B5FB-02BB-4739-BC38-E4714807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0D28710-6EAD-4CA8-B7A7-B1A0F8DA5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671316"/>
              </p:ext>
            </p:extLst>
          </p:nvPr>
        </p:nvGraphicFramePr>
        <p:xfrm>
          <a:off x="2073717" y="2594357"/>
          <a:ext cx="7081151" cy="251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D6A217-7A90-413C-8B68-593DEBE44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861328"/>
              </p:ext>
            </p:extLst>
          </p:nvPr>
        </p:nvGraphicFramePr>
        <p:xfrm>
          <a:off x="1845115" y="1912711"/>
          <a:ext cx="7538357" cy="3562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50" name="Picture 2" descr="Infinity symbol PNG">
            <a:extLst>
              <a:ext uri="{FF2B5EF4-FFF2-40B4-BE49-F238E27FC236}">
                <a16:creationId xmlns:a16="http://schemas.microsoft.com/office/drawing/2014/main" id="{9CACF75F-545B-4356-AB62-143E2BD56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931" y="-310818"/>
            <a:ext cx="8164286" cy="81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19AC4-88CB-49DB-ACE4-4B81A187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HM</a:t>
            </a:r>
            <a:r>
              <a:rPr lang="zh-CN" altLang="en-US" sz="3600" dirty="0"/>
              <a:t>的诉求和愿景</a:t>
            </a:r>
            <a:endParaRPr lang="en-US" sz="3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B2FA0CA-877A-4628-966D-2B9710A47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172" y="2752814"/>
            <a:ext cx="3498155" cy="196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6C2474-433E-437B-A9F0-903C41EECA13}"/>
              </a:ext>
            </a:extLst>
          </p:cNvPr>
          <p:cNvSpPr/>
          <p:nvPr/>
        </p:nvSpPr>
        <p:spPr>
          <a:xfrm rot="16200000">
            <a:off x="639766" y="2212939"/>
            <a:ext cx="2732624" cy="275101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All for One, One for All</a:t>
            </a:r>
            <a:endParaRPr lang="en-US" sz="14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A2824-A3A5-4E41-9182-28D23D20B092}"/>
              </a:ext>
            </a:extLst>
          </p:cNvPr>
          <p:cNvSpPr/>
          <p:nvPr/>
        </p:nvSpPr>
        <p:spPr>
          <a:xfrm>
            <a:off x="589827" y="2506945"/>
            <a:ext cx="2732624" cy="275101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三分天下有其一</a:t>
            </a:r>
            <a:endParaRPr lang="en-US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38DE8-5838-4FFB-94D2-D32E24002BF5}"/>
              </a:ext>
            </a:extLst>
          </p:cNvPr>
          <p:cNvSpPr txBox="1"/>
          <p:nvPr/>
        </p:nvSpPr>
        <p:spPr>
          <a:xfrm>
            <a:off x="3191406" y="1809180"/>
            <a:ext cx="1230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技术赋能</a:t>
            </a:r>
            <a:endParaRPr lang="en-US" altLang="zh-CN" sz="1400" dirty="0"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latin typeface="+mj-ea"/>
                <a:ea typeface="+mj-ea"/>
              </a:rPr>
              <a:t>体验下沉</a:t>
            </a:r>
            <a:endParaRPr lang="en-US" sz="14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44AEC-8310-454A-BCB3-D0BE7CF83C84}"/>
              </a:ext>
            </a:extLst>
          </p:cNvPr>
          <p:cNvSpPr txBox="1"/>
          <p:nvPr/>
        </p:nvSpPr>
        <p:spPr>
          <a:xfrm>
            <a:off x="3271337" y="5342283"/>
            <a:ext cx="1230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利益共同体</a:t>
            </a:r>
            <a:endParaRPr lang="en-US" altLang="zh-CN" sz="1400" dirty="0"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latin typeface="+mj-ea"/>
                <a:ea typeface="+mj-ea"/>
              </a:rPr>
              <a:t>生态护城河</a:t>
            </a:r>
            <a:endParaRPr lang="en-US" sz="1400" dirty="0">
              <a:latin typeface="+mj-ea"/>
              <a:ea typeface="+mj-ea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EFAB25-0436-4F8D-8DF0-4560FBEC8559}"/>
              </a:ext>
            </a:extLst>
          </p:cNvPr>
          <p:cNvSpPr/>
          <p:nvPr/>
        </p:nvSpPr>
        <p:spPr>
          <a:xfrm>
            <a:off x="3461595" y="2332821"/>
            <a:ext cx="758341" cy="17412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1191A45-EEA0-41A5-A8C7-62F88E5F77A5}"/>
              </a:ext>
            </a:extLst>
          </p:cNvPr>
          <p:cNvSpPr/>
          <p:nvPr/>
        </p:nvSpPr>
        <p:spPr>
          <a:xfrm flipH="1">
            <a:off x="3507413" y="5139595"/>
            <a:ext cx="758341" cy="17412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8" descr="Image Of Apple Product Family - Iphone Airpods Apple Watch Mac Png,  Transparent Png - kindpng">
            <a:extLst>
              <a:ext uri="{FF2B5EF4-FFF2-40B4-BE49-F238E27FC236}">
                <a16:creationId xmlns:a16="http://schemas.microsoft.com/office/drawing/2014/main" id="{03B5231D-473D-469B-8CA5-D87CB860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59" y="4901911"/>
            <a:ext cx="2599404" cy="89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59284A-93CC-4E09-93B8-03C845A6556A}"/>
              </a:ext>
            </a:extLst>
          </p:cNvPr>
          <p:cNvSpPr txBox="1"/>
          <p:nvPr/>
        </p:nvSpPr>
        <p:spPr>
          <a:xfrm>
            <a:off x="7532224" y="5882535"/>
            <a:ext cx="199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封闭技术生态</a:t>
            </a:r>
            <a:endParaRPr lang="en-US" sz="1400" dirty="0"/>
          </a:p>
        </p:txBody>
      </p:sp>
      <p:pic>
        <p:nvPicPr>
          <p:cNvPr id="26" name="Picture 10" descr="小米全家桶，真香！！90多个品牌，这15个最值得买！">
            <a:extLst>
              <a:ext uri="{FF2B5EF4-FFF2-40B4-BE49-F238E27FC236}">
                <a16:creationId xmlns:a16="http://schemas.microsoft.com/office/drawing/2014/main" id="{D27DE47F-0E68-4D8C-BBD9-72B41EDC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701" y="4831064"/>
            <a:ext cx="1811301" cy="101885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1D0154-269A-44AF-BAD8-ED435610043D}"/>
              </a:ext>
            </a:extLst>
          </p:cNvPr>
          <p:cNvSpPr txBox="1"/>
          <p:nvPr/>
        </p:nvSpPr>
        <p:spPr>
          <a:xfrm>
            <a:off x="9950915" y="5887498"/>
            <a:ext cx="199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封闭商业生态</a:t>
            </a:r>
            <a:endParaRPr lang="en-US" sz="1400" dirty="0"/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569A4C7-9773-4717-AE3D-09C4E9B7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17" y="1992409"/>
            <a:ext cx="1455940" cy="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6A7E3F-A635-4CA4-BD0F-33CDE5560644}"/>
              </a:ext>
            </a:extLst>
          </p:cNvPr>
          <p:cNvSpPr txBox="1"/>
          <p:nvPr/>
        </p:nvSpPr>
        <p:spPr>
          <a:xfrm>
            <a:off x="7770101" y="2297288"/>
            <a:ext cx="3343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以独立开源社区构建统一平台</a:t>
            </a:r>
            <a:endParaRPr lang="en-US" altLang="zh-CN" sz="1400" dirty="0"/>
          </a:p>
          <a:p>
            <a:pPr algn="ctr"/>
            <a:r>
              <a:rPr lang="zh-CN" altLang="en-US" sz="1400" dirty="0"/>
              <a:t>以互联互通标准凝聚共识</a:t>
            </a:r>
            <a:endParaRPr lang="en-US" altLang="zh-CN" sz="1400" dirty="0"/>
          </a:p>
          <a:p>
            <a:pPr algn="ctr"/>
            <a:r>
              <a:rPr lang="zh-CN" altLang="en-US" sz="1400" dirty="0"/>
              <a:t>构建万物互联的利益共同体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1948E8-5877-45CB-AF78-67EEABC63EED}"/>
              </a:ext>
            </a:extLst>
          </p:cNvPr>
          <p:cNvSpPr txBox="1"/>
          <p:nvPr/>
        </p:nvSpPr>
        <p:spPr>
          <a:xfrm>
            <a:off x="7761525" y="3771325"/>
            <a:ext cx="3351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400" dirty="0"/>
              <a:t>开源技术架构，内核控制，外围开放</a:t>
            </a:r>
            <a:endParaRPr lang="en-US" altLang="zh-CN" sz="14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400" dirty="0"/>
              <a:t>万物互联计算架构和关键技术控制点</a:t>
            </a:r>
            <a:endParaRPr lang="en-US" altLang="zh-CN" sz="14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400" dirty="0"/>
              <a:t>层次化的商业利益</a:t>
            </a:r>
            <a:endParaRPr lang="en-US" altLang="zh-C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F5DF4-1FE3-4C1E-B76E-6D67EBCF2530}"/>
              </a:ext>
            </a:extLst>
          </p:cNvPr>
          <p:cNvSpPr txBox="1"/>
          <p:nvPr/>
        </p:nvSpPr>
        <p:spPr>
          <a:xfrm>
            <a:off x="8220328" y="3295215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挑战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48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633A-AE49-4BDF-9131-3679324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OHM</a:t>
            </a:r>
            <a:r>
              <a:rPr lang="zh-CN" altLang="en-US" sz="3600" dirty="0"/>
              <a:t>的开放架构挑战</a:t>
            </a:r>
            <a:endParaRPr 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F9A79-C65C-45D1-A01C-B4FFF19934F3}"/>
              </a:ext>
            </a:extLst>
          </p:cNvPr>
          <p:cNvSpPr txBox="1"/>
          <p:nvPr/>
        </p:nvSpPr>
        <p:spPr>
          <a:xfrm>
            <a:off x="6400800" y="1881074"/>
            <a:ext cx="4641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ea"/>
                <a:ea typeface="+mj-ea"/>
              </a:rPr>
              <a:t>OHM </a:t>
            </a:r>
            <a:r>
              <a:rPr lang="zh-CN" altLang="en-US" sz="1400" dirty="0">
                <a:latin typeface="+mj-ea"/>
                <a:ea typeface="+mj-ea"/>
              </a:rPr>
              <a:t>挑战：在一个开放开源生态控制技术架构</a:t>
            </a:r>
            <a:endParaRPr lang="en-US" altLang="zh-CN" sz="1400" dirty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zh-CN" altLang="en-US" sz="1400" dirty="0"/>
              <a:t>架构：</a:t>
            </a:r>
            <a:r>
              <a:rPr lang="en-US" altLang="zh-CN" sz="1400" dirty="0"/>
              <a:t>P2P</a:t>
            </a:r>
            <a:r>
              <a:rPr lang="zh-CN" altLang="en-US" sz="1400" dirty="0"/>
              <a:t>，动态性，暂态性，透明自适应</a:t>
            </a:r>
            <a:endParaRPr lang="en-US" altLang="zh-CN" sz="1400" dirty="0"/>
          </a:p>
          <a:p>
            <a:r>
              <a:rPr lang="zh-CN" altLang="en-US" sz="1400" dirty="0"/>
              <a:t>异构：统一运行时，南向服务抽象</a:t>
            </a:r>
            <a:endParaRPr lang="en-US" altLang="zh-CN" sz="1400" dirty="0"/>
          </a:p>
          <a:p>
            <a:r>
              <a:rPr lang="zh-CN" altLang="en-US" sz="1400" dirty="0"/>
              <a:t>网络：</a:t>
            </a:r>
            <a:r>
              <a:rPr lang="en-US" altLang="zh-CN" sz="1400" dirty="0"/>
              <a:t>P2P</a:t>
            </a:r>
            <a:r>
              <a:rPr lang="zh-CN" altLang="en-US" sz="1400" dirty="0"/>
              <a:t>，延时，带宽，确定性</a:t>
            </a:r>
            <a:endParaRPr lang="en-US" altLang="zh-CN" sz="1400" dirty="0"/>
          </a:p>
          <a:p>
            <a:r>
              <a:rPr lang="zh-CN" altLang="en-US" sz="1400" dirty="0"/>
              <a:t>安全：高效应用沙箱，服务授权，网络安全</a:t>
            </a:r>
            <a:endParaRPr lang="en-US" altLang="zh-CN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6BFF43-9B5F-48C6-9455-CE5B05BC8CE8}"/>
              </a:ext>
            </a:extLst>
          </p:cNvPr>
          <p:cNvGrpSpPr/>
          <p:nvPr/>
        </p:nvGrpSpPr>
        <p:grpSpPr>
          <a:xfrm>
            <a:off x="2327417" y="1790008"/>
            <a:ext cx="3663044" cy="4640340"/>
            <a:chOff x="1290333" y="1893421"/>
            <a:chExt cx="3663044" cy="46403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1DD478E-B9E9-41CF-BA07-EBA878B55181}"/>
                </a:ext>
              </a:extLst>
            </p:cNvPr>
            <p:cNvGrpSpPr/>
            <p:nvPr/>
          </p:nvGrpSpPr>
          <p:grpSpPr>
            <a:xfrm>
              <a:off x="1290333" y="1893421"/>
              <a:ext cx="3663044" cy="4204870"/>
              <a:chOff x="1415140" y="2009531"/>
              <a:chExt cx="3663044" cy="420487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6A72B1-20B9-484A-AA08-417687E1E0A0}"/>
                  </a:ext>
                </a:extLst>
              </p:cNvPr>
              <p:cNvSpPr txBox="1"/>
              <p:nvPr/>
            </p:nvSpPr>
            <p:spPr>
              <a:xfrm>
                <a:off x="1415142" y="4907816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本地运行时</a:t>
                </a:r>
                <a:endParaRPr lang="en-US" sz="11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495685-3622-4215-A97A-3511AA699571}"/>
                  </a:ext>
                </a:extLst>
              </p:cNvPr>
              <p:cNvSpPr txBox="1"/>
              <p:nvPr/>
            </p:nvSpPr>
            <p:spPr>
              <a:xfrm>
                <a:off x="1415142" y="5246604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本地服务</a:t>
                </a:r>
                <a:endParaRPr lang="en-US" sz="11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CF1AB3-0A27-4A8A-B16B-137E74C78C4E}"/>
                  </a:ext>
                </a:extLst>
              </p:cNvPr>
              <p:cNvSpPr txBox="1"/>
              <p:nvPr/>
            </p:nvSpPr>
            <p:spPr>
              <a:xfrm>
                <a:off x="1415141" y="5576964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</a:t>
                </a:r>
                <a:r>
                  <a:rPr lang="en-US" altLang="zh-CN" sz="1100" dirty="0"/>
                  <a:t>OS</a:t>
                </a:r>
                <a:endParaRPr lang="en-US" sz="11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C1814-7B50-4C15-8A0B-5EE2240CDF81}"/>
                  </a:ext>
                </a:extLst>
              </p:cNvPr>
              <p:cNvSpPr txBox="1"/>
              <p:nvPr/>
            </p:nvSpPr>
            <p:spPr>
              <a:xfrm>
                <a:off x="1415141" y="5915753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100" dirty="0"/>
                  <a:t>HAL</a:t>
                </a:r>
                <a:endParaRPr lang="en-US" sz="11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7DD78B-721D-4626-9723-4112ACCAC013}"/>
                  </a:ext>
                </a:extLst>
              </p:cNvPr>
              <p:cNvSpPr txBox="1"/>
              <p:nvPr/>
            </p:nvSpPr>
            <p:spPr>
              <a:xfrm>
                <a:off x="1415140" y="3577822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应用程序</a:t>
                </a:r>
                <a:endParaRPr lang="en-US" sz="11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B77444-D1B1-4475-A1E9-47DE40ADA900}"/>
                  </a:ext>
                </a:extLst>
              </p:cNvPr>
              <p:cNvSpPr txBox="1"/>
              <p:nvPr/>
            </p:nvSpPr>
            <p:spPr>
              <a:xfrm>
                <a:off x="2676453" y="4903197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本地运行时</a:t>
                </a:r>
                <a:endParaRPr lang="en-US" sz="11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B9074-A64A-472D-94CB-61422A5A5050}"/>
                  </a:ext>
                </a:extLst>
              </p:cNvPr>
              <p:cNvSpPr txBox="1"/>
              <p:nvPr/>
            </p:nvSpPr>
            <p:spPr>
              <a:xfrm>
                <a:off x="2676453" y="5241985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本地服务</a:t>
                </a:r>
                <a:endParaRPr lang="en-US" sz="11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3FA902-96B1-4D65-BD37-E88DA7869414}"/>
                  </a:ext>
                </a:extLst>
              </p:cNvPr>
              <p:cNvSpPr txBox="1"/>
              <p:nvPr/>
            </p:nvSpPr>
            <p:spPr>
              <a:xfrm>
                <a:off x="2676452" y="5572345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</a:t>
                </a:r>
                <a:r>
                  <a:rPr lang="en-US" altLang="zh-CN" sz="1100" dirty="0"/>
                  <a:t>OS</a:t>
                </a:r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A26F3-0435-4FB3-853B-491E995E791B}"/>
                  </a:ext>
                </a:extLst>
              </p:cNvPr>
              <p:cNvSpPr txBox="1"/>
              <p:nvPr/>
            </p:nvSpPr>
            <p:spPr>
              <a:xfrm>
                <a:off x="2676452" y="5911134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100" dirty="0"/>
                  <a:t>HAL</a:t>
                </a:r>
                <a:endParaRPr lang="en-US" sz="11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DBDFA0-3F97-46F4-9A9E-0584FADC6A67}"/>
                  </a:ext>
                </a:extLst>
              </p:cNvPr>
              <p:cNvSpPr txBox="1"/>
              <p:nvPr/>
            </p:nvSpPr>
            <p:spPr>
              <a:xfrm>
                <a:off x="2676451" y="3573203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应用程序</a:t>
                </a:r>
                <a:endParaRPr lang="en-US" sz="11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73DA17F-7DFA-4202-ADEE-1F13253B94AD}"/>
                  </a:ext>
                </a:extLst>
              </p:cNvPr>
              <p:cNvSpPr txBox="1"/>
              <p:nvPr/>
            </p:nvSpPr>
            <p:spPr>
              <a:xfrm>
                <a:off x="3937763" y="4907711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本地运行时</a:t>
                </a:r>
                <a:endParaRPr lang="en-US" sz="11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EDC7C0-56B5-4634-AF2D-3B4B186AF05B}"/>
                  </a:ext>
                </a:extLst>
              </p:cNvPr>
              <p:cNvSpPr txBox="1"/>
              <p:nvPr/>
            </p:nvSpPr>
            <p:spPr>
              <a:xfrm>
                <a:off x="3937763" y="5246499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本地服务</a:t>
                </a:r>
                <a:endParaRPr lang="en-US" sz="11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596ACAF-B41A-44F3-869C-F96F685B891B}"/>
                  </a:ext>
                </a:extLst>
              </p:cNvPr>
              <p:cNvSpPr txBox="1"/>
              <p:nvPr/>
            </p:nvSpPr>
            <p:spPr>
              <a:xfrm>
                <a:off x="3937762" y="5576859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本地</a:t>
                </a:r>
                <a:r>
                  <a:rPr lang="en-US" altLang="zh-CN" sz="1100" dirty="0"/>
                  <a:t>OS</a:t>
                </a:r>
                <a:endParaRPr lang="en-US" sz="11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7330F1-1C05-48E2-81E6-AA9FB0ADAB28}"/>
                  </a:ext>
                </a:extLst>
              </p:cNvPr>
              <p:cNvSpPr txBox="1"/>
              <p:nvPr/>
            </p:nvSpPr>
            <p:spPr>
              <a:xfrm>
                <a:off x="3937762" y="5915648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100" dirty="0"/>
                  <a:t>HAL</a:t>
                </a:r>
                <a:endParaRPr lang="en-US" sz="11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069158-0FA2-4035-8C47-966EC23306A6}"/>
                  </a:ext>
                </a:extLst>
              </p:cNvPr>
              <p:cNvSpPr txBox="1"/>
              <p:nvPr/>
            </p:nvSpPr>
            <p:spPr>
              <a:xfrm>
                <a:off x="3937761" y="3577717"/>
                <a:ext cx="1140419" cy="29864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100" dirty="0"/>
                  <a:t>应用程序</a:t>
                </a:r>
                <a:endParaRPr lang="en-US" sz="1100" dirty="0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ABF240D-A7FC-4779-905D-6889AEE60B64}"/>
                  </a:ext>
                </a:extLst>
              </p:cNvPr>
              <p:cNvGrpSpPr/>
              <p:nvPr/>
            </p:nvGrpSpPr>
            <p:grpSpPr>
              <a:xfrm>
                <a:off x="1415143" y="2559105"/>
                <a:ext cx="3663041" cy="971293"/>
                <a:chOff x="2166257" y="2613534"/>
                <a:chExt cx="3663043" cy="97129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5D31578-322F-4318-9FBD-6C76ACE8E3C6}"/>
                    </a:ext>
                  </a:extLst>
                </p:cNvPr>
                <p:cNvGrpSpPr/>
                <p:nvPr/>
              </p:nvGrpSpPr>
              <p:grpSpPr>
                <a:xfrm>
                  <a:off x="2166257" y="2613534"/>
                  <a:ext cx="1140421" cy="971293"/>
                  <a:chOff x="2166257" y="2613534"/>
                  <a:chExt cx="1140421" cy="971293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48E6231-24A0-40AD-8F4F-2D6FA47D74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9" y="3286178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zh-CN" altLang="en-US" sz="1100" dirty="0"/>
                      <a:t>语言</a:t>
                    </a:r>
                    <a:endParaRPr lang="en-US" sz="1100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691CCA6-086C-4D90-BC1C-8890B0760258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9" y="2948994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zh-CN" altLang="en-US" sz="1100" dirty="0"/>
                      <a:t>应用框架</a:t>
                    </a:r>
                    <a:endParaRPr lang="en-US" sz="1100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B9EB907-260F-4359-8FC3-90A29D5AE42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7" y="2613534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altLang="zh-CN" sz="1100" dirty="0"/>
                      <a:t>App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97655F6-B665-490C-A611-E721E2EB5807}"/>
                    </a:ext>
                  </a:extLst>
                </p:cNvPr>
                <p:cNvGrpSpPr/>
                <p:nvPr/>
              </p:nvGrpSpPr>
              <p:grpSpPr>
                <a:xfrm>
                  <a:off x="3427569" y="2613534"/>
                  <a:ext cx="1140421" cy="971293"/>
                  <a:chOff x="2166257" y="2613534"/>
                  <a:chExt cx="1140421" cy="971293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C803A26-D2DE-4E34-84CD-89831C8E5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9" y="3286178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zh-CN" altLang="en-US" sz="1100" dirty="0"/>
                      <a:t>语言</a:t>
                    </a:r>
                    <a:endParaRPr lang="en-US" sz="1100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4A38498-B03E-417C-AA34-001EF165CFFB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9" y="2948994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zh-CN" altLang="en-US" sz="1100" dirty="0"/>
                      <a:t>应用框架</a:t>
                    </a:r>
                    <a:endParaRPr lang="en-US" sz="1100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1DA02AC-7AF5-4E46-84EE-083FFC81F41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7" y="2613534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altLang="zh-CN" sz="1100" dirty="0"/>
                      <a:t>App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FDA51DA-7282-4043-83B5-4F26876DC24D}"/>
                    </a:ext>
                  </a:extLst>
                </p:cNvPr>
                <p:cNvGrpSpPr/>
                <p:nvPr/>
              </p:nvGrpSpPr>
              <p:grpSpPr>
                <a:xfrm>
                  <a:off x="4688879" y="2613534"/>
                  <a:ext cx="1140421" cy="971293"/>
                  <a:chOff x="2166257" y="2613534"/>
                  <a:chExt cx="1140421" cy="971293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A4E357-BD4C-400C-BF27-6593DED14C6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9" y="3286178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zh-CN" altLang="en-US" sz="1100" dirty="0"/>
                      <a:t>语言</a:t>
                    </a:r>
                    <a:endParaRPr lang="en-US" sz="1100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8DCEF6-CF81-4AED-961C-1D444A8103A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9" y="2948994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zh-CN" altLang="en-US" sz="1100" dirty="0"/>
                      <a:t>应用框架</a:t>
                    </a:r>
                    <a:endParaRPr lang="en-US" sz="1100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353A97A-B5C5-4C19-AA9C-2C1FFFBC76D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257" y="2613534"/>
                    <a:ext cx="1140419" cy="29864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altLang="zh-CN" sz="1100" dirty="0"/>
                      <a:t>App</a:t>
                    </a:r>
                    <a:endParaRPr lang="en-US" sz="1100" dirty="0"/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7464A67-B928-4DD3-8888-ABC97A6D87B2}"/>
                  </a:ext>
                </a:extLst>
              </p:cNvPr>
              <p:cNvGrpSpPr/>
              <p:nvPr/>
            </p:nvGrpSpPr>
            <p:grpSpPr>
              <a:xfrm>
                <a:off x="1415140" y="3961430"/>
                <a:ext cx="3663040" cy="876355"/>
                <a:chOff x="1300840" y="3613087"/>
                <a:chExt cx="3663040" cy="87635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40DC36A3-0FA2-401C-A375-20E4B4E1B0D8}"/>
                    </a:ext>
                  </a:extLst>
                </p:cNvPr>
                <p:cNvSpPr/>
                <p:nvPr/>
              </p:nvSpPr>
              <p:spPr>
                <a:xfrm>
                  <a:off x="1300840" y="3613087"/>
                  <a:ext cx="3663040" cy="87635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zh-CN" sz="11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C700247-2022-45F4-8CFA-27958E728A76}"/>
                    </a:ext>
                  </a:extLst>
                </p:cNvPr>
                <p:cNvSpPr txBox="1"/>
                <p:nvPr/>
              </p:nvSpPr>
              <p:spPr>
                <a:xfrm>
                  <a:off x="1462696" y="3717906"/>
                  <a:ext cx="1099455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000" dirty="0">
                      <a:solidFill>
                        <a:schemeClr val="bg1"/>
                      </a:solidFill>
                    </a:rPr>
                    <a:t>服务注册</a:t>
                  </a:r>
                  <a:endParaRPr lang="en-US" altLang="zh-CN" sz="1000" dirty="0">
                    <a:solidFill>
                      <a:schemeClr val="bg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000" dirty="0">
                      <a:solidFill>
                        <a:schemeClr val="bg1"/>
                      </a:solidFill>
                    </a:rPr>
                    <a:t>服务发现</a:t>
                  </a:r>
                  <a:endParaRPr lang="en-US" altLang="zh-CN" sz="1000" dirty="0">
                    <a:solidFill>
                      <a:schemeClr val="bg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000" dirty="0">
                      <a:solidFill>
                        <a:schemeClr val="bg1"/>
                      </a:solidFill>
                    </a:rPr>
                    <a:t>服务治理</a:t>
                  </a:r>
                  <a:endParaRPr lang="en-US" altLang="zh-CN" sz="1000" dirty="0">
                    <a:solidFill>
                      <a:schemeClr val="bg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000" dirty="0">
                      <a:solidFill>
                        <a:schemeClr val="bg1"/>
                      </a:solidFill>
                    </a:rPr>
                    <a:t>动态应用</a:t>
                  </a:r>
                  <a:endParaRPr lang="en-US" altLang="zh-CN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DE3FFA6-B040-413F-AFFD-A1F704A91625}"/>
                    </a:ext>
                  </a:extLst>
                </p:cNvPr>
                <p:cNvSpPr txBox="1"/>
                <p:nvPr/>
              </p:nvSpPr>
              <p:spPr>
                <a:xfrm>
                  <a:off x="2441259" y="3711858"/>
                  <a:ext cx="1099455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000" dirty="0">
                      <a:solidFill>
                        <a:schemeClr val="bg1"/>
                      </a:solidFill>
                    </a:rPr>
                    <a:t>软件总线</a:t>
                  </a:r>
                  <a:endParaRPr lang="en-US" altLang="zh-CN" sz="1000" dirty="0">
                    <a:solidFill>
                      <a:schemeClr val="bg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000" dirty="0">
                      <a:solidFill>
                        <a:schemeClr val="bg1"/>
                      </a:solidFill>
                    </a:rPr>
                    <a:t>组件仓库</a:t>
                  </a:r>
                  <a:endParaRPr lang="en-US" altLang="zh-CN" sz="1000" dirty="0">
                    <a:solidFill>
                      <a:schemeClr val="bg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000" dirty="0">
                      <a:solidFill>
                        <a:schemeClr val="bg1"/>
                      </a:solidFill>
                    </a:rPr>
                    <a:t>服务组合</a:t>
                  </a:r>
                  <a:endParaRPr lang="en-US" altLang="zh-CN" sz="1000" dirty="0">
                    <a:solidFill>
                      <a:schemeClr val="bg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sz="1000" dirty="0">
                      <a:solidFill>
                        <a:schemeClr val="bg1"/>
                      </a:solidFill>
                    </a:rPr>
                    <a:t>服务监控</a:t>
                  </a:r>
                  <a:endParaRPr lang="en-US" altLang="zh-CN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514C61B-C5B8-45FB-8EE3-4196F342C42B}"/>
                    </a:ext>
                  </a:extLst>
                </p:cNvPr>
                <p:cNvSpPr txBox="1"/>
                <p:nvPr/>
              </p:nvSpPr>
              <p:spPr>
                <a:xfrm>
                  <a:off x="3540714" y="3724608"/>
                  <a:ext cx="1099455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</a:rPr>
                    <a:t>OHM </a:t>
                  </a:r>
                </a:p>
                <a:p>
                  <a:pPr algn="ctr"/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分布式应用框架</a:t>
                  </a:r>
                  <a:endParaRPr lang="en-US" altLang="zh-CN" sz="14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2AC5777C-1AFD-487A-950A-2BF5CE7316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2838" y="2110130"/>
                <a:ext cx="410428" cy="355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React (JavaScript library) - Wikipedia">
                <a:extLst>
                  <a:ext uri="{FF2B5EF4-FFF2-40B4-BE49-F238E27FC236}">
                    <a16:creationId xmlns:a16="http://schemas.microsoft.com/office/drawing/2014/main" id="{9DA7AD83-8B8A-40AA-80A4-11663046A9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7814" y="2042255"/>
                <a:ext cx="708575" cy="500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94E4BF-D93A-44AC-A961-E3215B595617}"/>
                  </a:ext>
                </a:extLst>
              </p:cNvPr>
              <p:cNvSpPr txBox="1"/>
              <p:nvPr/>
            </p:nvSpPr>
            <p:spPr>
              <a:xfrm>
                <a:off x="2978703" y="2101178"/>
                <a:ext cx="124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ACE</a:t>
                </a:r>
                <a:endParaRPr lang="en-US" dirty="0"/>
              </a:p>
            </p:txBody>
          </p:sp>
          <p:pic>
            <p:nvPicPr>
              <p:cNvPr id="4104" name="Picture 8" descr="uni app 基础到实战视频教程在线播放">
                <a:extLst>
                  <a:ext uri="{FF2B5EF4-FFF2-40B4-BE49-F238E27FC236}">
                    <a16:creationId xmlns:a16="http://schemas.microsoft.com/office/drawing/2014/main" id="{176BA143-54C3-4B63-8582-5016E1A78B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7761" y="2009531"/>
                <a:ext cx="623523" cy="505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12" name="Picture 16" descr="Corporate Logo Guidelines – Arm®">
              <a:extLst>
                <a:ext uri="{FF2B5EF4-FFF2-40B4-BE49-F238E27FC236}">
                  <a16:creationId xmlns:a16="http://schemas.microsoft.com/office/drawing/2014/main" id="{1A99208F-5C06-400E-B6CD-2DFA58EB2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334" y="6188582"/>
              <a:ext cx="657698" cy="20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logo - RISC-V International">
              <a:extLst>
                <a:ext uri="{FF2B5EF4-FFF2-40B4-BE49-F238E27FC236}">
                  <a16:creationId xmlns:a16="http://schemas.microsoft.com/office/drawing/2014/main" id="{C5BA258F-2145-4C69-90ED-F166BA684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985" y="5998780"/>
              <a:ext cx="1711939" cy="53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AMD x86 CPU production threatened by Intel - SlashGear">
              <a:extLst>
                <a:ext uri="{FF2B5EF4-FFF2-40B4-BE49-F238E27FC236}">
                  <a16:creationId xmlns:a16="http://schemas.microsoft.com/office/drawing/2014/main" id="{66240E89-2A08-4101-B7D2-847E90E0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313" y="6153449"/>
              <a:ext cx="524483" cy="38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5CF852-4930-4BBA-B18C-E9C39ABD1B50}"/>
                </a:ext>
              </a:extLst>
            </p:cNvPr>
            <p:cNvSpPr txBox="1"/>
            <p:nvPr/>
          </p:nvSpPr>
          <p:spPr>
            <a:xfrm>
              <a:off x="3852926" y="6185472"/>
              <a:ext cx="518235" cy="2539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GPU</a:t>
              </a:r>
              <a:endParaRPr lang="en-US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2F05E0-4A8D-4C6C-9FD2-343EBF83BA5D}"/>
                </a:ext>
              </a:extLst>
            </p:cNvPr>
            <p:cNvSpPr txBox="1"/>
            <p:nvPr/>
          </p:nvSpPr>
          <p:spPr>
            <a:xfrm>
              <a:off x="4418317" y="6185472"/>
              <a:ext cx="518235" cy="2539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NPU</a:t>
              </a:r>
              <a:endParaRPr lang="en-US" sz="1000" dirty="0"/>
            </a:p>
          </p:txBody>
        </p:sp>
      </p:grp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22483EDF-296A-49CE-8B5C-93CD66E87265}"/>
              </a:ext>
            </a:extLst>
          </p:cNvPr>
          <p:cNvSpPr/>
          <p:nvPr/>
        </p:nvSpPr>
        <p:spPr>
          <a:xfrm>
            <a:off x="401065" y="4120241"/>
            <a:ext cx="1805461" cy="139229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核心能力，关系互联互通标准，需要集中统一规划</a:t>
            </a:r>
            <a:endParaRPr lang="en-US" altLang="zh-CN" sz="1400" dirty="0"/>
          </a:p>
        </p:txBody>
      </p:sp>
      <p:sp>
        <p:nvSpPr>
          <p:cNvPr id="65" name="Double Brace 64">
            <a:extLst>
              <a:ext uri="{FF2B5EF4-FFF2-40B4-BE49-F238E27FC236}">
                <a16:creationId xmlns:a16="http://schemas.microsoft.com/office/drawing/2014/main" id="{30A99D98-8F5A-4A8A-B524-DC68671E4A1C}"/>
              </a:ext>
            </a:extLst>
          </p:cNvPr>
          <p:cNvSpPr/>
          <p:nvPr/>
        </p:nvSpPr>
        <p:spPr>
          <a:xfrm>
            <a:off x="405297" y="2393951"/>
            <a:ext cx="1805461" cy="139229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400" dirty="0"/>
              <a:t>应用和开发者生态能力，百花齐放，市场决定</a:t>
            </a:r>
            <a:r>
              <a:rPr lang="en-US" altLang="zh-CN" sz="1400" dirty="0"/>
              <a:t>Winner</a:t>
            </a:r>
          </a:p>
        </p:txBody>
      </p:sp>
      <p:sp>
        <p:nvSpPr>
          <p:cNvPr id="66" name="Double Brace 65">
            <a:extLst>
              <a:ext uri="{FF2B5EF4-FFF2-40B4-BE49-F238E27FC236}">
                <a16:creationId xmlns:a16="http://schemas.microsoft.com/office/drawing/2014/main" id="{CE790A2E-E56D-46B2-8AB8-4A844B8BAE50}"/>
              </a:ext>
            </a:extLst>
          </p:cNvPr>
          <p:cNvSpPr/>
          <p:nvPr/>
        </p:nvSpPr>
        <p:spPr>
          <a:xfrm>
            <a:off x="401065" y="5680817"/>
            <a:ext cx="1805461" cy="7702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400" dirty="0"/>
              <a:t>南向能力对接开放硬件生态</a:t>
            </a:r>
            <a:endParaRPr lang="en-US" altLang="zh-CN" sz="1400" dirty="0"/>
          </a:p>
        </p:txBody>
      </p:sp>
      <p:pic>
        <p:nvPicPr>
          <p:cNvPr id="4118" name="Picture 22" descr="Best Android Phones for First Time Smartphone Users - JoyofAndroid.com">
            <a:extLst>
              <a:ext uri="{FF2B5EF4-FFF2-40B4-BE49-F238E27FC236}">
                <a16:creationId xmlns:a16="http://schemas.microsoft.com/office/drawing/2014/main" id="{0B4809FE-4FA4-49CD-AF00-72D3D2458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85" y="3537748"/>
            <a:ext cx="914170" cy="68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3778982-C3B1-40B8-A628-8B8398592DE7}"/>
              </a:ext>
            </a:extLst>
          </p:cNvPr>
          <p:cNvSpPr txBox="1"/>
          <p:nvPr/>
        </p:nvSpPr>
        <p:spPr>
          <a:xfrm>
            <a:off x="6447320" y="4321814"/>
            <a:ext cx="1265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强控制生态</a:t>
            </a: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73132F-3AC0-4468-B7C8-0B9DF7255024}"/>
              </a:ext>
            </a:extLst>
          </p:cNvPr>
          <p:cNvGrpSpPr/>
          <p:nvPr/>
        </p:nvGrpSpPr>
        <p:grpSpPr>
          <a:xfrm>
            <a:off x="6254097" y="4873836"/>
            <a:ext cx="5571210" cy="1635549"/>
            <a:chOff x="6341777" y="3456455"/>
            <a:chExt cx="5571210" cy="163554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BDF40DD-1CBD-43AC-9E9A-F84307875E57}"/>
                </a:ext>
              </a:extLst>
            </p:cNvPr>
            <p:cNvGrpSpPr/>
            <p:nvPr/>
          </p:nvGrpSpPr>
          <p:grpSpPr>
            <a:xfrm>
              <a:off x="6341777" y="3836820"/>
              <a:ext cx="5571210" cy="1255184"/>
              <a:chOff x="5635251" y="5026671"/>
              <a:chExt cx="5608347" cy="1255184"/>
            </a:xfrm>
          </p:grpSpPr>
          <p:pic>
            <p:nvPicPr>
              <p:cNvPr id="4106" name="Picture 10">
                <a:extLst>
                  <a:ext uri="{FF2B5EF4-FFF2-40B4-BE49-F238E27FC236}">
                    <a16:creationId xmlns:a16="http://schemas.microsoft.com/office/drawing/2014/main" id="{627716D2-59ED-4DE6-9401-CE20294746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9762" y="5052521"/>
                <a:ext cx="930729" cy="247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8" name="Picture 12" descr="Kubernetes">
                <a:extLst>
                  <a:ext uri="{FF2B5EF4-FFF2-40B4-BE49-F238E27FC236}">
                    <a16:creationId xmlns:a16="http://schemas.microsoft.com/office/drawing/2014/main" id="{19B16316-8169-4AB8-9565-12616DD94C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8120" y="5026671"/>
                <a:ext cx="1621860" cy="350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0" name="Picture 14">
                <a:extLst>
                  <a:ext uri="{FF2B5EF4-FFF2-40B4-BE49-F238E27FC236}">
                    <a16:creationId xmlns:a16="http://schemas.microsoft.com/office/drawing/2014/main" id="{62953316-30A0-4E84-AD5D-65955A63CE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6163" y="5078232"/>
                <a:ext cx="919843" cy="26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41C0601-97EB-4C6A-BE37-3B6C98BE1DC6}"/>
                  </a:ext>
                </a:extLst>
              </p:cNvPr>
              <p:cNvSpPr txBox="1"/>
              <p:nvPr/>
            </p:nvSpPr>
            <p:spPr>
              <a:xfrm>
                <a:off x="5635251" y="5540633"/>
                <a:ext cx="1436157" cy="577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050" dirty="0"/>
                  <a:t>Pub/Sub </a:t>
                </a:r>
                <a:r>
                  <a:rPr lang="zh-CN" altLang="en-US" sz="1050" dirty="0"/>
                  <a:t>总线</a:t>
                </a:r>
                <a:endParaRPr lang="en-US" altLang="zh-CN" sz="105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050" dirty="0"/>
                  <a:t>分布式节点</a:t>
                </a:r>
                <a:endParaRPr lang="en-US" altLang="zh-CN" sz="105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050" dirty="0"/>
                  <a:t>计算图</a:t>
                </a:r>
                <a:endParaRPr lang="en-US" altLang="zh-CN" sz="105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FB8222-89FB-4C5A-B550-505DF746CF69}"/>
                  </a:ext>
                </a:extLst>
              </p:cNvPr>
              <p:cNvSpPr txBox="1"/>
              <p:nvPr/>
            </p:nvSpPr>
            <p:spPr>
              <a:xfrm>
                <a:off x="7271657" y="5540633"/>
                <a:ext cx="1436157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050" dirty="0"/>
                  <a:t>容器虚拟化</a:t>
                </a:r>
                <a:endParaRPr lang="en-US" altLang="zh-CN" sz="105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050" dirty="0"/>
                  <a:t>声明式编排</a:t>
                </a:r>
                <a:endParaRPr lang="en-US" altLang="zh-CN" sz="105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050" dirty="0"/>
                  <a:t>Service Mesh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05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F292B5-239E-4472-806D-9A7B884D6FA6}"/>
                  </a:ext>
                </a:extLst>
              </p:cNvPr>
              <p:cNvSpPr txBox="1"/>
              <p:nvPr/>
            </p:nvSpPr>
            <p:spPr>
              <a:xfrm>
                <a:off x="9139360" y="5543191"/>
                <a:ext cx="2104238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050" dirty="0"/>
                  <a:t>跨平台</a:t>
                </a:r>
                <a:r>
                  <a:rPr lang="en-US" altLang="zh-CN" sz="1050" dirty="0" err="1"/>
                  <a:t>UIKit</a:t>
                </a:r>
                <a:endParaRPr lang="en-US" altLang="zh-CN" sz="105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050" dirty="0"/>
                  <a:t>Engine</a:t>
                </a:r>
                <a:r>
                  <a:rPr lang="zh-CN" altLang="en-US" sz="1050" dirty="0"/>
                  <a:t>和用户端框架解耦</a:t>
                </a:r>
                <a:endParaRPr lang="en-US" altLang="zh-CN" sz="105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050" dirty="0"/>
                  <a:t>Dart</a:t>
                </a:r>
                <a:r>
                  <a:rPr lang="zh-CN" altLang="en-US" sz="1050" dirty="0"/>
                  <a:t>跨平台语言</a:t>
                </a:r>
                <a:endParaRPr lang="en-US" altLang="zh-CN" sz="105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050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E0505E-04B9-4661-B9C8-6B07A6518DFA}"/>
                </a:ext>
              </a:extLst>
            </p:cNvPr>
            <p:cNvSpPr txBox="1"/>
            <p:nvPr/>
          </p:nvSpPr>
          <p:spPr>
            <a:xfrm>
              <a:off x="6436206" y="3456455"/>
              <a:ext cx="4568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+mj-ea"/>
                  <a:ea typeface="+mj-ea"/>
                </a:rPr>
                <a:t>开放性开源生态借鉴</a:t>
              </a:r>
              <a:endParaRPr lang="en-US" sz="1400" dirty="0">
                <a:latin typeface="+mj-ea"/>
                <a:ea typeface="+mj-ea"/>
              </a:endParaRPr>
            </a:p>
          </p:txBody>
        </p:sp>
      </p:grpSp>
      <p:pic>
        <p:nvPicPr>
          <p:cNvPr id="71" name="Picture 12">
            <a:extLst>
              <a:ext uri="{FF2B5EF4-FFF2-40B4-BE49-F238E27FC236}">
                <a16:creationId xmlns:a16="http://schemas.microsoft.com/office/drawing/2014/main" id="{322657FD-F59B-4A4E-A36A-08F632AC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54" y="3591932"/>
            <a:ext cx="1455940" cy="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39F6D7-8617-49D1-AABB-F2006D46C16C}"/>
              </a:ext>
            </a:extLst>
          </p:cNvPr>
          <p:cNvSpPr txBox="1"/>
          <p:nvPr/>
        </p:nvSpPr>
        <p:spPr>
          <a:xfrm>
            <a:off x="8046650" y="3867726"/>
            <a:ext cx="3727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控制互联互通和计算标准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应用和硬件生态开放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借鉴</a:t>
            </a:r>
            <a:r>
              <a:rPr lang="en-US" altLang="zh-CN" sz="1200" dirty="0"/>
              <a:t>CNCF</a:t>
            </a:r>
            <a:r>
              <a:rPr lang="zh-CN" altLang="en-US" sz="1200" dirty="0"/>
              <a:t>项目接纳和孵化机制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构建各取所需，和而不同，市场竞争的生态机制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337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645F-E7EF-4421-BFD7-DD3FD6B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OHM </a:t>
            </a:r>
            <a:r>
              <a:rPr lang="zh-CN" altLang="en-US" sz="3600" dirty="0"/>
              <a:t>的生态关键控制点</a:t>
            </a:r>
            <a:endParaRPr lang="en-US" sz="36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EA5D2EF-5755-4C2F-9952-F897AD1487F0}"/>
              </a:ext>
            </a:extLst>
          </p:cNvPr>
          <p:cNvGrpSpPr/>
          <p:nvPr/>
        </p:nvGrpSpPr>
        <p:grpSpPr>
          <a:xfrm>
            <a:off x="3824413" y="1955704"/>
            <a:ext cx="3520911" cy="3808429"/>
            <a:chOff x="1102936" y="1847915"/>
            <a:chExt cx="3704734" cy="41428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796505-2B6A-44D4-86E5-960919E6A39C}"/>
                </a:ext>
              </a:extLst>
            </p:cNvPr>
            <p:cNvSpPr/>
            <p:nvPr/>
          </p:nvSpPr>
          <p:spPr>
            <a:xfrm>
              <a:off x="1336448" y="3978110"/>
              <a:ext cx="1510448" cy="2012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4B8BB9-B523-4108-AD38-7114AD11A3D9}"/>
                </a:ext>
              </a:extLst>
            </p:cNvPr>
            <p:cNvSpPr/>
            <p:nvPr/>
          </p:nvSpPr>
          <p:spPr>
            <a:xfrm>
              <a:off x="1462715" y="4972639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UI Engine</a:t>
              </a:r>
              <a:endParaRPr lang="en-US" sz="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167DC-4E55-4C7F-8AC1-0CD3296D1D8A}"/>
                </a:ext>
              </a:extLst>
            </p:cNvPr>
            <p:cNvSpPr/>
            <p:nvPr/>
          </p:nvSpPr>
          <p:spPr>
            <a:xfrm>
              <a:off x="1462715" y="5266833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Sensor</a:t>
              </a:r>
              <a:endParaRPr lang="en-US" sz="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7CD35D-FAAC-4587-BF0F-C24E6661AB4A}"/>
                </a:ext>
              </a:extLst>
            </p:cNvPr>
            <p:cNvSpPr/>
            <p:nvPr/>
          </p:nvSpPr>
          <p:spPr>
            <a:xfrm>
              <a:off x="2115316" y="4972639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Runtime</a:t>
              </a:r>
              <a:endParaRPr lang="en-US" sz="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34042E-22F1-4397-9E2A-4DD222E88706}"/>
                </a:ext>
              </a:extLst>
            </p:cNvPr>
            <p:cNvSpPr/>
            <p:nvPr/>
          </p:nvSpPr>
          <p:spPr>
            <a:xfrm>
              <a:off x="2115316" y="5266832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Display</a:t>
              </a:r>
              <a:endParaRPr lang="en-US" sz="8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91E8D1-C749-45AE-8DD0-A960730DCD21}"/>
                </a:ext>
              </a:extLst>
            </p:cNvPr>
            <p:cNvSpPr/>
            <p:nvPr/>
          </p:nvSpPr>
          <p:spPr>
            <a:xfrm>
              <a:off x="1462715" y="5561026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Comm</a:t>
              </a:r>
              <a:endParaRPr lang="en-US" sz="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F74A0F-76AA-497C-9FA4-4E1802DFF8BE}"/>
                </a:ext>
              </a:extLst>
            </p:cNvPr>
            <p:cNvSpPr/>
            <p:nvPr/>
          </p:nvSpPr>
          <p:spPr>
            <a:xfrm>
              <a:off x="2115316" y="5561025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Storage</a:t>
              </a:r>
              <a:endParaRPr lang="en-US" sz="8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92CD70D-E78E-4113-88F0-266AC72B2456}"/>
                </a:ext>
              </a:extLst>
            </p:cNvPr>
            <p:cNvSpPr/>
            <p:nvPr/>
          </p:nvSpPr>
          <p:spPr>
            <a:xfrm>
              <a:off x="1578991" y="4473282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1BAF7AC-F9CE-4B71-9787-DFDFBF401442}"/>
                </a:ext>
              </a:extLst>
            </p:cNvPr>
            <p:cNvSpPr/>
            <p:nvPr/>
          </p:nvSpPr>
          <p:spPr>
            <a:xfrm>
              <a:off x="1797968" y="4473282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440829E-181C-4DAF-A701-A68C258F3DA3}"/>
                </a:ext>
              </a:extLst>
            </p:cNvPr>
            <p:cNvSpPr/>
            <p:nvPr/>
          </p:nvSpPr>
          <p:spPr>
            <a:xfrm>
              <a:off x="1578991" y="4668564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334C297-E5D6-45CD-96F7-B93B9816D95C}"/>
                </a:ext>
              </a:extLst>
            </p:cNvPr>
            <p:cNvSpPr/>
            <p:nvPr/>
          </p:nvSpPr>
          <p:spPr>
            <a:xfrm>
              <a:off x="1797968" y="4668564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73F981F-1351-4FA4-AA79-5FC640229B05}"/>
                </a:ext>
              </a:extLst>
            </p:cNvPr>
            <p:cNvSpPr/>
            <p:nvPr/>
          </p:nvSpPr>
          <p:spPr>
            <a:xfrm>
              <a:off x="2115316" y="4473282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2AE49AC-E557-4066-8695-85508D0DDCC7}"/>
                </a:ext>
              </a:extLst>
            </p:cNvPr>
            <p:cNvSpPr/>
            <p:nvPr/>
          </p:nvSpPr>
          <p:spPr>
            <a:xfrm>
              <a:off x="2334293" y="4473282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C4734CE-EDC2-4ABE-9287-422C5808C5CE}"/>
                </a:ext>
              </a:extLst>
            </p:cNvPr>
            <p:cNvSpPr/>
            <p:nvPr/>
          </p:nvSpPr>
          <p:spPr>
            <a:xfrm>
              <a:off x="2115316" y="4668564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C8E3B01-EAC8-4DCB-BFFB-0C11B3DE5F83}"/>
                </a:ext>
              </a:extLst>
            </p:cNvPr>
            <p:cNvSpPr/>
            <p:nvPr/>
          </p:nvSpPr>
          <p:spPr>
            <a:xfrm>
              <a:off x="2334293" y="4668564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F88AAE-1C96-4F6E-A855-85D35E5A7B34}"/>
                </a:ext>
              </a:extLst>
            </p:cNvPr>
            <p:cNvSpPr/>
            <p:nvPr/>
          </p:nvSpPr>
          <p:spPr>
            <a:xfrm>
              <a:off x="3089439" y="3978110"/>
              <a:ext cx="1510448" cy="2012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3DABFE6-0C27-4706-BA4F-FBEA2BAD2147}"/>
                </a:ext>
              </a:extLst>
            </p:cNvPr>
            <p:cNvSpPr/>
            <p:nvPr/>
          </p:nvSpPr>
          <p:spPr>
            <a:xfrm>
              <a:off x="3215706" y="4972639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UI Engine</a:t>
              </a:r>
              <a:endParaRPr lang="en-US" sz="8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93C0D0-AF26-40FA-898D-8B737C92B18A}"/>
                </a:ext>
              </a:extLst>
            </p:cNvPr>
            <p:cNvSpPr/>
            <p:nvPr/>
          </p:nvSpPr>
          <p:spPr>
            <a:xfrm>
              <a:off x="3215706" y="5266833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Sensor</a:t>
              </a:r>
              <a:endParaRPr lang="en-US" sz="8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B25D38-249D-4F69-85F5-F7920E5715F5}"/>
                </a:ext>
              </a:extLst>
            </p:cNvPr>
            <p:cNvSpPr/>
            <p:nvPr/>
          </p:nvSpPr>
          <p:spPr>
            <a:xfrm>
              <a:off x="3868307" y="4972639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Runtime</a:t>
              </a:r>
              <a:endParaRPr lang="en-US" sz="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74548F-8DDA-4EC3-A123-EAFD3C321217}"/>
                </a:ext>
              </a:extLst>
            </p:cNvPr>
            <p:cNvSpPr/>
            <p:nvPr/>
          </p:nvSpPr>
          <p:spPr>
            <a:xfrm>
              <a:off x="3868307" y="5266832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Display</a:t>
              </a:r>
              <a:endParaRPr lang="en-US" sz="8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13DAD3-E4E0-4B61-B57C-C99E3CF4D1F1}"/>
                </a:ext>
              </a:extLst>
            </p:cNvPr>
            <p:cNvSpPr/>
            <p:nvPr/>
          </p:nvSpPr>
          <p:spPr>
            <a:xfrm>
              <a:off x="3215706" y="5561026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Comm</a:t>
              </a:r>
              <a:endParaRPr lang="en-US" sz="8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4D4C46-138C-4346-9151-A046E4D8285A}"/>
                </a:ext>
              </a:extLst>
            </p:cNvPr>
            <p:cNvSpPr/>
            <p:nvPr/>
          </p:nvSpPr>
          <p:spPr>
            <a:xfrm>
              <a:off x="3868307" y="5561025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Storage</a:t>
              </a:r>
              <a:endParaRPr lang="en-US" sz="800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079E7E9-F1CF-4DCA-9DC6-C1A59D9B510C}"/>
                </a:ext>
              </a:extLst>
            </p:cNvPr>
            <p:cNvSpPr/>
            <p:nvPr/>
          </p:nvSpPr>
          <p:spPr>
            <a:xfrm>
              <a:off x="3331982" y="4473282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EA4EDDB-3750-491E-B5AF-BB8404552834}"/>
                </a:ext>
              </a:extLst>
            </p:cNvPr>
            <p:cNvSpPr/>
            <p:nvPr/>
          </p:nvSpPr>
          <p:spPr>
            <a:xfrm>
              <a:off x="3550959" y="4473282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4AAC3D1-FAAD-4EC9-B25C-42807F51CDD2}"/>
                </a:ext>
              </a:extLst>
            </p:cNvPr>
            <p:cNvSpPr/>
            <p:nvPr/>
          </p:nvSpPr>
          <p:spPr>
            <a:xfrm>
              <a:off x="3331982" y="4668564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AB2E081-211C-46AB-8976-54FF793EA72B}"/>
                </a:ext>
              </a:extLst>
            </p:cNvPr>
            <p:cNvSpPr/>
            <p:nvPr/>
          </p:nvSpPr>
          <p:spPr>
            <a:xfrm>
              <a:off x="3550959" y="4668564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B21C400-83C7-4677-BCB7-387B3D42FBE2}"/>
                </a:ext>
              </a:extLst>
            </p:cNvPr>
            <p:cNvSpPr/>
            <p:nvPr/>
          </p:nvSpPr>
          <p:spPr>
            <a:xfrm>
              <a:off x="3868307" y="4473282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B24E279-3387-4F87-9997-3D4C7DE9AC8D}"/>
                </a:ext>
              </a:extLst>
            </p:cNvPr>
            <p:cNvSpPr/>
            <p:nvPr/>
          </p:nvSpPr>
          <p:spPr>
            <a:xfrm>
              <a:off x="4087284" y="4473282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DFBFCCB-EC61-4216-9E59-0C113B2321C6}"/>
                </a:ext>
              </a:extLst>
            </p:cNvPr>
            <p:cNvSpPr/>
            <p:nvPr/>
          </p:nvSpPr>
          <p:spPr>
            <a:xfrm>
              <a:off x="3868307" y="4668564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107A0E9-250E-4005-81DC-5B6916C0225A}"/>
                </a:ext>
              </a:extLst>
            </p:cNvPr>
            <p:cNvSpPr/>
            <p:nvPr/>
          </p:nvSpPr>
          <p:spPr>
            <a:xfrm>
              <a:off x="4087284" y="4668564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A55170E-36CC-4DB0-B835-EC756546750E}"/>
                </a:ext>
              </a:extLst>
            </p:cNvPr>
            <p:cNvSpPr/>
            <p:nvPr/>
          </p:nvSpPr>
          <p:spPr>
            <a:xfrm>
              <a:off x="2214297" y="1847915"/>
              <a:ext cx="1510448" cy="2012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A32819-1E2D-4A53-AA85-8DC4D104E2D5}"/>
                </a:ext>
              </a:extLst>
            </p:cNvPr>
            <p:cNvSpPr/>
            <p:nvPr/>
          </p:nvSpPr>
          <p:spPr>
            <a:xfrm>
              <a:off x="2340564" y="2842444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UI Engine</a:t>
              </a:r>
              <a:endParaRPr lang="en-US" sz="8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4FDBB3-6884-40A4-943C-86892E787485}"/>
                </a:ext>
              </a:extLst>
            </p:cNvPr>
            <p:cNvSpPr/>
            <p:nvPr/>
          </p:nvSpPr>
          <p:spPr>
            <a:xfrm>
              <a:off x="2340564" y="3136638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Sensor</a:t>
              </a:r>
              <a:endParaRPr lang="en-US" sz="8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2B04AB3-7E40-4E55-8332-45339C958882}"/>
                </a:ext>
              </a:extLst>
            </p:cNvPr>
            <p:cNvSpPr/>
            <p:nvPr/>
          </p:nvSpPr>
          <p:spPr>
            <a:xfrm>
              <a:off x="2993165" y="2842444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Runtime</a:t>
              </a:r>
              <a:endParaRPr lang="en-US" sz="8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14586B-AD70-4593-99EE-8F91159A2CDA}"/>
                </a:ext>
              </a:extLst>
            </p:cNvPr>
            <p:cNvSpPr/>
            <p:nvPr/>
          </p:nvSpPr>
          <p:spPr>
            <a:xfrm>
              <a:off x="2993165" y="3136637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Display</a:t>
              </a:r>
              <a:endParaRPr lang="en-US" sz="8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35CAE7-2BB7-4434-A34D-2462BB7DD26A}"/>
                </a:ext>
              </a:extLst>
            </p:cNvPr>
            <p:cNvSpPr/>
            <p:nvPr/>
          </p:nvSpPr>
          <p:spPr>
            <a:xfrm>
              <a:off x="2340564" y="3430831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Comm</a:t>
              </a:r>
              <a:endParaRPr lang="en-US" sz="8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90FD33-ACE8-4CB4-9BBE-B2FC2DBFF949}"/>
                </a:ext>
              </a:extLst>
            </p:cNvPr>
            <p:cNvSpPr/>
            <p:nvPr/>
          </p:nvSpPr>
          <p:spPr>
            <a:xfrm>
              <a:off x="2993165" y="3430830"/>
              <a:ext cx="601756" cy="2458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Storage</a:t>
              </a:r>
              <a:endParaRPr lang="en-US" sz="800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3ADC180-D0B0-42F2-AAFF-738771E3117E}"/>
                </a:ext>
              </a:extLst>
            </p:cNvPr>
            <p:cNvSpPr/>
            <p:nvPr/>
          </p:nvSpPr>
          <p:spPr>
            <a:xfrm>
              <a:off x="2456840" y="2343087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1D840BF-0311-4AC7-83C6-961933D87E1F}"/>
                </a:ext>
              </a:extLst>
            </p:cNvPr>
            <p:cNvSpPr/>
            <p:nvPr/>
          </p:nvSpPr>
          <p:spPr>
            <a:xfrm>
              <a:off x="2675817" y="2343087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BCADF32-35C8-49E7-9940-B0D396EB38A9}"/>
                </a:ext>
              </a:extLst>
            </p:cNvPr>
            <p:cNvSpPr/>
            <p:nvPr/>
          </p:nvSpPr>
          <p:spPr>
            <a:xfrm>
              <a:off x="2456840" y="2538369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AE8F04B-513C-4D2C-BF4D-BB7F5AD3CD2F}"/>
                </a:ext>
              </a:extLst>
            </p:cNvPr>
            <p:cNvSpPr/>
            <p:nvPr/>
          </p:nvSpPr>
          <p:spPr>
            <a:xfrm>
              <a:off x="2675817" y="2538369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D0BF73A-39A5-4270-B408-ADD6E35C7A38}"/>
                </a:ext>
              </a:extLst>
            </p:cNvPr>
            <p:cNvSpPr/>
            <p:nvPr/>
          </p:nvSpPr>
          <p:spPr>
            <a:xfrm>
              <a:off x="2993165" y="2343087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10E77C2-73D2-435D-8622-AFB740C59F17}"/>
                </a:ext>
              </a:extLst>
            </p:cNvPr>
            <p:cNvSpPr/>
            <p:nvPr/>
          </p:nvSpPr>
          <p:spPr>
            <a:xfrm>
              <a:off x="3212142" y="2343087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83F2E2B-8249-475B-9341-5F139278C275}"/>
                </a:ext>
              </a:extLst>
            </p:cNvPr>
            <p:cNvSpPr/>
            <p:nvPr/>
          </p:nvSpPr>
          <p:spPr>
            <a:xfrm>
              <a:off x="2993165" y="2538369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471783F-A023-4A84-AFFF-E6D3CE00DE6D}"/>
                </a:ext>
              </a:extLst>
            </p:cNvPr>
            <p:cNvSpPr/>
            <p:nvPr/>
          </p:nvSpPr>
          <p:spPr>
            <a:xfrm>
              <a:off x="3212142" y="2538369"/>
              <a:ext cx="197962" cy="174132"/>
            </a:xfrm>
            <a:prstGeom prst="roundRect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95051E-46A1-4A83-AA1C-A6B9468DCEB3}"/>
                </a:ext>
              </a:extLst>
            </p:cNvPr>
            <p:cNvSpPr/>
            <p:nvPr/>
          </p:nvSpPr>
          <p:spPr>
            <a:xfrm>
              <a:off x="1102936" y="2474536"/>
              <a:ext cx="3704734" cy="2314277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52FDE18-AC63-4743-8CFE-93D9B46FC03B}"/>
              </a:ext>
            </a:extLst>
          </p:cNvPr>
          <p:cNvSpPr txBox="1"/>
          <p:nvPr/>
        </p:nvSpPr>
        <p:spPr>
          <a:xfrm>
            <a:off x="566236" y="4144090"/>
            <a:ext cx="3374381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①高速软总线，</a:t>
            </a:r>
            <a:r>
              <a:rPr lang="en-US" altLang="zh-CN" sz="1600" dirty="0">
                <a:latin typeface="+mj-ea"/>
                <a:ea typeface="+mj-ea"/>
              </a:rPr>
              <a:t>SOA BUS </a:t>
            </a:r>
            <a:r>
              <a:rPr lang="zh-CN" altLang="en-US" sz="1600" dirty="0">
                <a:latin typeface="+mj-ea"/>
                <a:ea typeface="+mj-ea"/>
              </a:rPr>
              <a:t>标准</a:t>
            </a:r>
            <a:endParaRPr lang="en-US" altLang="zh-CN" sz="1600" dirty="0">
              <a:latin typeface="+mj-ea"/>
              <a:ea typeface="+mj-ea"/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100" dirty="0"/>
              <a:t>pub/sub</a:t>
            </a:r>
            <a:r>
              <a:rPr lang="zh-CN" altLang="en-US" sz="1100" dirty="0"/>
              <a:t>模式，配置、控制、数据</a:t>
            </a:r>
            <a:endParaRPr lang="en-US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三层路由，确定性</a:t>
            </a:r>
            <a:r>
              <a:rPr lang="en-US" altLang="zh-CN" sz="1100" dirty="0"/>
              <a:t>QoS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多数据转发面（共享内存、</a:t>
            </a:r>
            <a:r>
              <a:rPr lang="en-US" altLang="zh-CN" sz="1100" dirty="0"/>
              <a:t>IP</a:t>
            </a:r>
            <a:r>
              <a:rPr lang="zh-CN" altLang="en-US" sz="1100" dirty="0"/>
              <a:t>、个人网）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分布式存储和查询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多语言客户端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安全策略</a:t>
            </a:r>
            <a:endParaRPr lang="en-US" sz="11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A90956-6730-401F-9F1E-D2DF7686FA2E}"/>
              </a:ext>
            </a:extLst>
          </p:cNvPr>
          <p:cNvGrpSpPr/>
          <p:nvPr/>
        </p:nvGrpSpPr>
        <p:grpSpPr>
          <a:xfrm>
            <a:off x="699217" y="1955704"/>
            <a:ext cx="1990759" cy="1482337"/>
            <a:chOff x="682565" y="2266622"/>
            <a:chExt cx="1634527" cy="128356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A3361DC-6AD7-42B1-A708-F6F3087B6A18}"/>
                </a:ext>
              </a:extLst>
            </p:cNvPr>
            <p:cNvSpPr/>
            <p:nvPr/>
          </p:nvSpPr>
          <p:spPr>
            <a:xfrm>
              <a:off x="682565" y="3055037"/>
              <a:ext cx="492253" cy="4951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</a:t>
              </a:r>
              <a:endParaRPr lang="en-US" sz="1200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90BB121-D436-4BF6-9D64-A28241EAB303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28692" y="2761770"/>
              <a:ext cx="566703" cy="2932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72E4C17-CE55-4F5C-AE5E-671D0826500C}"/>
                </a:ext>
              </a:extLst>
            </p:cNvPr>
            <p:cNvSpPr/>
            <p:nvPr/>
          </p:nvSpPr>
          <p:spPr>
            <a:xfrm>
              <a:off x="1252119" y="3055037"/>
              <a:ext cx="492253" cy="49514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</a:t>
              </a:r>
              <a:endParaRPr lang="en-US" sz="12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C7071AC-C0FD-4C9E-B477-000331A3F573}"/>
                </a:ext>
              </a:extLst>
            </p:cNvPr>
            <p:cNvSpPr/>
            <p:nvPr/>
          </p:nvSpPr>
          <p:spPr>
            <a:xfrm>
              <a:off x="1824839" y="3055037"/>
              <a:ext cx="492253" cy="49514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7042E0-B2A1-4F45-9279-6EDE3B77343C}"/>
                </a:ext>
              </a:extLst>
            </p:cNvPr>
            <p:cNvCxnSpPr>
              <a:stCxn id="87" idx="0"/>
              <a:endCxn id="88" idx="2"/>
            </p:cNvCxnSpPr>
            <p:nvPr/>
          </p:nvCxnSpPr>
          <p:spPr>
            <a:xfrm flipV="1">
              <a:off x="928692" y="2761770"/>
              <a:ext cx="566703" cy="2932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3F1E0B2-4BBD-4FCA-9801-4AEE58A2903D}"/>
                </a:ext>
              </a:extLst>
            </p:cNvPr>
            <p:cNvCxnSpPr>
              <a:stCxn id="94" idx="0"/>
              <a:endCxn id="88" idx="2"/>
            </p:cNvCxnSpPr>
            <p:nvPr/>
          </p:nvCxnSpPr>
          <p:spPr>
            <a:xfrm flipH="1" flipV="1">
              <a:off x="1495395" y="2761770"/>
              <a:ext cx="2851" cy="2932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2FD2B54-C8E4-470E-A77B-938FBAE18632}"/>
                </a:ext>
              </a:extLst>
            </p:cNvPr>
            <p:cNvCxnSpPr>
              <a:cxnSpLocks/>
              <a:stCxn id="95" idx="0"/>
              <a:endCxn id="88" idx="2"/>
            </p:cNvCxnSpPr>
            <p:nvPr/>
          </p:nvCxnSpPr>
          <p:spPr>
            <a:xfrm flipH="1" flipV="1">
              <a:off x="1495395" y="2761770"/>
              <a:ext cx="575571" cy="2932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4508875-1505-4CA1-8456-76BE40451B42}"/>
                </a:ext>
              </a:extLst>
            </p:cNvPr>
            <p:cNvSpPr/>
            <p:nvPr/>
          </p:nvSpPr>
          <p:spPr>
            <a:xfrm>
              <a:off x="939033" y="2708714"/>
              <a:ext cx="1140182" cy="293266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0BB05D-EDA9-4DCB-B2BF-94A1E36F0817}"/>
                </a:ext>
              </a:extLst>
            </p:cNvPr>
            <p:cNvSpPr/>
            <p:nvPr/>
          </p:nvSpPr>
          <p:spPr>
            <a:xfrm>
              <a:off x="1055944" y="2266622"/>
              <a:ext cx="878900" cy="4951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Controller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519E3DF-04B9-4A91-A3EA-469A81B9A208}"/>
              </a:ext>
            </a:extLst>
          </p:cNvPr>
          <p:cNvSpPr txBox="1"/>
          <p:nvPr/>
        </p:nvSpPr>
        <p:spPr>
          <a:xfrm>
            <a:off x="2513407" y="2040687"/>
            <a:ext cx="16825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j-ea"/>
                <a:ea typeface="+mj-ea"/>
              </a:rPr>
              <a:t>IoT</a:t>
            </a:r>
            <a:r>
              <a:rPr lang="zh-CN" altLang="en-US" sz="1100" dirty="0">
                <a:latin typeface="+mj-ea"/>
                <a:ea typeface="+mj-ea"/>
              </a:rPr>
              <a:t> 消息中间件</a:t>
            </a:r>
            <a:endParaRPr lang="en-US" altLang="zh-CN" sz="1100" dirty="0">
              <a:latin typeface="+mj-ea"/>
              <a:ea typeface="+mj-ea"/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控制，配置消息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计算不跨平台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应用</a:t>
            </a:r>
            <a:r>
              <a:rPr lang="en-US" altLang="zh-CN" sz="1100" dirty="0"/>
              <a:t>Silo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E979F7-8DA5-4E86-A567-F4963E68F534}"/>
              </a:ext>
            </a:extLst>
          </p:cNvPr>
          <p:cNvSpPr txBox="1"/>
          <p:nvPr/>
        </p:nvSpPr>
        <p:spPr>
          <a:xfrm>
            <a:off x="7365297" y="4695919"/>
            <a:ext cx="3708747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②南向资源抽象，</a:t>
            </a:r>
            <a:r>
              <a:rPr lang="en-US" altLang="zh-CN" sz="1600" dirty="0">
                <a:latin typeface="+mj-ea"/>
                <a:ea typeface="+mj-ea"/>
              </a:rPr>
              <a:t>SOA Runtime </a:t>
            </a:r>
            <a:r>
              <a:rPr lang="zh-CN" altLang="en-US" sz="1600" dirty="0">
                <a:latin typeface="+mj-ea"/>
                <a:ea typeface="+mj-ea"/>
              </a:rPr>
              <a:t>标准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基于语言</a:t>
            </a:r>
            <a:r>
              <a:rPr lang="en-US" altLang="zh-CN" sz="1100" dirty="0"/>
              <a:t>Runtime</a:t>
            </a:r>
            <a:r>
              <a:rPr lang="zh-CN" altLang="en-US" sz="1100" dirty="0"/>
              <a:t>，基于</a:t>
            </a:r>
            <a:r>
              <a:rPr lang="en-US" altLang="zh-CN" sz="1100" dirty="0"/>
              <a:t>OS</a:t>
            </a:r>
            <a:r>
              <a:rPr lang="zh-CN" altLang="en-US" sz="1100" dirty="0"/>
              <a:t>容器，基于</a:t>
            </a:r>
            <a:r>
              <a:rPr lang="en-US" altLang="zh-CN" sz="1100" dirty="0"/>
              <a:t>Runt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altLang="zh-CN" sz="1100" dirty="0"/>
              <a:t>POSIX </a:t>
            </a:r>
            <a:r>
              <a:rPr lang="zh-CN" altLang="en-US" sz="1100" dirty="0"/>
              <a:t>抽象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能力抽象，支持工业</a:t>
            </a:r>
            <a:r>
              <a:rPr lang="en-US" altLang="zh-CN" sz="1100" dirty="0"/>
              <a:t>APIs</a:t>
            </a:r>
            <a:r>
              <a:rPr lang="zh-CN" altLang="en-US" sz="1100" dirty="0"/>
              <a:t>标准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altLang="zh-CN" sz="1100" dirty="0"/>
              <a:t>Capability based Security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82798-B168-4AD2-A0F8-97B034746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838" y="2100891"/>
            <a:ext cx="1294465" cy="114007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3DAF455-BB3C-4C8D-A6A4-8107722DEC4B}"/>
              </a:ext>
            </a:extLst>
          </p:cNvPr>
          <p:cNvSpPr txBox="1"/>
          <p:nvPr/>
        </p:nvSpPr>
        <p:spPr>
          <a:xfrm>
            <a:off x="7393646" y="3375974"/>
            <a:ext cx="3632044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③北向应用生态支持，</a:t>
            </a:r>
            <a:r>
              <a:rPr lang="en-US" altLang="zh-CN" sz="1600" dirty="0">
                <a:latin typeface="+mj-ea"/>
                <a:ea typeface="+mj-ea"/>
              </a:rPr>
              <a:t>SOA </a:t>
            </a:r>
            <a:r>
              <a:rPr lang="zh-CN" altLang="en-US" sz="1600" dirty="0">
                <a:latin typeface="+mj-ea"/>
                <a:ea typeface="+mj-ea"/>
              </a:rPr>
              <a:t>服务标准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服务</a:t>
            </a:r>
            <a:r>
              <a:rPr lang="en-US" altLang="zh-CN" sz="1100" dirty="0"/>
              <a:t>APIs</a:t>
            </a:r>
            <a:r>
              <a:rPr lang="zh-CN" altLang="en-US" sz="1100" dirty="0"/>
              <a:t>，多语言</a:t>
            </a:r>
            <a:r>
              <a:rPr lang="en-US" altLang="zh-CN" sz="1100" dirty="0"/>
              <a:t>bindings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服务注册，服务发现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服务编排，服务部署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服务监控，诊断，</a:t>
            </a:r>
            <a:r>
              <a:rPr lang="en-US" altLang="zh-CN" sz="1100" dirty="0"/>
              <a:t>dashboard</a:t>
            </a: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FD7E7129-A00C-433C-B5BC-A8483913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149" y="1690688"/>
            <a:ext cx="1598428" cy="9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58FAAAC-E5BE-4401-AB64-D368D5C18808}"/>
              </a:ext>
            </a:extLst>
          </p:cNvPr>
          <p:cNvSpPr txBox="1"/>
          <p:nvPr/>
        </p:nvSpPr>
        <p:spPr>
          <a:xfrm>
            <a:off x="7365297" y="1955704"/>
            <a:ext cx="341086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④开发者生态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语言编程语言，应用框架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开发者工具，</a:t>
            </a:r>
            <a:r>
              <a:rPr lang="en-US" altLang="zh-CN" sz="1100" dirty="0"/>
              <a:t>IDE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/>
              <a:t>服务组件仓库</a:t>
            </a:r>
            <a:endParaRPr lang="en-US" altLang="zh-CN" sz="1100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DB3B03-B782-43A9-AB26-9EB358FC9D8A}"/>
              </a:ext>
            </a:extLst>
          </p:cNvPr>
          <p:cNvSpPr txBox="1"/>
          <p:nvPr/>
        </p:nvSpPr>
        <p:spPr>
          <a:xfrm>
            <a:off x="699217" y="3514122"/>
            <a:ext cx="2198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既有</a:t>
            </a:r>
            <a:r>
              <a:rPr lang="en-US" altLang="zh-CN" sz="1200" dirty="0">
                <a:latin typeface="+mj-ea"/>
                <a:ea typeface="+mj-ea"/>
              </a:rPr>
              <a:t>IoT</a:t>
            </a:r>
            <a:r>
              <a:rPr lang="zh-CN" altLang="en-US" sz="1200" dirty="0">
                <a:latin typeface="+mj-ea"/>
                <a:ea typeface="+mj-ea"/>
              </a:rPr>
              <a:t>架构</a:t>
            </a: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3AFEA-A6F5-469D-ADC2-34C741B6A867}"/>
              </a:ext>
            </a:extLst>
          </p:cNvPr>
          <p:cNvSpPr txBox="1"/>
          <p:nvPr/>
        </p:nvSpPr>
        <p:spPr>
          <a:xfrm>
            <a:off x="4046340" y="5868077"/>
            <a:ext cx="3101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万物互联，分布共享，</a:t>
            </a:r>
            <a:r>
              <a:rPr lang="en-US" altLang="zh-CN" sz="1200" dirty="0">
                <a:latin typeface="+mj-ea"/>
                <a:ea typeface="+mj-ea"/>
              </a:rPr>
              <a:t>SOA </a:t>
            </a:r>
            <a:r>
              <a:rPr lang="zh-CN" altLang="en-US" sz="1200" dirty="0">
                <a:latin typeface="+mj-ea"/>
                <a:ea typeface="+mj-ea"/>
              </a:rPr>
              <a:t>计算架构</a:t>
            </a:r>
            <a:endParaRPr lang="en-US" altLang="zh-CN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225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F7EA-FC19-400C-8736-014AD2E3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OHM </a:t>
            </a:r>
            <a:r>
              <a:rPr lang="zh-CN" altLang="en-US" sz="3600" dirty="0"/>
              <a:t>多层次开源商业</a:t>
            </a:r>
            <a:endParaRPr lang="en-US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15311-6A7C-4152-93C7-D603EDC6FD47}"/>
              </a:ext>
            </a:extLst>
          </p:cNvPr>
          <p:cNvGrpSpPr/>
          <p:nvPr/>
        </p:nvGrpSpPr>
        <p:grpSpPr>
          <a:xfrm>
            <a:off x="8391025" y="1999211"/>
            <a:ext cx="2862860" cy="3288508"/>
            <a:chOff x="476478" y="2054257"/>
            <a:chExt cx="2862860" cy="328850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45DE217-20ED-4E17-BE0B-2A0FEE07AA7C}"/>
                </a:ext>
              </a:extLst>
            </p:cNvPr>
            <p:cNvGrpSpPr/>
            <p:nvPr/>
          </p:nvGrpSpPr>
          <p:grpSpPr>
            <a:xfrm>
              <a:off x="476478" y="2054257"/>
              <a:ext cx="2862860" cy="3288508"/>
              <a:chOff x="770393" y="2217542"/>
              <a:chExt cx="2862860" cy="3288508"/>
            </a:xfrm>
          </p:grpSpPr>
          <p:pic>
            <p:nvPicPr>
              <p:cNvPr id="6150" name="Picture 6" descr="Apple AirPods 2 Vs AirPods: What&amp;#39;s The Difference?">
                <a:extLst>
                  <a:ext uri="{FF2B5EF4-FFF2-40B4-BE49-F238E27FC236}">
                    <a16:creationId xmlns:a16="http://schemas.microsoft.com/office/drawing/2014/main" id="{724ADDE9-36D3-4266-8CF7-2044F087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539" b="97684" l="9893" r="89954">
                            <a14:foregroundMark x1="65874" y1="5639" x2="65874" y2="5639"/>
                            <a14:foregroundMark x1="48466" y1="93051" x2="48466" y2="93051"/>
                            <a14:foregroundMark x1="46166" y1="97684" x2="46166" y2="976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393" y="2217542"/>
                <a:ext cx="1167264" cy="8888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2" name="Picture 8" descr="Etoren.com | Huawei Freebuds 3i Black">
                <a:extLst>
                  <a:ext uri="{FF2B5EF4-FFF2-40B4-BE49-F238E27FC236}">
                    <a16:creationId xmlns:a16="http://schemas.microsoft.com/office/drawing/2014/main" id="{81A49036-E78E-412C-99BB-B2CC5C313A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961" b="97443" l="4916" r="95927">
                            <a14:foregroundMark x1="5056" y1="14939" x2="5056" y2="14939"/>
                            <a14:foregroundMark x1="22472" y1="3769" x2="22893" y2="3769"/>
                            <a14:foregroundMark x1="74298" y1="22342" x2="74298" y2="22342"/>
                            <a14:foregroundMark x1="96067" y1="22207" x2="96067" y2="22207"/>
                            <a14:foregroundMark x1="77809" y1="92598" x2="77809" y2="92598"/>
                            <a14:foregroundMark x1="78371" y1="97443" x2="78371" y2="97443"/>
                            <a14:foregroundMark x1="77669" y1="2961" x2="77669" y2="29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404" y="2291442"/>
                <a:ext cx="710194" cy="741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4" name="Picture 10" descr="Wenn der linke oder rechte AirPod nicht funktioniert - Apple Support (AT)">
                <a:extLst>
                  <a:ext uri="{FF2B5EF4-FFF2-40B4-BE49-F238E27FC236}">
                    <a16:creationId xmlns:a16="http://schemas.microsoft.com/office/drawing/2014/main" id="{0A2315F1-56B9-4E2A-B1EC-E864039BB9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3236" y="3578842"/>
                <a:ext cx="713921" cy="1454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6" name="Picture 12" descr="Customise Your FreeBuds 3 Settings in AI Life App | HUAWEI Support Singapore">
                <a:extLst>
                  <a:ext uri="{FF2B5EF4-FFF2-40B4-BE49-F238E27FC236}">
                    <a16:creationId xmlns:a16="http://schemas.microsoft.com/office/drawing/2014/main" id="{2C590C27-312A-44A2-8DA5-F6E83E6255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4938" y="3578841"/>
                <a:ext cx="818315" cy="1454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B8085332-B6FE-4BB3-8A11-808DA5A58262}"/>
                  </a:ext>
                </a:extLst>
              </p:cNvPr>
              <p:cNvCxnSpPr>
                <a:stCxn id="6150" idx="2"/>
                <a:endCxn id="6156" idx="0"/>
              </p:cNvCxnSpPr>
              <p:nvPr/>
            </p:nvCxnSpPr>
            <p:spPr>
              <a:xfrm rot="16200000" flipH="1">
                <a:off x="2052848" y="2407592"/>
                <a:ext cx="472425" cy="1870071"/>
              </a:xfrm>
              <a:prstGeom prst="curvedConnector3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082FAB88-6EB4-445C-9DC6-499CCE0905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61351" y="2407589"/>
                <a:ext cx="472425" cy="1870071"/>
              </a:xfrm>
              <a:prstGeom prst="curvedConnector3">
                <a:avLst/>
              </a:prstGeom>
              <a:ln w="38100">
                <a:solidFill>
                  <a:schemeClr val="tx2">
                    <a:lumMod val="20000"/>
                    <a:lumOff val="8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0309E28-E69E-476E-A702-CF79B4989B1B}"/>
                  </a:ext>
                </a:extLst>
              </p:cNvPr>
              <p:cNvSpPr/>
              <p:nvPr/>
            </p:nvSpPr>
            <p:spPr>
              <a:xfrm>
                <a:off x="1935106" y="2964345"/>
                <a:ext cx="756557" cy="756557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+mj-ea"/>
                    <a:ea typeface="+mj-ea"/>
                  </a:rPr>
                  <a:t>标准体验</a:t>
                </a:r>
                <a:endParaRPr lang="en-US" sz="1050" dirty="0">
                  <a:latin typeface="+mj-ea"/>
                  <a:ea typeface="+mj-ea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06391D0-B16C-4D72-9219-90D179DD9438}"/>
                  </a:ext>
                </a:extLst>
              </p:cNvPr>
              <p:cNvSpPr/>
              <p:nvPr/>
            </p:nvSpPr>
            <p:spPr>
              <a:xfrm>
                <a:off x="973763" y="5116286"/>
                <a:ext cx="760523" cy="389764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专属体验</a:t>
                </a:r>
                <a:endParaRPr lang="en-US" sz="105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4275312-388B-457D-B002-33A7EE3B6172}"/>
                  </a:ext>
                </a:extLst>
              </p:cNvPr>
              <p:cNvSpPr/>
              <p:nvPr/>
            </p:nvSpPr>
            <p:spPr>
              <a:xfrm>
                <a:off x="2843833" y="5116286"/>
                <a:ext cx="760523" cy="389764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专属体验</a:t>
                </a:r>
                <a:endParaRPr lang="en-US" sz="1050" dirty="0"/>
              </a:p>
            </p:txBody>
          </p:sp>
        </p:grpSp>
        <p:pic>
          <p:nvPicPr>
            <p:cNvPr id="6158" name="Picture 14" descr="Bluetooth Png File - Bluetooth Low Energy Logo, Transparent Png - kindpng">
              <a:extLst>
                <a:ext uri="{FF2B5EF4-FFF2-40B4-BE49-F238E27FC236}">
                  <a16:creationId xmlns:a16="http://schemas.microsoft.com/office/drawing/2014/main" id="{24B0785B-CD9D-4F10-B641-AAD0B6E7D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191" y="3546391"/>
              <a:ext cx="824593" cy="395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459E9E-90AB-4C93-8297-D44FE9AB0123}"/>
              </a:ext>
            </a:extLst>
          </p:cNvPr>
          <p:cNvGrpSpPr/>
          <p:nvPr/>
        </p:nvGrpSpPr>
        <p:grpSpPr>
          <a:xfrm>
            <a:off x="302111" y="1999211"/>
            <a:ext cx="5406311" cy="3950994"/>
            <a:chOff x="4275188" y="2054257"/>
            <a:chExt cx="5747659" cy="38226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A89935-403D-4762-9ECF-A21010C67194}"/>
                </a:ext>
              </a:extLst>
            </p:cNvPr>
            <p:cNvGrpSpPr/>
            <p:nvPr/>
          </p:nvGrpSpPr>
          <p:grpSpPr>
            <a:xfrm>
              <a:off x="4275188" y="2054257"/>
              <a:ext cx="5747659" cy="3412672"/>
              <a:chOff x="4751614" y="2307771"/>
              <a:chExt cx="5812972" cy="373380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5527F67-28EB-4DC8-9D7B-D89568ECC493}"/>
                  </a:ext>
                </a:extLst>
              </p:cNvPr>
              <p:cNvGrpSpPr/>
              <p:nvPr/>
            </p:nvGrpSpPr>
            <p:grpSpPr>
              <a:xfrm>
                <a:off x="4751614" y="2307771"/>
                <a:ext cx="5812972" cy="3733801"/>
                <a:chOff x="4742436" y="3385654"/>
                <a:chExt cx="5620763" cy="277021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312D06A-9523-446F-B777-B7041A74751E}"/>
                    </a:ext>
                  </a:extLst>
                </p:cNvPr>
                <p:cNvGrpSpPr/>
                <p:nvPr/>
              </p:nvGrpSpPr>
              <p:grpSpPr>
                <a:xfrm>
                  <a:off x="5867400" y="4517571"/>
                  <a:ext cx="4495799" cy="1638301"/>
                  <a:chOff x="6961414" y="4109356"/>
                  <a:chExt cx="1338944" cy="1796144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0A83DCFE-587A-4386-AEA4-2C999C55CCDE}"/>
                      </a:ext>
                    </a:extLst>
                  </p:cNvPr>
                  <p:cNvSpPr/>
                  <p:nvPr/>
                </p:nvSpPr>
                <p:spPr>
                  <a:xfrm>
                    <a:off x="6961415" y="4729842"/>
                    <a:ext cx="1338943" cy="5551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OHM OS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064A2DD-D1FD-4713-842B-8A5B927973D1}"/>
                      </a:ext>
                    </a:extLst>
                  </p:cNvPr>
                  <p:cNvSpPr/>
                  <p:nvPr/>
                </p:nvSpPr>
                <p:spPr>
                  <a:xfrm>
                    <a:off x="6961414" y="4109356"/>
                    <a:ext cx="1338943" cy="5551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OHM P</a:t>
                    </a:r>
                    <a:r>
                      <a:rPr lang="en-US" altLang="zh-CN" sz="1100" dirty="0"/>
                      <a:t>latform</a:t>
                    </a:r>
                    <a:endParaRPr lang="en-US" sz="1100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4240CD1E-D9B9-485E-941B-C0FE75935E2E}"/>
                      </a:ext>
                    </a:extLst>
                  </p:cNvPr>
                  <p:cNvSpPr/>
                  <p:nvPr/>
                </p:nvSpPr>
                <p:spPr>
                  <a:xfrm>
                    <a:off x="6961414" y="5350328"/>
                    <a:ext cx="1338943" cy="5551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Hardware</a:t>
                    </a:r>
                  </a:p>
                </p:txBody>
              </p: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3A8B317-9A5C-4381-AC90-2B4A081DE617}"/>
                    </a:ext>
                  </a:extLst>
                </p:cNvPr>
                <p:cNvSpPr/>
                <p:nvPr/>
              </p:nvSpPr>
              <p:spPr>
                <a:xfrm>
                  <a:off x="5868088" y="3951613"/>
                  <a:ext cx="2939143" cy="506384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B91BEA-BA8D-45EF-8FFE-1C77465A5AF3}"/>
                    </a:ext>
                  </a:extLst>
                </p:cNvPr>
                <p:cNvSpPr/>
                <p:nvPr/>
              </p:nvSpPr>
              <p:spPr>
                <a:xfrm>
                  <a:off x="5867399" y="3396935"/>
                  <a:ext cx="1251861" cy="506384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100" dirty="0"/>
                    <a:t>HM </a:t>
                  </a:r>
                  <a:r>
                    <a:rPr lang="zh-CN" altLang="en-US" sz="1100" dirty="0"/>
                    <a:t>专属体验</a:t>
                  </a:r>
                  <a:endParaRPr lang="en-US" sz="1100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281F0F8-484C-4DC9-A055-DCE4BB9F7EEE}"/>
                    </a:ext>
                  </a:extLst>
                </p:cNvPr>
                <p:cNvSpPr/>
                <p:nvPr/>
              </p:nvSpPr>
              <p:spPr>
                <a:xfrm>
                  <a:off x="8888186" y="3951613"/>
                  <a:ext cx="1475010" cy="506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/>
                    <a:t>Cloud/Content Service</a:t>
                  </a:r>
                  <a:endParaRPr lang="en-US" sz="1100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19B0A9E-953A-471A-88F1-745CC49C92AE}"/>
                    </a:ext>
                  </a:extLst>
                </p:cNvPr>
                <p:cNvSpPr/>
                <p:nvPr/>
              </p:nvSpPr>
              <p:spPr>
                <a:xfrm>
                  <a:off x="8888186" y="3403190"/>
                  <a:ext cx="1475010" cy="5063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/>
                    <a:t>手机厂商</a:t>
                  </a:r>
                  <a:endParaRPr lang="en-US" altLang="zh-CN" sz="1100" dirty="0"/>
                </a:p>
                <a:p>
                  <a:pPr algn="ctr"/>
                  <a:r>
                    <a:rPr lang="zh-CN" altLang="en-US" sz="1100" dirty="0"/>
                    <a:t>智能汽车厂商</a:t>
                  </a:r>
                  <a:endParaRPr lang="en-US" sz="1100" dirty="0"/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5D500AC-7AD0-4D96-ADF0-A849478EF5F7}"/>
                    </a:ext>
                  </a:extLst>
                </p:cNvPr>
                <p:cNvGrpSpPr/>
                <p:nvPr/>
              </p:nvGrpSpPr>
              <p:grpSpPr>
                <a:xfrm>
                  <a:off x="7200897" y="3396935"/>
                  <a:ext cx="1605647" cy="506384"/>
                  <a:chOff x="7354087" y="3396935"/>
                  <a:chExt cx="1450180" cy="506384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7EBD33F6-8C85-43AC-83F8-A051130696B2}"/>
                      </a:ext>
                    </a:extLst>
                  </p:cNvPr>
                  <p:cNvSpPr/>
                  <p:nvPr/>
                </p:nvSpPr>
                <p:spPr>
                  <a:xfrm>
                    <a:off x="7354087" y="3396935"/>
                    <a:ext cx="692827" cy="5063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/>
                      <a:t>家电</a:t>
                    </a:r>
                    <a:endParaRPr lang="en-US" sz="1100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CCB3015-9822-4AB5-86F6-14DBAAE3DF60}"/>
                      </a:ext>
                    </a:extLst>
                  </p:cNvPr>
                  <p:cNvSpPr/>
                  <p:nvPr/>
                </p:nvSpPr>
                <p:spPr>
                  <a:xfrm>
                    <a:off x="8111440" y="3403190"/>
                    <a:ext cx="692827" cy="50012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/>
                      <a:t>智能硬件</a:t>
                    </a:r>
                    <a:endParaRPr lang="en-US" sz="1100" dirty="0"/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0DBBFD9-79F9-43C1-9805-4CEFDA7A1C44}"/>
                    </a:ext>
                  </a:extLst>
                </p:cNvPr>
                <p:cNvSpPr/>
                <p:nvPr/>
              </p:nvSpPr>
              <p:spPr>
                <a:xfrm>
                  <a:off x="4742436" y="3385654"/>
                  <a:ext cx="1043320" cy="27702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/>
                    <a:t>开发者服务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DevOps</a:t>
                  </a:r>
                </a:p>
                <a:p>
                  <a:pPr algn="ctr"/>
                  <a:r>
                    <a:rPr lang="en-US" sz="1100" dirty="0"/>
                    <a:t>IDE</a:t>
                  </a:r>
                </a:p>
                <a:p>
                  <a:pPr algn="ctr"/>
                  <a:r>
                    <a:rPr lang="en-US" sz="1100" dirty="0"/>
                    <a:t>Consulting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83E822-9632-4DAF-80F8-BFB98673CFBE}"/>
                  </a:ext>
                </a:extLst>
              </p:cNvPr>
              <p:cNvSpPr txBox="1"/>
              <p:nvPr/>
            </p:nvSpPr>
            <p:spPr>
              <a:xfrm>
                <a:off x="7155046" y="3142455"/>
                <a:ext cx="726211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37160" indent="-137160">
                  <a:buFont typeface="Arial" panose="020B0604020202020204" pitchFamily="34" charset="0"/>
                  <a:buChar char="•"/>
                  <a:defRPr sz="10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zh-CN" altLang="en-US" dirty="0"/>
                  <a:t>地图</a:t>
                </a:r>
                <a:endParaRPr lang="en-US" altLang="zh-CN" dirty="0"/>
              </a:p>
              <a:p>
                <a:r>
                  <a:rPr lang="zh-CN" altLang="en-US" dirty="0"/>
                  <a:t>支付</a:t>
                </a:r>
                <a:endParaRPr lang="en-US" altLang="zh-CN" dirty="0"/>
              </a:p>
              <a:p>
                <a:r>
                  <a:rPr lang="zh-CN" altLang="en-US" dirty="0"/>
                  <a:t>内容</a:t>
                </a:r>
                <a:endParaRPr lang="en-US" altLang="zh-CN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5FC6F6-1380-44F2-B0E1-DCD1959BC11E}"/>
                  </a:ext>
                </a:extLst>
              </p:cNvPr>
              <p:cNvSpPr txBox="1"/>
              <p:nvPr/>
            </p:nvSpPr>
            <p:spPr>
              <a:xfrm>
                <a:off x="5977727" y="2584126"/>
                <a:ext cx="67344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zh-CN" altLang="en-US" sz="1000" dirty="0">
                    <a:solidFill>
                      <a:schemeClr val="bg1"/>
                    </a:solidFill>
                  </a:rPr>
                  <a:t>手机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zh-CN" altLang="en-US" sz="1000" dirty="0">
                    <a:solidFill>
                      <a:schemeClr val="bg1"/>
                    </a:solidFill>
                  </a:rPr>
                  <a:t>汽车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8DE81-B28D-4920-BDB5-64A2C7E3F01E}"/>
                  </a:ext>
                </a:extLst>
              </p:cNvPr>
              <p:cNvSpPr txBox="1"/>
              <p:nvPr/>
            </p:nvSpPr>
            <p:spPr>
              <a:xfrm>
                <a:off x="6481602" y="2584668"/>
                <a:ext cx="67344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PC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zh-CN" altLang="en-US" sz="1000" dirty="0">
                    <a:solidFill>
                      <a:schemeClr val="bg1"/>
                    </a:solidFill>
                  </a:rPr>
                  <a:t>穿戴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4111CD-72BE-46DF-A0AC-0B1FEDA3ECD9}"/>
                  </a:ext>
                </a:extLst>
              </p:cNvPr>
              <p:cNvSpPr txBox="1"/>
              <p:nvPr/>
            </p:nvSpPr>
            <p:spPr>
              <a:xfrm>
                <a:off x="7798258" y="3142455"/>
                <a:ext cx="1046385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37160" indent="-137160">
                  <a:buFont typeface="Arial" panose="020B0604020202020204" pitchFamily="34" charset="0"/>
                  <a:buChar char="•"/>
                  <a:defRPr sz="10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zh-CN" altLang="en-US" dirty="0"/>
                  <a:t>应用商店</a:t>
                </a:r>
                <a:endParaRPr lang="en-US" altLang="zh-CN" dirty="0"/>
              </a:p>
              <a:p>
                <a:r>
                  <a:rPr lang="en-US" altLang="zh-CN" dirty="0"/>
                  <a:t>AI</a:t>
                </a:r>
              </a:p>
              <a:p>
                <a:r>
                  <a:rPr lang="zh-CN" altLang="en-US" dirty="0"/>
                  <a:t>广告</a:t>
                </a:r>
                <a:endParaRPr lang="en-US" altLang="zh-CN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3059D5-527F-46D9-A3F1-C06709B5787A}"/>
                  </a:ext>
                </a:extLst>
              </p:cNvPr>
              <p:cNvSpPr txBox="1"/>
              <p:nvPr/>
            </p:nvSpPr>
            <p:spPr>
              <a:xfrm>
                <a:off x="6144987" y="3228945"/>
                <a:ext cx="89929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37160" indent="-137160">
                  <a:buFont typeface="Arial" panose="020B0604020202020204" pitchFamily="34" charset="0"/>
                  <a:buChar char="•"/>
                  <a:defRPr sz="1000">
                    <a:solidFill>
                      <a:schemeClr val="bg1"/>
                    </a:solidFill>
                  </a:defRPr>
                </a:lvl1pPr>
              </a:lstStyle>
              <a:p>
                <a:pPr marL="0" indent="0" algn="ctr">
                  <a:buNone/>
                </a:pPr>
                <a:r>
                  <a:rPr lang="en-US" altLang="zh-CN" sz="1100" dirty="0">
                    <a:latin typeface="+mn-ea"/>
                  </a:rPr>
                  <a:t>HM Cloud Services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BD3BE5-F95A-4FAB-B4CF-9B3D3764B689}"/>
                </a:ext>
              </a:extLst>
            </p:cNvPr>
            <p:cNvGrpSpPr/>
            <p:nvPr/>
          </p:nvGrpSpPr>
          <p:grpSpPr>
            <a:xfrm>
              <a:off x="4275188" y="5540318"/>
              <a:ext cx="5747656" cy="336564"/>
              <a:chOff x="3635304" y="5917279"/>
              <a:chExt cx="5360653" cy="3365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5FD9EF1-8443-4ACE-B8A4-0C4551219DC0}"/>
                  </a:ext>
                </a:extLst>
              </p:cNvPr>
              <p:cNvSpPr/>
              <p:nvPr/>
            </p:nvSpPr>
            <p:spPr>
              <a:xfrm>
                <a:off x="4730538" y="5917279"/>
                <a:ext cx="979717" cy="33656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lt1"/>
                    </a:solidFill>
                  </a:rPr>
                  <a:t>核心商业</a:t>
                </a:r>
                <a:endParaRPr lang="en-US" sz="11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B17FC57-804F-4B3E-997C-9758CA3CF7F2}"/>
                  </a:ext>
                </a:extLst>
              </p:cNvPr>
              <p:cNvSpPr/>
              <p:nvPr/>
            </p:nvSpPr>
            <p:spPr>
              <a:xfrm>
                <a:off x="5825772" y="5917279"/>
                <a:ext cx="979717" cy="33656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/>
                  <a:t>强合作</a:t>
                </a:r>
                <a:endParaRPr lang="en-US" sz="11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A4C14A-54F5-4B89-A60B-F812BD5C5DCC}"/>
                  </a:ext>
                </a:extLst>
              </p:cNvPr>
              <p:cNvSpPr/>
              <p:nvPr/>
            </p:nvSpPr>
            <p:spPr>
              <a:xfrm>
                <a:off x="6921006" y="5917279"/>
                <a:ext cx="979717" cy="33656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/>
                  <a:t>弱竞争</a:t>
                </a:r>
                <a:endParaRPr lang="en-US" sz="11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C0BE1A0-A887-498B-85F5-9F26BA726289}"/>
                  </a:ext>
                </a:extLst>
              </p:cNvPr>
              <p:cNvSpPr/>
              <p:nvPr/>
            </p:nvSpPr>
            <p:spPr>
              <a:xfrm>
                <a:off x="8016240" y="5917279"/>
                <a:ext cx="979717" cy="336564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/>
                  <a:t>强竞争</a:t>
                </a:r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6D1584C-2C92-4F42-B62E-1FF35B0D1DFC}"/>
                  </a:ext>
                </a:extLst>
              </p:cNvPr>
              <p:cNvSpPr/>
              <p:nvPr/>
            </p:nvSpPr>
            <p:spPr>
              <a:xfrm>
                <a:off x="3635304" y="5917279"/>
                <a:ext cx="979717" cy="33656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lt1"/>
                    </a:solidFill>
                  </a:rPr>
                  <a:t>开源</a:t>
                </a:r>
                <a:endParaRPr lang="en-US" sz="1100" dirty="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4ECCFDD2-667F-4C44-9ED1-17D0339417D1}"/>
              </a:ext>
            </a:extLst>
          </p:cNvPr>
          <p:cNvSpPr/>
          <p:nvPr/>
        </p:nvSpPr>
        <p:spPr>
          <a:xfrm>
            <a:off x="4504904" y="3591482"/>
            <a:ext cx="1183925" cy="1096628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j-ea"/>
                <a:ea typeface="+mj-ea"/>
              </a:rPr>
              <a:t>HM Certified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j-ea"/>
                <a:ea typeface="+mj-ea"/>
              </a:rPr>
              <a:t>标准体验</a:t>
            </a:r>
            <a:endParaRPr 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9E6C5-BE3C-47B3-AC12-9610145F88C2}"/>
              </a:ext>
            </a:extLst>
          </p:cNvPr>
          <p:cNvSpPr txBox="1"/>
          <p:nvPr/>
        </p:nvSpPr>
        <p:spPr>
          <a:xfrm>
            <a:off x="9538402" y="5419598"/>
            <a:ext cx="2316141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37160" indent="-13716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1pPr>
          </a:lstStyle>
          <a:p>
            <a:r>
              <a:rPr lang="zh-CN" altLang="en-US" sz="1100" dirty="0">
                <a:solidFill>
                  <a:schemeClr val="tx1"/>
                </a:solidFill>
              </a:rPr>
              <a:t>内容集成，例如：内容订阅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服务集成，例如：一键购买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用户管理，例如：跨平台配置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卓越性能，例如：跨屏满帧，无抖动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个性化体验：例如：虚拟助手，情景计算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1FB477-AA4C-4AF0-9263-2D4B698E3FB3}"/>
              </a:ext>
            </a:extLst>
          </p:cNvPr>
          <p:cNvSpPr txBox="1"/>
          <p:nvPr/>
        </p:nvSpPr>
        <p:spPr>
          <a:xfrm>
            <a:off x="8261138" y="5418025"/>
            <a:ext cx="139659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37160" indent="-13716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专属体验聚焦在商业集成，硬件差异化，算法差异化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5A05D374-4452-4959-BD5C-2C1E364883B8}"/>
              </a:ext>
            </a:extLst>
          </p:cNvPr>
          <p:cNvSpPr/>
          <p:nvPr/>
        </p:nvSpPr>
        <p:spPr>
          <a:xfrm>
            <a:off x="5681032" y="3218936"/>
            <a:ext cx="2769695" cy="202450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</a:rPr>
              <a:t>统一计算平台，</a:t>
            </a:r>
            <a:r>
              <a:rPr lang="en-US" altLang="zh-CN" sz="1100" dirty="0">
                <a:solidFill>
                  <a:schemeClr val="tx1"/>
                </a:solidFill>
              </a:rPr>
              <a:t>API</a:t>
            </a:r>
            <a:r>
              <a:rPr lang="zh-CN" altLang="en-US" sz="1100" dirty="0">
                <a:solidFill>
                  <a:schemeClr val="tx1"/>
                </a:solidFill>
              </a:rPr>
              <a:t>，</a:t>
            </a:r>
            <a:r>
              <a:rPr lang="en-US" altLang="zh-CN" sz="1100" dirty="0">
                <a:solidFill>
                  <a:schemeClr val="tx1"/>
                </a:solidFill>
              </a:rPr>
              <a:t>library</a:t>
            </a:r>
            <a:r>
              <a:rPr lang="zh-CN" altLang="en-US" sz="1100" dirty="0">
                <a:solidFill>
                  <a:schemeClr val="tx1"/>
                </a:solidFill>
              </a:rPr>
              <a:t>，运行时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</a:rPr>
              <a:t>设备管理，例如：</a:t>
            </a:r>
            <a:r>
              <a:rPr lang="en-US" altLang="zh-CN" sz="1100" dirty="0">
                <a:solidFill>
                  <a:schemeClr val="tx1"/>
                </a:solidFill>
              </a:rPr>
              <a:t>ID</a:t>
            </a:r>
            <a:r>
              <a:rPr lang="zh-CN" altLang="en-US" sz="1100" dirty="0">
                <a:solidFill>
                  <a:schemeClr val="tx1"/>
                </a:solidFill>
              </a:rPr>
              <a:t>，配置，</a:t>
            </a:r>
            <a:r>
              <a:rPr lang="en-US" altLang="zh-CN" sz="1100" dirty="0">
                <a:solidFill>
                  <a:schemeClr val="tx1"/>
                </a:solidFill>
              </a:rPr>
              <a:t>OTA</a:t>
            </a:r>
            <a:r>
              <a:rPr lang="zh-CN" altLang="en-US" sz="1100" dirty="0">
                <a:solidFill>
                  <a:schemeClr val="tx1"/>
                </a:solidFill>
              </a:rPr>
              <a:t>，发现，配对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</a:rPr>
              <a:t>安全认证，例如：</a:t>
            </a:r>
            <a:r>
              <a:rPr lang="en-US" altLang="zh-CN" sz="1100" dirty="0">
                <a:solidFill>
                  <a:schemeClr val="tx1"/>
                </a:solidFill>
              </a:rPr>
              <a:t>SSO</a:t>
            </a:r>
            <a:r>
              <a:rPr lang="zh-CN" altLang="en-US" sz="1100" dirty="0">
                <a:solidFill>
                  <a:schemeClr val="tx1"/>
                </a:solidFill>
              </a:rPr>
              <a:t>，</a:t>
            </a:r>
            <a:r>
              <a:rPr lang="en-US" altLang="zh-CN" sz="1100" dirty="0">
                <a:solidFill>
                  <a:schemeClr val="tx1"/>
                </a:solidFill>
              </a:rPr>
              <a:t>biometrics, two-factor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</a:rPr>
              <a:t>网络能力，例如：优化传输，自适应带宽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</a:rPr>
              <a:t>数据能力：例如：音视频编码存放，文件系统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/>
                </a:solidFill>
              </a:rPr>
              <a:t>诊断能力，例如：</a:t>
            </a:r>
            <a:r>
              <a:rPr lang="en-US" altLang="zh-CN" sz="1100" dirty="0">
                <a:solidFill>
                  <a:schemeClr val="tx1"/>
                </a:solidFill>
              </a:rPr>
              <a:t>telemetry</a:t>
            </a:r>
            <a:r>
              <a:rPr lang="zh-CN" altLang="en-US" sz="1100" dirty="0">
                <a:solidFill>
                  <a:schemeClr val="tx1"/>
                </a:solidFill>
              </a:rPr>
              <a:t>，</a:t>
            </a:r>
            <a:r>
              <a:rPr lang="en-US" altLang="zh-CN" sz="11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854B92-7F2D-4F1E-819E-46A78A93104A}"/>
              </a:ext>
            </a:extLst>
          </p:cNvPr>
          <p:cNvSpPr txBox="1"/>
          <p:nvPr/>
        </p:nvSpPr>
        <p:spPr>
          <a:xfrm>
            <a:off x="5876837" y="5464836"/>
            <a:ext cx="236884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37160" indent="-13716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通过开源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认证，构建互联互通标准，提供超越市场水平的标准体验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4C6C89-2B40-49B1-856D-550DD1609494}"/>
              </a:ext>
            </a:extLst>
          </p:cNvPr>
          <p:cNvCxnSpPr>
            <a:cxnSpLocks/>
          </p:cNvCxnSpPr>
          <p:nvPr/>
        </p:nvCxnSpPr>
        <p:spPr>
          <a:xfrm>
            <a:off x="8223038" y="5484116"/>
            <a:ext cx="22647" cy="109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064A9AC-34CB-4B7D-8AA3-546DBA766FD5}"/>
              </a:ext>
            </a:extLst>
          </p:cNvPr>
          <p:cNvSpPr txBox="1"/>
          <p:nvPr/>
        </p:nvSpPr>
        <p:spPr>
          <a:xfrm>
            <a:off x="5811436" y="1988494"/>
            <a:ext cx="2368848" cy="1154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37160" indent="-13716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>
              <a:buNone/>
            </a:pPr>
            <a:r>
              <a:rPr lang="zh-CN" altLang="en-US" sz="1400" dirty="0">
                <a:solidFill>
                  <a:schemeClr val="tx1"/>
                </a:solidFill>
                <a:latin typeface="+mj-ea"/>
                <a:ea typeface="+mj-ea"/>
              </a:rPr>
              <a:t>多层次商业模式</a:t>
            </a:r>
            <a:endParaRPr lang="en-US" altLang="zh-CN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基础合作：互联互通，统一认证，事实标准，降低开发成本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服务合作：通过接入云服务，满足快速构建厂家智能生态需求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专属体验：深度集成，高端溢价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5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"/>
        <a:ea typeface="Microsoft YaHei"/>
        <a:cs typeface=""/>
      </a:majorFont>
      <a:minorFont>
        <a:latin typeface="Avenir Next LT Pro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8620</TotalTime>
  <Words>758</Words>
  <Application>Microsoft Office PowerPoint</Application>
  <PresentationFormat>Widescreen</PresentationFormat>
  <Paragraphs>207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Microsoft YaHei</vt:lpstr>
      <vt:lpstr>Microsoft YaHei Light</vt:lpstr>
      <vt:lpstr>Arial</vt:lpstr>
      <vt:lpstr>Avenir Next LT Pro</vt:lpstr>
      <vt:lpstr>Avenir Next LT Pro Light</vt:lpstr>
      <vt:lpstr>Calibri</vt:lpstr>
      <vt:lpstr>Office Theme</vt:lpstr>
      <vt:lpstr>HM的诉求和愿景</vt:lpstr>
      <vt:lpstr>OHM的开放架构挑战</vt:lpstr>
      <vt:lpstr>OHM 的生态关键控制点</vt:lpstr>
      <vt:lpstr>OHM 多层次开源商业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Yue Chen</cp:lastModifiedBy>
  <cp:revision>217</cp:revision>
  <dcterms:created xsi:type="dcterms:W3CDTF">2021-09-03T06:19:18Z</dcterms:created>
  <dcterms:modified xsi:type="dcterms:W3CDTF">2021-11-09T01:37:08Z</dcterms:modified>
</cp:coreProperties>
</file>