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076137456" r:id="rId2"/>
    <p:sldId id="2076137961" r:id="rId3"/>
    <p:sldId id="2076137921" r:id="rId4"/>
    <p:sldId id="2076137962" r:id="rId5"/>
    <p:sldId id="2076137959" r:id="rId6"/>
    <p:sldId id="2076137975" r:id="rId7"/>
    <p:sldId id="20761379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6327"/>
  </p:normalViewPr>
  <p:slideViewPr>
    <p:cSldViewPr snapToGrid="0">
      <p:cViewPr varScale="1">
        <p:scale>
          <a:sx n="119" d="100"/>
          <a:sy n="11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E61D-2F47-2641-9FDF-64F79102ECA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C6C8-9BEC-DE4F-84E9-EC11690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E1B5-4129-A70E-5C2F-0A7132FC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E52E8-A778-7CEE-FDB8-B3F681C9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463F-A486-A04D-04F3-E933889A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0A3E-5BED-7BE4-D7D0-4ADC7B22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27D7-69A5-CA42-BBCD-DD43C89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A8E9-5565-4C96-C9D8-E6B7EB3D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4099-444C-3D20-BE7D-679C7DDF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FA18-18D3-80CB-8593-1D628DCE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5541-3406-6835-FEA9-FD9382E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20CD-744B-D5B2-760B-A2A0537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A59D7-ED00-59C0-E022-2BD50E507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604A-C0B2-8196-943F-0ED70F13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7063-BCF5-1E39-07EB-1990766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2058-AA2A-ACCC-7B4E-0F53B8A9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3A0B-55D2-FEB5-C8E8-DE0F913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928-5034-6B41-927C-A63E14B5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 baseline="0">
                <a:latin typeface="PingFang HK Medium" panose="020B0400000000000000" pitchFamily="34" charset="-120"/>
                <a:ea typeface="PingFang HK Medium" panose="020B0400000000000000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A91-036D-D101-F3FD-8B408364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1pPr>
            <a:lvl2pPr>
              <a:defRPr sz="20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2pPr>
            <a:lvl3pPr>
              <a:defRPr sz="18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3pPr>
            <a:lvl4pPr>
              <a:defRPr sz="16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4pPr>
            <a:lvl5pPr>
              <a:defRPr sz="1600" b="0" i="0" baseline="0">
                <a:latin typeface="PingFang HK Light" panose="020B0300000000000000" pitchFamily="34" charset="-120"/>
                <a:ea typeface="PingFang HK Light" panose="020B0300000000000000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8609-FEB9-D051-F148-C8B9E79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484E-FF41-B8A2-F1E2-6E91FB8F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E981-8C66-9ED6-B8B6-7F762854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4031-781B-F6DE-B478-57A809A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873A0-4B2D-9544-5B7B-18B21EF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0864-26BC-9D26-62AD-F590F91F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E7F4-5379-A1AA-9B02-E6184ACD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8171-67AE-DBB2-FA7E-C96EA31E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0BD8-951B-A1C7-51AF-2D55FDE3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226D-903A-5314-3614-9E980E75A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9C612-1CCB-7D8C-BA5F-B61EDE9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3C51-5B7C-42CF-F364-17E918D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3A6D-8E39-5240-788D-46DC9B7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FFB1F-ED81-73CD-99A4-0060B126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A8E-BF2C-C98A-DB01-BC741B9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E9D1-A922-1007-EB07-BFB0DAEB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88BB-9ADB-159F-C4D8-8F081BE0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257D0-10ED-471B-467D-388F21FE3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4561E-78D1-7478-C5B5-6FC15387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234F5-6BDE-0B08-7A54-C97277B4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A4A0D-C1D2-544C-74A6-8ECD1413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C9F3E-F1EB-16AA-31E0-AEB26019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5F9C-5520-825A-0653-CFDFFC2C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D2917-C08C-4A18-D081-11BA43C8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BA94-886A-4FB2-A85F-6A7762F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20639-39E0-3AEE-E0C9-6967F7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02140-5DEF-949A-949D-0C0A6C96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82237-5D40-55E3-4326-D04929A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5443-5D1F-4BB8-E3AE-14A8A7F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E6E5-8FFD-CD27-9C7A-081245AE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209D-4D40-E25B-F06B-F04B6B13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4FF3-4027-6C85-986F-77C7B525B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652D-160A-2AAB-E1FC-E65E7F30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8524E-5E73-6006-E2EB-03941992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D2926-FB74-6869-14BC-4BABA3CF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80B-4C66-DD0B-F933-A6156382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29700-6248-A3AC-FE3E-E49CC8BD9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1BF0-CC91-BDEE-3269-6818F80E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9D3D-3166-F9F5-35EF-9C2B759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2E21-5F52-BB07-E065-1802C57B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339C-E0AE-791E-3028-75B70CF1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69CC8-4593-672A-803B-396BAD3E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6638-C970-B2C2-2561-BE7A535D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7AB5-2992-CBCD-3F01-079EC511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AE49-254D-A243-8F3C-D5D03CCD14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4C5C-9634-22E0-8351-3ECA155A3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D113-23FA-E19F-70FF-7EB4132F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B987-8EB8-E64D-9B82-73B26FBA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PingFang HK Medium" panose="020B0400000000000000" pitchFamily="34" charset="-120"/>
          <a:ea typeface="PingFang HK Medium" panose="020B04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ingFang HK Light" panose="020B0300000000000000" pitchFamily="34" charset="-120"/>
          <a:ea typeface="PingFang HK Light" panose="020B03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utdoor, boat, laser&#10;&#10;Description automatically generated">
            <a:extLst>
              <a:ext uri="{FF2B5EF4-FFF2-40B4-BE49-F238E27FC236}">
                <a16:creationId xmlns:a16="http://schemas.microsoft.com/office/drawing/2014/main" id="{AE3A9D75-D3A2-4640-B61D-D1DD0D824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697357" y="10"/>
            <a:ext cx="8507895" cy="6857990"/>
          </a:xfrm>
          <a:prstGeom prst="rect">
            <a:avLst/>
          </a:prstGeom>
        </p:spPr>
      </p:pic>
      <p:sp>
        <p:nvSpPr>
          <p:cNvPr id="103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A5B83D-4476-4105-B599-D6BD46DE3FD9}"/>
              </a:ext>
            </a:extLst>
          </p:cNvPr>
          <p:cNvSpPr txBox="1">
            <a:spLocks/>
          </p:cNvSpPr>
          <p:nvPr/>
        </p:nvSpPr>
        <p:spPr>
          <a:xfrm>
            <a:off x="177357" y="1490052"/>
            <a:ext cx="7168324" cy="32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Mobile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Rust UI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等线 Light" panose="02010600030101010101" pitchFamily="2" charset="-122"/>
                <a:cs typeface="+mj-cs"/>
              </a:rPr>
              <a:t>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j-ea"/>
              <a:cs typeface="+mj-cs"/>
            </a:endParaRPr>
          </a:p>
        </p:txBody>
      </p:sp>
      <p:sp>
        <p:nvSpPr>
          <p:cNvPr id="104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83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979-C641-8CAF-9977-12D7016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B70D-F13D-2E88-4798-ACAB6EE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</a:p>
          <a:p>
            <a:pPr lvl="1"/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multi-core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 err="1"/>
              <a:t>framworks</a:t>
            </a:r>
            <a:endParaRPr lang="en-US" altLang="zh-CN" dirty="0"/>
          </a:p>
          <a:p>
            <a:pPr lvl="1"/>
            <a:r>
              <a:rPr lang="en-US" altLang="zh-CN" dirty="0"/>
              <a:t>Portable,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/>
              <a:t>WASM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(web),</a:t>
            </a:r>
            <a:r>
              <a:rPr lang="zh-CN" altLang="en-US" dirty="0"/>
              <a:t> </a:t>
            </a:r>
            <a:r>
              <a:rPr lang="en-US" altLang="zh-CN" dirty="0"/>
              <a:t>interop</a:t>
            </a:r>
            <a:r>
              <a:rPr lang="zh-CN" altLang="en-US" dirty="0"/>
              <a:t> </a:t>
            </a:r>
            <a:r>
              <a:rPr lang="en-US" altLang="zh-CN" dirty="0"/>
              <a:t>ABI</a:t>
            </a:r>
          </a:p>
          <a:p>
            <a:pPr lvl="1"/>
            <a:r>
              <a:rPr lang="en-US" altLang="zh-CN" dirty="0"/>
              <a:t>DSL ecosystem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meta-programming</a:t>
            </a:r>
            <a:r>
              <a:rPr lang="zh-CN" altLang="en-US" dirty="0"/>
              <a:t> </a:t>
            </a:r>
            <a:r>
              <a:rPr lang="en-US" altLang="zh-CN" dirty="0" err="1"/>
              <a:t>capabilty</a:t>
            </a:r>
            <a:endParaRPr lang="en-US" altLang="zh-CN" dirty="0"/>
          </a:p>
          <a:p>
            <a:pPr lvl="1"/>
            <a:r>
              <a:rPr lang="en-US" altLang="zh-CN" dirty="0"/>
              <a:t>Rich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libraries,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</a:t>
            </a:r>
            <a:r>
              <a:rPr lang="zh-CN" altLang="en-US" dirty="0"/>
              <a:t> </a:t>
            </a:r>
            <a:r>
              <a:rPr lang="en-US" altLang="zh-CN" dirty="0"/>
              <a:t>OOP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 err="1"/>
              <a:t>hierachy</a:t>
            </a:r>
            <a:endParaRPr lang="en-US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 err="1"/>
              <a:t>mutabe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  <a:r>
              <a:rPr lang="zh-CN" altLang="en-US" dirty="0"/>
              <a:t> </a:t>
            </a: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pPr lvl="1"/>
            <a:r>
              <a:rPr lang="en-US" altLang="zh-CN" dirty="0"/>
              <a:t>Steep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front-end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8752-0DB3-AF24-9B16-971D0FCB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Mobile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Ecosystem</a:t>
            </a:r>
            <a:r>
              <a:rPr lang="zh-CN" altLang="en-US" sz="3200" dirty="0"/>
              <a:t> </a:t>
            </a:r>
            <a:r>
              <a:rPr lang="en-US" altLang="zh-CN" sz="3200" dirty="0"/>
              <a:t>Plan</a:t>
            </a:r>
            <a:endParaRPr lang="en-US" sz="3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5B074-1869-EEDC-BECB-0087162966F1}"/>
              </a:ext>
            </a:extLst>
          </p:cNvPr>
          <p:cNvGrpSpPr/>
          <p:nvPr/>
        </p:nvGrpSpPr>
        <p:grpSpPr>
          <a:xfrm>
            <a:off x="1005840" y="1920240"/>
            <a:ext cx="5799402" cy="3774440"/>
            <a:chOff x="2854960" y="1923586"/>
            <a:chExt cx="5403845" cy="37609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952CB4-A9DC-B604-C5AE-E8AF5CCA9489}"/>
                </a:ext>
              </a:extLst>
            </p:cNvPr>
            <p:cNvSpPr/>
            <p:nvPr/>
          </p:nvSpPr>
          <p:spPr>
            <a:xfrm>
              <a:off x="2854960" y="5191963"/>
              <a:ext cx="5403844" cy="4925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Platform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FEAA5D-89C3-8478-33A4-FC5E3AF94596}"/>
                </a:ext>
              </a:extLst>
            </p:cNvPr>
            <p:cNvSpPr/>
            <p:nvPr/>
          </p:nvSpPr>
          <p:spPr>
            <a:xfrm>
              <a:off x="2854960" y="4152121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Servo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C881A7-3B70-8655-8CC1-E96CDA8E6858}"/>
                </a:ext>
              </a:extLst>
            </p:cNvPr>
            <p:cNvSpPr/>
            <p:nvPr/>
          </p:nvSpPr>
          <p:spPr>
            <a:xfrm>
              <a:off x="2854960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Web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Like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(React)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32FB70-79C0-5B28-0265-CDA07AB41BAE}"/>
                </a:ext>
              </a:extLst>
            </p:cNvPr>
            <p:cNvSpPr/>
            <p:nvPr/>
          </p:nvSpPr>
          <p:spPr>
            <a:xfrm>
              <a:off x="4672324" y="4152121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Avenir Book" panose="02000503020000020003" pitchFamily="2" charset="0"/>
                </a:rPr>
                <a:t>Makepad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8585A3-BB44-6F2D-8A72-6D6F8CD82AE3}"/>
                </a:ext>
              </a:extLst>
            </p:cNvPr>
            <p:cNvSpPr/>
            <p:nvPr/>
          </p:nvSpPr>
          <p:spPr>
            <a:xfrm>
              <a:off x="4672324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Native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Like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</a:t>
              </a:r>
              <a:r>
                <a:rPr lang="en-US" altLang="zh-CN" sz="1200" dirty="0" err="1">
                  <a:latin typeface="Avenir Book" panose="02000503020000020003" pitchFamily="2" charset="0"/>
                </a:rPr>
                <a:t>SwiftUI</a:t>
              </a:r>
              <a:r>
                <a:rPr lang="en-US" altLang="zh-CN" sz="1200" dirty="0">
                  <a:latin typeface="Avenir Book" panose="02000503020000020003" pitchFamily="2" charset="0"/>
                </a:rPr>
                <a:t>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6758F90-CE95-E9CE-096E-82417F0CBE68}"/>
                </a:ext>
              </a:extLst>
            </p:cNvPr>
            <p:cNvSpPr/>
            <p:nvPr/>
          </p:nvSpPr>
          <p:spPr>
            <a:xfrm>
              <a:off x="2854960" y="1925320"/>
              <a:ext cx="1672621" cy="926999"/>
            </a:xfrm>
            <a:prstGeom prst="rect">
              <a:avLst/>
            </a:prstGeom>
            <a:solidFill>
              <a:srgbClr val="009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OWF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Mini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</a:p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High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Performance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Web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050" dirty="0">
                <a:latin typeface="Avenir Book" panose="02000503020000020003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DAFC068-AD83-F711-2F2C-AC21545F70EB}"/>
                </a:ext>
              </a:extLst>
            </p:cNvPr>
            <p:cNvSpPr/>
            <p:nvPr/>
          </p:nvSpPr>
          <p:spPr>
            <a:xfrm>
              <a:off x="6489688" y="4152121"/>
              <a:ext cx="855992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Bevy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AEE0A21-7C32-7BD8-92C7-1E0ACEA2245C}"/>
                </a:ext>
              </a:extLst>
            </p:cNvPr>
            <p:cNvSpPr/>
            <p:nvPr/>
          </p:nvSpPr>
          <p:spPr>
            <a:xfrm>
              <a:off x="6489688" y="3632200"/>
              <a:ext cx="1769116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Game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Framework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(Unity)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471B491-D705-1A5C-1FBA-91284CE978F3}"/>
                </a:ext>
              </a:extLst>
            </p:cNvPr>
            <p:cNvSpPr/>
            <p:nvPr/>
          </p:nvSpPr>
          <p:spPr>
            <a:xfrm>
              <a:off x="7402812" y="4152120"/>
              <a:ext cx="855992" cy="492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Rapier</a:t>
              </a:r>
              <a:endParaRPr lang="en-US" sz="1200" dirty="0">
                <a:latin typeface="Avenir Book" panose="02000503020000020003" pitchFamily="2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93E6BED-370C-990A-0DE4-803C0BCA544E}"/>
                </a:ext>
              </a:extLst>
            </p:cNvPr>
            <p:cNvGrpSpPr/>
            <p:nvPr/>
          </p:nvGrpSpPr>
          <p:grpSpPr>
            <a:xfrm>
              <a:off x="2854960" y="4672042"/>
              <a:ext cx="5403844" cy="495876"/>
              <a:chOff x="3088640" y="4296122"/>
              <a:chExt cx="8142114" cy="4958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E0A2DD-8C25-95AE-D57A-427820B37AA8}"/>
                  </a:ext>
                </a:extLst>
              </p:cNvPr>
              <p:cNvSpPr/>
              <p:nvPr/>
            </p:nvSpPr>
            <p:spPr>
              <a:xfrm>
                <a:off x="3088640" y="4296122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Rust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Lang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BE6AAB-1474-5BA6-88EA-623040FD065B}"/>
                  </a:ext>
                </a:extLst>
              </p:cNvPr>
              <p:cNvSpPr/>
              <p:nvPr/>
            </p:nvSpPr>
            <p:spPr>
              <a:xfrm>
                <a:off x="5826910" y="4296122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Core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Libs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45E46755-4C2C-20F4-233A-8445C0272B66}"/>
                  </a:ext>
                </a:extLst>
              </p:cNvPr>
              <p:cNvSpPr/>
              <p:nvPr/>
            </p:nvSpPr>
            <p:spPr>
              <a:xfrm>
                <a:off x="8565180" y="4299441"/>
                <a:ext cx="2665574" cy="4925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venir Book" panose="02000503020000020003" pitchFamily="2" charset="0"/>
                  </a:rPr>
                  <a:t>Async/</a:t>
                </a:r>
                <a:r>
                  <a:rPr lang="en-US" altLang="zh-CN" sz="1200" dirty="0" err="1">
                    <a:latin typeface="Avenir Book" panose="02000503020000020003" pitchFamily="2" charset="0"/>
                  </a:rPr>
                  <a:t>Parralel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App</a:t>
                </a:r>
                <a:r>
                  <a:rPr lang="zh-CN" altLang="en-US" sz="1200" dirty="0">
                    <a:latin typeface="Avenir Book" panose="02000503020000020003" pitchFamily="2" charset="0"/>
                  </a:rPr>
                  <a:t> </a:t>
                </a:r>
                <a:r>
                  <a:rPr lang="en-US" altLang="zh-CN" sz="1200" dirty="0">
                    <a:latin typeface="Avenir Book" panose="02000503020000020003" pitchFamily="2" charset="0"/>
                  </a:rPr>
                  <a:t>Runtime</a:t>
                </a:r>
                <a:endParaRPr lang="en-US" sz="1200" dirty="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F19EE9D4-4990-3263-41F3-22C92847583A}"/>
                </a:ext>
              </a:extLst>
            </p:cNvPr>
            <p:cNvSpPr/>
            <p:nvPr/>
          </p:nvSpPr>
          <p:spPr>
            <a:xfrm>
              <a:off x="4720572" y="1923587"/>
              <a:ext cx="1672621" cy="9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venir Book" panose="02000503020000020003" pitchFamily="2" charset="0"/>
                </a:rPr>
                <a:t>Cross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Platform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100" dirty="0">
                <a:latin typeface="Avenir Book" panose="02000503020000020003" pitchFamily="2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471E94B-BD4B-B95C-DCE4-7EA524C41483}"/>
                </a:ext>
              </a:extLst>
            </p:cNvPr>
            <p:cNvSpPr/>
            <p:nvPr/>
          </p:nvSpPr>
          <p:spPr>
            <a:xfrm>
              <a:off x="6586184" y="1923586"/>
              <a:ext cx="1672621" cy="9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Avenir Book" panose="02000503020000020003" pitchFamily="2" charset="0"/>
                </a:rPr>
                <a:t>WebXR</a:t>
              </a:r>
              <a:r>
                <a:rPr lang="en-US" altLang="zh-CN" sz="1200" dirty="0">
                  <a:latin typeface="Avenir Book" panose="02000503020000020003" pitchFamily="2" charset="0"/>
                </a:rPr>
                <a:t>/Cloud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Gaming/Cloud</a:t>
              </a:r>
              <a:r>
                <a:rPr lang="zh-CN" altLang="en-US" sz="1200" dirty="0">
                  <a:latin typeface="Avenir Book" panose="02000503020000020003" pitchFamily="2" charset="0"/>
                </a:rPr>
                <a:t> </a:t>
              </a:r>
              <a:r>
                <a:rPr lang="en-US" altLang="zh-CN" sz="1200" dirty="0">
                  <a:latin typeface="Avenir Book" panose="02000503020000020003" pitchFamily="2" charset="0"/>
                </a:rPr>
                <a:t>Apps</a:t>
              </a:r>
            </a:p>
            <a:p>
              <a:pPr algn="ctr"/>
              <a:endParaRPr lang="en-US" altLang="zh-CN" sz="1200" dirty="0">
                <a:latin typeface="Avenir Book" panose="02000503020000020003" pitchFamily="2" charset="0"/>
              </a:endParaRPr>
            </a:p>
            <a:p>
              <a:pPr algn="ctr"/>
              <a:endParaRPr lang="en-US" altLang="zh-CN" sz="105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3DFFE83-2C3F-EDC9-B9AC-6419A4F5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154" y="1920240"/>
            <a:ext cx="4570366" cy="377444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Common</a:t>
            </a:r>
            <a:r>
              <a:rPr lang="zh-CN" altLang="en-US" sz="2000" dirty="0"/>
              <a:t> </a:t>
            </a:r>
            <a:r>
              <a:rPr lang="en-US" altLang="zh-CN" sz="2000" dirty="0"/>
              <a:t>Rust</a:t>
            </a:r>
            <a:r>
              <a:rPr lang="zh-CN" altLang="en-US" sz="2000" dirty="0"/>
              <a:t> </a:t>
            </a:r>
            <a:r>
              <a:rPr lang="en-US" altLang="zh-CN" sz="2000" dirty="0"/>
              <a:t>Platform</a:t>
            </a:r>
            <a:r>
              <a:rPr lang="zh-CN" altLang="en-US" sz="2000" dirty="0"/>
              <a:t> </a:t>
            </a:r>
            <a:r>
              <a:rPr lang="en-US" altLang="zh-CN" sz="2000" dirty="0"/>
              <a:t>Technologies</a:t>
            </a:r>
          </a:p>
          <a:p>
            <a:pPr lvl="1"/>
            <a:r>
              <a:rPr lang="en-US" altLang="zh-CN" sz="1600" dirty="0"/>
              <a:t>Rust</a:t>
            </a:r>
            <a:r>
              <a:rPr lang="zh-CN" altLang="en-US" sz="1600" dirty="0"/>
              <a:t> </a:t>
            </a:r>
            <a:r>
              <a:rPr lang="en-US" altLang="zh-CN" sz="1600" dirty="0"/>
              <a:t>Lang</a:t>
            </a:r>
          </a:p>
          <a:p>
            <a:pPr lvl="1"/>
            <a:r>
              <a:rPr lang="en-US" altLang="zh-CN" sz="1600" dirty="0"/>
              <a:t>Concurrency</a:t>
            </a:r>
            <a:r>
              <a:rPr lang="zh-CN" altLang="en-US" sz="1600" dirty="0"/>
              <a:t> </a:t>
            </a:r>
            <a:r>
              <a:rPr lang="en-US" altLang="zh-CN" sz="1600" dirty="0"/>
              <a:t>runtime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App</a:t>
            </a:r>
          </a:p>
          <a:p>
            <a:pPr lvl="1"/>
            <a:r>
              <a:rPr lang="en-US" altLang="zh-CN" sz="1600" dirty="0"/>
              <a:t>Rusty</a:t>
            </a:r>
            <a:r>
              <a:rPr lang="zh-CN" altLang="en-US" sz="1600" dirty="0"/>
              <a:t> </a:t>
            </a:r>
            <a:r>
              <a:rPr lang="en-US" altLang="zh-CN" sz="1600" dirty="0"/>
              <a:t>mobile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  <a:r>
              <a:rPr lang="zh-CN" altLang="en-US" sz="1600" dirty="0"/>
              <a:t> </a:t>
            </a:r>
            <a:r>
              <a:rPr lang="en-US" altLang="zh-CN" sz="1600" dirty="0"/>
              <a:t>libs</a:t>
            </a:r>
          </a:p>
          <a:p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Plan</a:t>
            </a:r>
          </a:p>
          <a:p>
            <a:pPr lvl="1"/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projects</a:t>
            </a:r>
            <a:r>
              <a:rPr lang="zh-CN" altLang="en-US" sz="1800" dirty="0"/>
              <a:t> </a:t>
            </a:r>
            <a:r>
              <a:rPr lang="en-US" altLang="zh-CN" sz="1800" dirty="0"/>
              <a:t>partners</a:t>
            </a:r>
          </a:p>
          <a:p>
            <a:pPr lvl="1"/>
            <a:r>
              <a:rPr lang="en-US" altLang="zh-CN" sz="1800" dirty="0"/>
              <a:t>Full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user</a:t>
            </a:r>
            <a:r>
              <a:rPr lang="zh-CN" altLang="en-US" sz="1800" dirty="0"/>
              <a:t> </a:t>
            </a:r>
            <a:r>
              <a:rPr lang="en-US" altLang="zh-CN" sz="1800" dirty="0"/>
              <a:t>experiences</a:t>
            </a:r>
          </a:p>
          <a:p>
            <a:pPr lvl="1"/>
            <a:r>
              <a:rPr lang="en-US" altLang="zh-CN" sz="1800" dirty="0"/>
              <a:t>Killer</a:t>
            </a:r>
            <a:r>
              <a:rPr lang="zh-CN" altLang="en-US" sz="1800" dirty="0"/>
              <a:t> </a:t>
            </a:r>
            <a:r>
              <a:rPr lang="en-US" altLang="zh-CN" sz="1800" dirty="0"/>
              <a:t>use</a:t>
            </a:r>
            <a:r>
              <a:rPr lang="zh-CN" altLang="en-US" sz="1800" dirty="0"/>
              <a:t> </a:t>
            </a:r>
            <a:r>
              <a:rPr lang="en-US" altLang="zh-CN" sz="1800" dirty="0"/>
              <a:t>cases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customers</a:t>
            </a:r>
          </a:p>
          <a:p>
            <a:pPr lvl="1"/>
            <a:r>
              <a:rPr lang="en-US" altLang="zh-CN" sz="1800" dirty="0"/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9855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6DD-83CE-5974-D31E-D0C08BE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Landscape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5B648-51AA-9EF7-B0E5-E4C2EF924862}"/>
              </a:ext>
            </a:extLst>
          </p:cNvPr>
          <p:cNvSpPr/>
          <p:nvPr/>
        </p:nvSpPr>
        <p:spPr>
          <a:xfrm>
            <a:off x="1538094" y="2845589"/>
            <a:ext cx="2194690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Dioxus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3FCD-4C6A-B493-FA7A-956EB0FF9E34}"/>
              </a:ext>
            </a:extLst>
          </p:cNvPr>
          <p:cNvSpPr/>
          <p:nvPr/>
        </p:nvSpPr>
        <p:spPr>
          <a:xfrm>
            <a:off x="1542243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Tauri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C569-A6F9-FA18-42F8-C04CBBB5CE52}"/>
              </a:ext>
            </a:extLst>
          </p:cNvPr>
          <p:cNvSpPr/>
          <p:nvPr/>
        </p:nvSpPr>
        <p:spPr>
          <a:xfrm>
            <a:off x="1542243" y="4085598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Webview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7B2E9-75AA-F327-ACA5-4E3D958BA07A}"/>
              </a:ext>
            </a:extLst>
          </p:cNvPr>
          <p:cNvSpPr/>
          <p:nvPr/>
        </p:nvSpPr>
        <p:spPr>
          <a:xfrm>
            <a:off x="2278647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Freya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3D67D-3B56-A598-711C-B6F46C86B66F}"/>
              </a:ext>
            </a:extLst>
          </p:cNvPr>
          <p:cNvSpPr/>
          <p:nvPr/>
        </p:nvSpPr>
        <p:spPr>
          <a:xfrm>
            <a:off x="2278647" y="408559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Skia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24E66-E7EC-160A-B74C-096BCCD2B240}"/>
              </a:ext>
            </a:extLst>
          </p:cNvPr>
          <p:cNvSpPr/>
          <p:nvPr/>
        </p:nvSpPr>
        <p:spPr>
          <a:xfrm>
            <a:off x="3015050" y="3460337"/>
            <a:ext cx="717734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Taffy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Servo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2797D-FE06-D7DE-8719-BB00C26F2203}"/>
              </a:ext>
            </a:extLst>
          </p:cNvPr>
          <p:cNvGrpSpPr/>
          <p:nvPr/>
        </p:nvGrpSpPr>
        <p:grpSpPr>
          <a:xfrm>
            <a:off x="3830047" y="2845589"/>
            <a:ext cx="2063736" cy="1194999"/>
            <a:chOff x="2783567" y="3884208"/>
            <a:chExt cx="1454137" cy="11949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77C372-4E72-614A-2CA1-D998134D492A}"/>
                </a:ext>
              </a:extLst>
            </p:cNvPr>
            <p:cNvSpPr/>
            <p:nvPr/>
          </p:nvSpPr>
          <p:spPr>
            <a:xfrm>
              <a:off x="2783567" y="3884208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Iced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DAE8B5-DB63-3675-E7C6-E4B476822AB9}"/>
                </a:ext>
              </a:extLst>
            </p:cNvPr>
            <p:cNvSpPr/>
            <p:nvPr/>
          </p:nvSpPr>
          <p:spPr>
            <a:xfrm>
              <a:off x="2783567" y="4498956"/>
              <a:ext cx="717734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WGPU</a:t>
              </a:r>
            </a:p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OpenGL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5300F3-415E-97D4-8137-BEFC2D60A3A5}"/>
                </a:ext>
              </a:extLst>
            </p:cNvPr>
            <p:cNvSpPr/>
            <p:nvPr/>
          </p:nvSpPr>
          <p:spPr>
            <a:xfrm>
              <a:off x="3519970" y="4498956"/>
              <a:ext cx="717734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Tiny-</a:t>
              </a:r>
              <a:r>
                <a:rPr lang="en-US" altLang="zh-CN" sz="1000" dirty="0" err="1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Skia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E38D-76D0-0BAA-2508-C3C9205BC5F6}"/>
              </a:ext>
            </a:extLst>
          </p:cNvPr>
          <p:cNvGrpSpPr/>
          <p:nvPr/>
        </p:nvGrpSpPr>
        <p:grpSpPr>
          <a:xfrm>
            <a:off x="8195544" y="2845589"/>
            <a:ext cx="1863212" cy="1194999"/>
            <a:chOff x="7753774" y="3884208"/>
            <a:chExt cx="1454137" cy="1194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8D9BC-0C4C-CA90-29A3-0C766D4DB6B9}"/>
                </a:ext>
              </a:extLst>
            </p:cNvPr>
            <p:cNvSpPr/>
            <p:nvPr/>
          </p:nvSpPr>
          <p:spPr>
            <a:xfrm>
              <a:off x="7753774" y="3884208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Slint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B8D2A6-9338-627D-84F4-209CCF06F749}"/>
                </a:ext>
              </a:extLst>
            </p:cNvPr>
            <p:cNvSpPr/>
            <p:nvPr/>
          </p:nvSpPr>
          <p:spPr>
            <a:xfrm>
              <a:off x="7753774" y="4498956"/>
              <a:ext cx="1454137" cy="580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QT</a:t>
              </a:r>
              <a:r>
                <a:rPr lang="zh-CN" altLang="en-US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（</a:t>
              </a:r>
              <a:r>
                <a:rPr lang="en-US" altLang="zh-CN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C++</a:t>
              </a:r>
              <a:r>
                <a:rPr lang="zh-CN" altLang="en-US" sz="10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）</a:t>
              </a:r>
              <a:endParaRPr 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644F54B-DB70-A694-BB04-BFF8C4B99740}"/>
              </a:ext>
            </a:extLst>
          </p:cNvPr>
          <p:cNvSpPr/>
          <p:nvPr/>
        </p:nvSpPr>
        <p:spPr>
          <a:xfrm>
            <a:off x="10153144" y="2845589"/>
            <a:ext cx="1657533" cy="1188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egui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EC1A3-6D0D-BF1A-44D4-85F6E7041D5D}"/>
              </a:ext>
            </a:extLst>
          </p:cNvPr>
          <p:cNvSpPr/>
          <p:nvPr/>
        </p:nvSpPr>
        <p:spPr>
          <a:xfrm>
            <a:off x="6009698" y="3460337"/>
            <a:ext cx="2069931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C0D932-5813-D727-0457-6CE7515E01F6}"/>
              </a:ext>
            </a:extLst>
          </p:cNvPr>
          <p:cNvSpPr/>
          <p:nvPr/>
        </p:nvSpPr>
        <p:spPr>
          <a:xfrm>
            <a:off x="6009698" y="2845589"/>
            <a:ext cx="2069931" cy="580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Live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DSL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04F603-5FC6-862D-D574-49DB994CD91C}"/>
              </a:ext>
            </a:extLst>
          </p:cNvPr>
          <p:cNvCxnSpPr>
            <a:cxnSpLocks/>
          </p:cNvCxnSpPr>
          <p:nvPr/>
        </p:nvCxnSpPr>
        <p:spPr>
          <a:xfrm>
            <a:off x="1538094" y="2019218"/>
            <a:ext cx="1046821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FD4E2E-1508-8433-2444-AB4150A0B09C}"/>
              </a:ext>
            </a:extLst>
          </p:cNvPr>
          <p:cNvSpPr txBox="1"/>
          <p:nvPr/>
        </p:nvSpPr>
        <p:spPr>
          <a:xfrm>
            <a:off x="1143809" y="1452974"/>
            <a:ext cx="1871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Retained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  <a:p>
            <a:pPr algn="ctr"/>
            <a:r>
              <a:rPr lang="en-US" altLang="zh-CN" sz="12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Delcarative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  <a:p>
            <a:pPr algn="ctr"/>
            <a:endParaRPr lang="en-US" sz="12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5A497-8836-6D49-012A-5F71881EB926}"/>
              </a:ext>
            </a:extLst>
          </p:cNvPr>
          <p:cNvSpPr txBox="1"/>
          <p:nvPr/>
        </p:nvSpPr>
        <p:spPr>
          <a:xfrm>
            <a:off x="10374410" y="1452974"/>
            <a:ext cx="1871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Immediate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</a:t>
            </a:r>
            <a:r>
              <a:rPr lang="zh-CN" altLang="en-US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2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A58E6-D4B8-0F11-D33F-2A570AE31AE1}"/>
              </a:ext>
            </a:extLst>
          </p:cNvPr>
          <p:cNvSpPr txBox="1"/>
          <p:nvPr/>
        </p:nvSpPr>
        <p:spPr>
          <a:xfrm>
            <a:off x="1554951" y="227934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React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DSL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ECS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state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management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93513E-FDE6-CBC7-259E-59A3C1B3E379}"/>
              </a:ext>
            </a:extLst>
          </p:cNvPr>
          <p:cNvSpPr txBox="1"/>
          <p:nvPr/>
        </p:nvSpPr>
        <p:spPr>
          <a:xfrm>
            <a:off x="3759750" y="227934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Elm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style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</a:p>
          <a:p>
            <a:pPr algn="ctr"/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F5B4E8-CC59-E816-7C74-BF8684DF4A24}"/>
              </a:ext>
            </a:extLst>
          </p:cNvPr>
          <p:cNvSpPr txBox="1"/>
          <p:nvPr/>
        </p:nvSpPr>
        <p:spPr>
          <a:xfrm>
            <a:off x="5893783" y="2263984"/>
            <a:ext cx="217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High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Performance,</a:t>
            </a:r>
          </a:p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Dual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model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and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IDE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D3AEC-DD57-8249-E933-245F29F9376C}"/>
              </a:ext>
            </a:extLst>
          </p:cNvPr>
          <p:cNvSpPr txBox="1"/>
          <p:nvPr/>
        </p:nvSpPr>
        <p:spPr>
          <a:xfrm>
            <a:off x="8098583" y="2280823"/>
            <a:ext cx="196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User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Friendly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EE496-D000-00F8-2391-38C0DAC0EB36}"/>
              </a:ext>
            </a:extLst>
          </p:cNvPr>
          <p:cNvSpPr txBox="1"/>
          <p:nvPr/>
        </p:nvSpPr>
        <p:spPr>
          <a:xfrm>
            <a:off x="9850503" y="2279344"/>
            <a:ext cx="196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User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Friendly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UI</a:t>
            </a:r>
            <a:r>
              <a:rPr lang="zh-CN" altLang="en-US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10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Framework</a:t>
            </a:r>
            <a:endParaRPr lang="en-US" sz="1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037C36-31FB-67C4-2119-DDC0D5F4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8193"/>
              </p:ext>
            </p:extLst>
          </p:nvPr>
        </p:nvGraphicFramePr>
        <p:xfrm>
          <a:off x="172719" y="4882515"/>
          <a:ext cx="11637958" cy="1341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2101791168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120568211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1112891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514912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448715500"/>
                    </a:ext>
                  </a:extLst>
                </a:gridCol>
                <a:gridCol w="1670997">
                  <a:extLst>
                    <a:ext uri="{9D8B030D-6E8A-4147-A177-3AD203B41FA5}">
                      <a16:colId xmlns:a16="http://schemas.microsoft.com/office/drawing/2014/main" val="24085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Cross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Platform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Mobile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Dekstop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MacOS,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Android,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iOS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*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Windows,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MacOS,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Linux,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Android,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iOS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*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65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Widget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HTML/CSS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based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endParaRPr lang="en-US" altLang="zh-CN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Don’t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native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widget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Mobile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and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average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Embedded,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Web/Desktop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Desktop,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good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7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3rd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Party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Ecosys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Can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multiple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UI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kits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its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own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game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engine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Open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to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support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3rd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party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framework,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wigets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GPU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APIs</a:t>
                      </a:r>
                    </a:p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Focused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on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Makepad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Studio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Optimized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the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embedded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Optimzed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for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game,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web,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real-time</a:t>
                      </a:r>
                      <a:r>
                        <a:rPr lang="zh-CN" altLang="en-US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 </a:t>
                      </a:r>
                      <a:r>
                        <a:rPr lang="en-US" altLang="zh-CN" sz="1000" b="0" i="0" dirty="0">
                          <a:latin typeface="PingFang HK Light" panose="020B0300000000000000" pitchFamily="34" charset="-120"/>
                          <a:ea typeface="PingFang HK Light" panose="020B0300000000000000" pitchFamily="34" charset="-120"/>
                        </a:rPr>
                        <a:t>UI</a:t>
                      </a:r>
                      <a:endParaRPr lang="en-US" sz="1000" b="0" i="0" dirty="0">
                        <a:latin typeface="PingFang HK Light" panose="020B0300000000000000" pitchFamily="34" charset="-120"/>
                        <a:ea typeface="PingFang HK Light" panose="020B03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08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04C8381-4E10-3663-22D8-D6D5CD0D8C92}"/>
              </a:ext>
            </a:extLst>
          </p:cNvPr>
          <p:cNvSpPr/>
          <p:nvPr/>
        </p:nvSpPr>
        <p:spPr>
          <a:xfrm>
            <a:off x="838200" y="1690688"/>
            <a:ext cx="6005052" cy="45232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Main UI</a:t>
            </a:r>
            <a:r>
              <a:rPr lang="zh-CN" alt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69153-B919-701E-B21E-CCBBC62E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915D3-AB1A-695B-F606-65BDE9375AFD}"/>
              </a:ext>
            </a:extLst>
          </p:cNvPr>
          <p:cNvSpPr/>
          <p:nvPr/>
        </p:nvSpPr>
        <p:spPr>
          <a:xfrm>
            <a:off x="6223771" y="3017819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Flow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23B85-3B51-8B17-5C7C-3B166EA48550}"/>
              </a:ext>
            </a:extLst>
          </p:cNvPr>
          <p:cNvSpPr/>
          <p:nvPr/>
        </p:nvSpPr>
        <p:spPr>
          <a:xfrm>
            <a:off x="1150376" y="3575956"/>
            <a:ext cx="3191996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Draw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DD541-2DB9-990F-3488-7F53AD1FA39D}"/>
              </a:ext>
            </a:extLst>
          </p:cNvPr>
          <p:cNvSpPr/>
          <p:nvPr/>
        </p:nvSpPr>
        <p:spPr>
          <a:xfrm>
            <a:off x="1150377" y="3023923"/>
            <a:ext cx="501052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10B6C-2C5C-65E0-4CD8-C15FD0F58B7C}"/>
              </a:ext>
            </a:extLst>
          </p:cNvPr>
          <p:cNvSpPr/>
          <p:nvPr/>
        </p:nvSpPr>
        <p:spPr>
          <a:xfrm>
            <a:off x="6227000" y="2479965"/>
            <a:ext cx="173539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Handler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88E29C-2BFC-B030-985C-10B732E0B77E}"/>
              </a:ext>
            </a:extLst>
          </p:cNvPr>
          <p:cNvGrpSpPr/>
          <p:nvPr/>
        </p:nvGrpSpPr>
        <p:grpSpPr>
          <a:xfrm>
            <a:off x="1150375" y="4126853"/>
            <a:ext cx="3191998" cy="1038243"/>
            <a:chOff x="1269402" y="4336802"/>
            <a:chExt cx="6998962" cy="1137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13F3C-5330-4601-2791-925F6DAF3A69}"/>
                </a:ext>
              </a:extLst>
            </p:cNvPr>
            <p:cNvSpPr/>
            <p:nvPr/>
          </p:nvSpPr>
          <p:spPr>
            <a:xfrm>
              <a:off x="1269404" y="4340646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Rasterization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1FD532-7D16-0AC1-2CB1-780B3B687D54}"/>
                </a:ext>
              </a:extLst>
            </p:cNvPr>
            <p:cNvSpPr/>
            <p:nvPr/>
          </p:nvSpPr>
          <p:spPr>
            <a:xfrm>
              <a:off x="3039257" y="4336803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Animation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8E8098-F3C7-E09E-00EE-672E6E551D0C}"/>
                </a:ext>
              </a:extLst>
            </p:cNvPr>
            <p:cNvSpPr/>
            <p:nvPr/>
          </p:nvSpPr>
          <p:spPr>
            <a:xfrm>
              <a:off x="4812365" y="4340646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Vector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ED6D7-C3D4-67B7-A658-753EE752E7C3}"/>
                </a:ext>
              </a:extLst>
            </p:cNvPr>
            <p:cNvSpPr/>
            <p:nvPr/>
          </p:nvSpPr>
          <p:spPr>
            <a:xfrm>
              <a:off x="6577509" y="4336802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Font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C57DB6-2BF4-6DC1-A9AC-35A142C48B55}"/>
                </a:ext>
              </a:extLst>
            </p:cNvPr>
            <p:cNvSpPr/>
            <p:nvPr/>
          </p:nvSpPr>
          <p:spPr>
            <a:xfrm>
              <a:off x="6577508" y="4941603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Composition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995FF0-0AB1-E987-8983-F01FBD8E2CE3}"/>
                </a:ext>
              </a:extLst>
            </p:cNvPr>
            <p:cNvSpPr/>
            <p:nvPr/>
          </p:nvSpPr>
          <p:spPr>
            <a:xfrm>
              <a:off x="1269402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Texture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Caching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639201-7ED7-DB06-9178-0808B227032B}"/>
                </a:ext>
              </a:extLst>
            </p:cNvPr>
            <p:cNvSpPr/>
            <p:nvPr/>
          </p:nvSpPr>
          <p:spPr>
            <a:xfrm>
              <a:off x="3039258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Shader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Caching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AAC13A-AB8A-4F48-4937-87767F08EF0E}"/>
                </a:ext>
              </a:extLst>
            </p:cNvPr>
            <p:cNvSpPr/>
            <p:nvPr/>
          </p:nvSpPr>
          <p:spPr>
            <a:xfrm>
              <a:off x="4808384" y="4941604"/>
              <a:ext cx="1690855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GPU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Computing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6D8F1FB-D5D0-8A3C-AD3C-A551BFA515D5}"/>
              </a:ext>
            </a:extLst>
          </p:cNvPr>
          <p:cNvSpPr/>
          <p:nvPr/>
        </p:nvSpPr>
        <p:spPr>
          <a:xfrm>
            <a:off x="1150376" y="5230119"/>
            <a:ext cx="3191996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GPU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19D63-DE10-152C-E480-AF80A7F3E164}"/>
              </a:ext>
            </a:extLst>
          </p:cNvPr>
          <p:cNvGrpSpPr/>
          <p:nvPr/>
        </p:nvGrpSpPr>
        <p:grpSpPr>
          <a:xfrm>
            <a:off x="1150377" y="2479965"/>
            <a:ext cx="5016212" cy="486153"/>
            <a:chOff x="1269403" y="2533403"/>
            <a:chExt cx="4225906" cy="5325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FF0629-D0FD-086F-2A3E-7BF07A4D5216}"/>
                </a:ext>
              </a:extLst>
            </p:cNvPr>
            <p:cNvSpPr/>
            <p:nvPr/>
          </p:nvSpPr>
          <p:spPr>
            <a:xfrm>
              <a:off x="1269403" y="2533403"/>
              <a:ext cx="2083342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Layout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5F3EE9-505B-EDEF-D24D-2A91FD2FA749}"/>
                </a:ext>
              </a:extLst>
            </p:cNvPr>
            <p:cNvSpPr/>
            <p:nvPr/>
          </p:nvSpPr>
          <p:spPr>
            <a:xfrm>
              <a:off x="3411967" y="2533403"/>
              <a:ext cx="2083342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State</a:t>
              </a:r>
              <a:r>
                <a:rPr lang="zh-CN" altLang="en-US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 </a:t>
              </a:r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Management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9E2AD-19FA-D039-E11D-0CA1F45D3B08}"/>
              </a:ext>
            </a:extLst>
          </p:cNvPr>
          <p:cNvSpPr/>
          <p:nvPr/>
        </p:nvSpPr>
        <p:spPr>
          <a:xfrm>
            <a:off x="6220542" y="3569853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Hit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Testing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6218A-ED2C-71A1-3BA9-7894F24ADA01}"/>
              </a:ext>
            </a:extLst>
          </p:cNvPr>
          <p:cNvSpPr/>
          <p:nvPr/>
        </p:nvSpPr>
        <p:spPr>
          <a:xfrm>
            <a:off x="622377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Event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D849F-B08F-E996-3675-9752CE3B20FA}"/>
              </a:ext>
            </a:extLst>
          </p:cNvPr>
          <p:cNvSpPr/>
          <p:nvPr/>
        </p:nvSpPr>
        <p:spPr>
          <a:xfrm>
            <a:off x="803142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7DA774-F467-6CD3-A01F-1CDF761BA3CD}"/>
              </a:ext>
            </a:extLst>
          </p:cNvPr>
          <p:cNvSpPr/>
          <p:nvPr/>
        </p:nvSpPr>
        <p:spPr>
          <a:xfrm>
            <a:off x="8031421" y="3017819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Concurrency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C98348-4BAD-4E8B-3E39-CD20C314FEA9}"/>
              </a:ext>
            </a:extLst>
          </p:cNvPr>
          <p:cNvSpPr/>
          <p:nvPr/>
        </p:nvSpPr>
        <p:spPr>
          <a:xfrm>
            <a:off x="8034649" y="2479965"/>
            <a:ext cx="1735391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Businss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Logics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3C12C9-ABA4-5BC6-9D49-B577845168D1}"/>
              </a:ext>
            </a:extLst>
          </p:cNvPr>
          <p:cNvGrpSpPr/>
          <p:nvPr/>
        </p:nvGrpSpPr>
        <p:grpSpPr>
          <a:xfrm>
            <a:off x="8041530" y="3575956"/>
            <a:ext cx="1721631" cy="486153"/>
            <a:chOff x="7838063" y="3738003"/>
            <a:chExt cx="3084533" cy="5325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CC800F-05E7-BCDC-35D7-B1156A2E1230}"/>
                </a:ext>
              </a:extLst>
            </p:cNvPr>
            <p:cNvSpPr/>
            <p:nvPr/>
          </p:nvSpPr>
          <p:spPr>
            <a:xfrm>
              <a:off x="7838063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Thread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9A30D7-2006-9244-904A-9CF37F046A8E}"/>
                </a:ext>
              </a:extLst>
            </p:cNvPr>
            <p:cNvSpPr/>
            <p:nvPr/>
          </p:nvSpPr>
          <p:spPr>
            <a:xfrm>
              <a:off x="8877175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Async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54231A-4559-2926-59E7-02CE1057DC98}"/>
                </a:ext>
              </a:extLst>
            </p:cNvPr>
            <p:cNvSpPr/>
            <p:nvPr/>
          </p:nvSpPr>
          <p:spPr>
            <a:xfrm>
              <a:off x="9927216" y="3738003"/>
              <a:ext cx="995380" cy="532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PingFang TC Light" panose="020B0300000000000000" pitchFamily="34" charset="-120"/>
                  <a:ea typeface="PingFang TC Light" panose="020B0300000000000000" pitchFamily="34" charset="-120"/>
                </a:rPr>
                <a:t>Msg</a:t>
              </a:r>
              <a:endParaRPr 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F4286-1964-AF44-A6B5-3AF3330C2BC5}"/>
              </a:ext>
            </a:extLst>
          </p:cNvPr>
          <p:cNvSpPr/>
          <p:nvPr/>
        </p:nvSpPr>
        <p:spPr>
          <a:xfrm>
            <a:off x="1150377" y="1927895"/>
            <a:ext cx="8612784" cy="4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Development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Language/Framework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–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Flutter,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React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Native,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 err="1">
                <a:latin typeface="PingFang TC Light" panose="020B0300000000000000" pitchFamily="34" charset="-120"/>
                <a:ea typeface="PingFang TC Light" panose="020B0300000000000000" pitchFamily="34" charset="-120"/>
              </a:rPr>
              <a:t>SwiftUI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3B702-467B-66DD-FA59-B1E768611034}"/>
              </a:ext>
            </a:extLst>
          </p:cNvPr>
          <p:cNvSpPr/>
          <p:nvPr/>
        </p:nvSpPr>
        <p:spPr>
          <a:xfrm>
            <a:off x="4419050" y="3569853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Native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Widgets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32E48-45D2-590B-BFED-F16D82AB0E0B}"/>
              </a:ext>
            </a:extLst>
          </p:cNvPr>
          <p:cNvSpPr/>
          <p:nvPr/>
        </p:nvSpPr>
        <p:spPr>
          <a:xfrm>
            <a:off x="4424741" y="5224016"/>
            <a:ext cx="1741848" cy="498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Platform</a:t>
            </a:r>
            <a:r>
              <a:rPr lang="zh-CN" altLang="en-US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</a:t>
            </a:r>
            <a:r>
              <a:rPr lang="en-US" altLang="zh-CN" sz="9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Services</a:t>
            </a:r>
            <a:endParaRPr lang="en-US" sz="9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60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2EC3BF-AD82-8C3A-2900-BA25879F0C51}"/>
              </a:ext>
            </a:extLst>
          </p:cNvPr>
          <p:cNvSpPr/>
          <p:nvPr/>
        </p:nvSpPr>
        <p:spPr>
          <a:xfrm>
            <a:off x="5847879" y="3796479"/>
            <a:ext cx="2295539" cy="15514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Call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List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in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BA759F-05E5-AED8-1010-A799748602C4}"/>
              </a:ext>
            </a:extLst>
          </p:cNvPr>
          <p:cNvGrpSpPr/>
          <p:nvPr/>
        </p:nvGrpSpPr>
        <p:grpSpPr>
          <a:xfrm>
            <a:off x="200782" y="735007"/>
            <a:ext cx="7950164" cy="3018456"/>
            <a:chOff x="-594605" y="785457"/>
            <a:chExt cx="11684162" cy="4120793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A4BA71D-CF73-D299-B411-1A5EAB101249}"/>
                </a:ext>
              </a:extLst>
            </p:cNvPr>
            <p:cNvSpPr/>
            <p:nvPr/>
          </p:nvSpPr>
          <p:spPr>
            <a:xfrm>
              <a:off x="7715859" y="2903997"/>
              <a:ext cx="3373698" cy="20022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Struct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Instantiation</a:t>
              </a:r>
              <a:endParaRPr 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DD2267-8A89-F31C-4FEB-590406C1D454}"/>
                </a:ext>
              </a:extLst>
            </p:cNvPr>
            <p:cNvSpPr/>
            <p:nvPr/>
          </p:nvSpPr>
          <p:spPr>
            <a:xfrm>
              <a:off x="7704800" y="785457"/>
              <a:ext cx="3373698" cy="20186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Live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Map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(in</a:t>
              </a:r>
              <a:r>
                <a:rPr lang="zh-CN" altLang="en-US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9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memory)</a:t>
              </a:r>
              <a:endParaRPr 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729296-CE26-3647-2E09-973DAF64951A}"/>
                </a:ext>
              </a:extLst>
            </p:cNvPr>
            <p:cNvSpPr/>
            <p:nvPr/>
          </p:nvSpPr>
          <p:spPr>
            <a:xfrm>
              <a:off x="1111045" y="785457"/>
              <a:ext cx="6479458" cy="41207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Live</a:t>
              </a:r>
              <a:r>
                <a:rPr lang="zh-CN" altLang="en-US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DSL</a:t>
              </a:r>
              <a:endParaRPr lang="en-US" sz="10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B47A2C-48C5-DDC6-81D8-A90039BFEA4C}"/>
                </a:ext>
              </a:extLst>
            </p:cNvPr>
            <p:cNvSpPr/>
            <p:nvPr/>
          </p:nvSpPr>
          <p:spPr>
            <a:xfrm>
              <a:off x="-594605" y="2226116"/>
              <a:ext cx="1133846" cy="4084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Widget</a:t>
              </a:r>
              <a:r>
                <a:rPr lang="zh-CN" alt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Struct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BE3D2E-1441-6EAC-702E-419554D9093E}"/>
                </a:ext>
              </a:extLst>
            </p:cNvPr>
            <p:cNvGrpSpPr/>
            <p:nvPr/>
          </p:nvGrpSpPr>
          <p:grpSpPr>
            <a:xfrm>
              <a:off x="3165374" y="968730"/>
              <a:ext cx="3470787" cy="3266667"/>
              <a:chOff x="3440677" y="2128937"/>
              <a:chExt cx="3470787" cy="32666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FFABB4-7C26-BC60-03E4-7A7F39259EB2}"/>
                  </a:ext>
                </a:extLst>
              </p:cNvPr>
              <p:cNvSpPr/>
              <p:nvPr/>
            </p:nvSpPr>
            <p:spPr>
              <a:xfrm>
                <a:off x="3440677" y="2128937"/>
                <a:ext cx="3470787" cy="32666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Desktop</a:t>
                </a:r>
                <a:r>
                  <a:rPr lang="zh-CN" altLang="en-US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Window</a:t>
                </a:r>
                <a:endParaRPr 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985CA6F-4634-B56A-D7D6-DEF1135617BF}"/>
                  </a:ext>
                </a:extLst>
              </p:cNvPr>
              <p:cNvSpPr/>
              <p:nvPr/>
            </p:nvSpPr>
            <p:spPr>
              <a:xfrm>
                <a:off x="3659447" y="2875576"/>
                <a:ext cx="882443" cy="1130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9C2A13-6172-9B19-8DD9-F3587C88EEE0}"/>
                  </a:ext>
                </a:extLst>
              </p:cNvPr>
              <p:cNvSpPr/>
              <p:nvPr/>
            </p:nvSpPr>
            <p:spPr>
              <a:xfrm>
                <a:off x="4608257" y="2869122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28C1DBE-D28A-47D6-CC22-FB78FF51A502}"/>
                  </a:ext>
                </a:extLst>
              </p:cNvPr>
              <p:cNvSpPr/>
              <p:nvPr/>
            </p:nvSpPr>
            <p:spPr>
              <a:xfrm>
                <a:off x="3655760" y="2431895"/>
                <a:ext cx="3078720" cy="39390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9863EE-5B88-C024-099B-0C88D128F8F7}"/>
                  </a:ext>
                </a:extLst>
              </p:cNvPr>
              <p:cNvSpPr/>
              <p:nvPr/>
            </p:nvSpPr>
            <p:spPr>
              <a:xfrm>
                <a:off x="4615633" y="3456293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64533-9787-4F68-B2C8-01A28B764F66}"/>
                  </a:ext>
                </a:extLst>
              </p:cNvPr>
              <p:cNvSpPr/>
              <p:nvPr/>
            </p:nvSpPr>
            <p:spPr>
              <a:xfrm>
                <a:off x="5809021" y="2869121"/>
                <a:ext cx="925459" cy="17953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D46A2B-EEBF-1DC5-E5EC-93640C576C84}"/>
                  </a:ext>
                </a:extLst>
              </p:cNvPr>
              <p:cNvSpPr/>
              <p:nvPr/>
            </p:nvSpPr>
            <p:spPr>
              <a:xfrm>
                <a:off x="3659447" y="4069887"/>
                <a:ext cx="2084434" cy="594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D174E5-A582-8FDC-DBF6-E4FFF0F2DEB2}"/>
                  </a:ext>
                </a:extLst>
              </p:cNvPr>
              <p:cNvSpPr/>
              <p:nvPr/>
            </p:nvSpPr>
            <p:spPr>
              <a:xfrm>
                <a:off x="3655760" y="4728034"/>
                <a:ext cx="3078720" cy="3100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F9F555-15D4-0950-B6D5-6448DBA485E6}"/>
                  </a:ext>
                </a:extLst>
              </p:cNvPr>
              <p:cNvSpPr/>
              <p:nvPr/>
            </p:nvSpPr>
            <p:spPr>
              <a:xfrm>
                <a:off x="5882764" y="3731289"/>
                <a:ext cx="723900" cy="8661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2008F00-B303-1A1F-4AFE-0CDFE79D59B6}"/>
                  </a:ext>
                </a:extLst>
              </p:cNvPr>
              <p:cNvSpPr/>
              <p:nvPr/>
            </p:nvSpPr>
            <p:spPr>
              <a:xfrm>
                <a:off x="3865922" y="3177259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1BD04D9-28AC-4C2C-FBD0-19ACBAF377AE}"/>
                  </a:ext>
                </a:extLst>
              </p:cNvPr>
              <p:cNvSpPr/>
              <p:nvPr/>
            </p:nvSpPr>
            <p:spPr>
              <a:xfrm>
                <a:off x="4707807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DA6BC46-34CB-B1F2-37D8-2CA8F0D937F9}"/>
                  </a:ext>
                </a:extLst>
              </p:cNvPr>
              <p:cNvSpPr/>
              <p:nvPr/>
            </p:nvSpPr>
            <p:spPr>
              <a:xfrm>
                <a:off x="5176069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2C371D2-6A10-0CB9-DE69-A02925B419C8}"/>
                  </a:ext>
                </a:extLst>
              </p:cNvPr>
              <p:cNvSpPr/>
              <p:nvPr/>
            </p:nvSpPr>
            <p:spPr>
              <a:xfrm>
                <a:off x="3865922" y="3430053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A1DADFD-DDBF-D5F9-AD48-6F4CCF51D8A5}"/>
                  </a:ext>
                </a:extLst>
              </p:cNvPr>
              <p:cNvSpPr/>
              <p:nvPr/>
            </p:nvSpPr>
            <p:spPr>
              <a:xfrm>
                <a:off x="3865922" y="3682847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2F83EE1-B2EF-FF7E-32E6-ED5D8DD5722F}"/>
                  </a:ext>
                </a:extLst>
              </p:cNvPr>
              <p:cNvSpPr/>
              <p:nvPr/>
            </p:nvSpPr>
            <p:spPr>
              <a:xfrm>
                <a:off x="5997061" y="4012726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88277A8-F441-29BA-99AA-08EBB524433F}"/>
                  </a:ext>
                </a:extLst>
              </p:cNvPr>
              <p:cNvSpPr/>
              <p:nvPr/>
            </p:nvSpPr>
            <p:spPr>
              <a:xfrm>
                <a:off x="5997061" y="4265520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4F647AA-B0EF-61ED-5D9E-95D23333A8AD}"/>
                  </a:ext>
                </a:extLst>
              </p:cNvPr>
              <p:cNvSpPr/>
              <p:nvPr/>
            </p:nvSpPr>
            <p:spPr>
              <a:xfrm>
                <a:off x="5836058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39CDFB95-318A-40A6-64E3-26ECE2F90AEC}"/>
                  </a:ext>
                </a:extLst>
              </p:cNvPr>
              <p:cNvSpPr/>
              <p:nvPr/>
            </p:nvSpPr>
            <p:spPr>
              <a:xfrm>
                <a:off x="6304320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5BD2B53-96F1-1A1D-014C-1806EFC0D876}"/>
                  </a:ext>
                </a:extLst>
              </p:cNvPr>
              <p:cNvSpPr/>
              <p:nvPr/>
            </p:nvSpPr>
            <p:spPr>
              <a:xfrm>
                <a:off x="3784804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69DAE5D-6230-87D2-C98D-67253B3903E3}"/>
                  </a:ext>
                </a:extLst>
              </p:cNvPr>
              <p:cNvSpPr/>
              <p:nvPr/>
            </p:nvSpPr>
            <p:spPr>
              <a:xfrm>
                <a:off x="4253066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2B21EC8-04B1-6306-2A89-B03AF4A2C8DD}"/>
                  </a:ext>
                </a:extLst>
              </p:cNvPr>
              <p:cNvSpPr/>
              <p:nvPr/>
            </p:nvSpPr>
            <p:spPr>
              <a:xfrm>
                <a:off x="4720101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62C80E3-427F-E29B-CCD3-480BF00C8A68}"/>
                  </a:ext>
                </a:extLst>
              </p:cNvPr>
              <p:cNvSpPr/>
              <p:nvPr/>
            </p:nvSpPr>
            <p:spPr>
              <a:xfrm>
                <a:off x="5188363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04EEA8F-8161-DDB8-0AE4-4179D0769877}"/>
                  </a:ext>
                </a:extLst>
              </p:cNvPr>
              <p:cNvSpPr/>
              <p:nvPr/>
            </p:nvSpPr>
            <p:spPr>
              <a:xfrm>
                <a:off x="4849452" y="3699937"/>
                <a:ext cx="615132" cy="20533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DDC29BE-979C-5B7C-03F1-D6C72C33BE90}"/>
                </a:ext>
              </a:extLst>
            </p:cNvPr>
            <p:cNvSpPr/>
            <p:nvPr/>
          </p:nvSpPr>
          <p:spPr>
            <a:xfrm>
              <a:off x="1831259" y="2030679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W1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09F78FA-8496-24F7-5821-EBA1B7D8EABF}"/>
                </a:ext>
              </a:extLst>
            </p:cNvPr>
            <p:cNvSpPr/>
            <p:nvPr/>
          </p:nvSpPr>
          <p:spPr>
            <a:xfrm>
              <a:off x="1831259" y="2332633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W2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E2A02AF-A09D-210E-B10C-13F6F7BA79B7}"/>
                </a:ext>
              </a:extLst>
            </p:cNvPr>
            <p:cNvSpPr/>
            <p:nvPr/>
          </p:nvSpPr>
          <p:spPr>
            <a:xfrm>
              <a:off x="1831259" y="2634587"/>
              <a:ext cx="533400" cy="2373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W3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0B8D8468-97F9-49CC-E345-F6BE5490FE45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 flipV="1">
              <a:off x="539241" y="2149360"/>
              <a:ext cx="1292017" cy="2809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771C2AA-9A6B-7799-1569-11C07F5F232E}"/>
                </a:ext>
              </a:extLst>
            </p:cNvPr>
            <p:cNvCxnSpPr>
              <a:cxnSpLocks/>
              <a:stCxn id="4" idx="3"/>
              <a:endCxn id="36" idx="1"/>
            </p:cNvCxnSpPr>
            <p:nvPr/>
          </p:nvCxnSpPr>
          <p:spPr>
            <a:xfrm>
              <a:off x="539241" y="2430352"/>
              <a:ext cx="1292017" cy="3229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EB2303-D6F6-E786-B999-D0B773136785}"/>
                </a:ext>
              </a:extLst>
            </p:cNvPr>
            <p:cNvCxnSpPr>
              <a:cxnSpLocks/>
              <a:stCxn id="4" idx="3"/>
              <a:endCxn id="35" idx="1"/>
            </p:cNvCxnSpPr>
            <p:nvPr/>
          </p:nvCxnSpPr>
          <p:spPr>
            <a:xfrm>
              <a:off x="539241" y="2430352"/>
              <a:ext cx="1292017" cy="2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Up Arrow 42">
              <a:extLst>
                <a:ext uri="{FF2B5EF4-FFF2-40B4-BE49-F238E27FC236}">
                  <a16:creationId xmlns:a16="http://schemas.microsoft.com/office/drawing/2014/main" id="{9DC09002-5B6B-74F1-3B03-61492DCD73FA}"/>
                </a:ext>
              </a:extLst>
            </p:cNvPr>
            <p:cNvSpPr/>
            <p:nvPr/>
          </p:nvSpPr>
          <p:spPr>
            <a:xfrm rot="5400000">
              <a:off x="2669410" y="2225929"/>
              <a:ext cx="290154" cy="462115"/>
            </a:xfrm>
            <a:prstGeom prst="up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C78C77-BC26-AA44-29B0-F976172F97EA}"/>
                </a:ext>
              </a:extLst>
            </p:cNvPr>
            <p:cNvGrpSpPr/>
            <p:nvPr/>
          </p:nvGrpSpPr>
          <p:grpSpPr>
            <a:xfrm>
              <a:off x="3590619" y="1212745"/>
              <a:ext cx="3470787" cy="3266667"/>
              <a:chOff x="3440677" y="2128937"/>
              <a:chExt cx="3470787" cy="326666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A9C6CA0-F9D7-E73A-2513-FB57D80C1F05}"/>
                  </a:ext>
                </a:extLst>
              </p:cNvPr>
              <p:cNvSpPr/>
              <p:nvPr/>
            </p:nvSpPr>
            <p:spPr>
              <a:xfrm>
                <a:off x="3440677" y="2128937"/>
                <a:ext cx="3470787" cy="32666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Mobile</a:t>
                </a:r>
                <a:r>
                  <a:rPr lang="zh-CN" altLang="en-US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Window</a:t>
                </a:r>
                <a:endParaRPr 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DDD70EC-06FA-39F0-74E2-1AD22EBD1702}"/>
                  </a:ext>
                </a:extLst>
              </p:cNvPr>
              <p:cNvSpPr/>
              <p:nvPr/>
            </p:nvSpPr>
            <p:spPr>
              <a:xfrm>
                <a:off x="3659447" y="2875576"/>
                <a:ext cx="882443" cy="1130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410E29-C4C0-E00A-35AB-9965B9D7ADDC}"/>
                  </a:ext>
                </a:extLst>
              </p:cNvPr>
              <p:cNvSpPr/>
              <p:nvPr/>
            </p:nvSpPr>
            <p:spPr>
              <a:xfrm>
                <a:off x="4608257" y="2869122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C162F8B-066A-3FDE-791C-65405137EC95}"/>
                  </a:ext>
                </a:extLst>
              </p:cNvPr>
              <p:cNvSpPr/>
              <p:nvPr/>
            </p:nvSpPr>
            <p:spPr>
              <a:xfrm>
                <a:off x="3655760" y="2431895"/>
                <a:ext cx="3078720" cy="39390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Mode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B16C657-A4A3-E8D7-4649-F02F647F4083}"/>
                  </a:ext>
                </a:extLst>
              </p:cNvPr>
              <p:cNvSpPr/>
              <p:nvPr/>
            </p:nvSpPr>
            <p:spPr>
              <a:xfrm>
                <a:off x="4615633" y="3456293"/>
                <a:ext cx="1135624" cy="549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77B2A1-BBAF-2F12-AF35-092D85830471}"/>
                  </a:ext>
                </a:extLst>
              </p:cNvPr>
              <p:cNvSpPr/>
              <p:nvPr/>
            </p:nvSpPr>
            <p:spPr>
              <a:xfrm>
                <a:off x="5809021" y="2869121"/>
                <a:ext cx="925459" cy="17953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E8543BA-141C-BE78-9543-73A8AFA363EF}"/>
                  </a:ext>
                </a:extLst>
              </p:cNvPr>
              <p:cNvSpPr/>
              <p:nvPr/>
            </p:nvSpPr>
            <p:spPr>
              <a:xfrm>
                <a:off x="3659447" y="4069887"/>
                <a:ext cx="2084434" cy="5945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B06977CE-5D6B-0C0D-86D4-B2BE1A24710A}"/>
                  </a:ext>
                </a:extLst>
              </p:cNvPr>
              <p:cNvSpPr/>
              <p:nvPr/>
            </p:nvSpPr>
            <p:spPr>
              <a:xfrm>
                <a:off x="3655760" y="4728033"/>
                <a:ext cx="3078720" cy="40127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Immediate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Mdoe</a:t>
                </a:r>
                <a:r>
                  <a:rPr lang="zh-CN" altLang="en-US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 </a:t>
                </a:r>
                <a:r>
                  <a:rPr lang="en-US" altLang="zh-CN" sz="700" dirty="0" err="1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Wigets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9CE2AA5-AE64-A55A-5824-8DD3A677F9DB}"/>
                  </a:ext>
                </a:extLst>
              </p:cNvPr>
              <p:cNvSpPr/>
              <p:nvPr/>
            </p:nvSpPr>
            <p:spPr>
              <a:xfrm>
                <a:off x="5882764" y="3731289"/>
                <a:ext cx="723900" cy="8661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Frame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380A3E0-6DFF-36E3-DF68-74748CF88486}"/>
                  </a:ext>
                </a:extLst>
              </p:cNvPr>
              <p:cNvSpPr/>
              <p:nvPr/>
            </p:nvSpPr>
            <p:spPr>
              <a:xfrm>
                <a:off x="3865922" y="3177259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CD1156E-91FF-EB27-7B41-48A97E8B4857}"/>
                  </a:ext>
                </a:extLst>
              </p:cNvPr>
              <p:cNvSpPr/>
              <p:nvPr/>
            </p:nvSpPr>
            <p:spPr>
              <a:xfrm>
                <a:off x="4707807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2773F09B-5C9D-4D16-C962-21E002E8DB0D}"/>
                  </a:ext>
                </a:extLst>
              </p:cNvPr>
              <p:cNvSpPr/>
              <p:nvPr/>
            </p:nvSpPr>
            <p:spPr>
              <a:xfrm>
                <a:off x="5176069" y="31068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0320D58-D675-F539-E8C9-3D84B442F5ED}"/>
                  </a:ext>
                </a:extLst>
              </p:cNvPr>
              <p:cNvSpPr/>
              <p:nvPr/>
            </p:nvSpPr>
            <p:spPr>
              <a:xfrm>
                <a:off x="3865922" y="3430053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C0C03D9F-C9C1-75C5-5C79-5B8860A48C38}"/>
                  </a:ext>
                </a:extLst>
              </p:cNvPr>
              <p:cNvSpPr/>
              <p:nvPr/>
            </p:nvSpPr>
            <p:spPr>
              <a:xfrm>
                <a:off x="3865922" y="3682847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5EC23149-0FE3-5EFD-C1E5-E66AEE9B136F}"/>
                  </a:ext>
                </a:extLst>
              </p:cNvPr>
              <p:cNvSpPr/>
              <p:nvPr/>
            </p:nvSpPr>
            <p:spPr>
              <a:xfrm>
                <a:off x="5997061" y="4012726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5182E82-A20B-1875-9563-9523B7F12A90}"/>
                  </a:ext>
                </a:extLst>
              </p:cNvPr>
              <p:cNvSpPr/>
              <p:nvPr/>
            </p:nvSpPr>
            <p:spPr>
              <a:xfrm>
                <a:off x="5997061" y="4265520"/>
                <a:ext cx="533400" cy="2373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47AF50C5-251E-3F42-EFE5-6505B1A9EDD4}"/>
                  </a:ext>
                </a:extLst>
              </p:cNvPr>
              <p:cNvSpPr/>
              <p:nvPr/>
            </p:nvSpPr>
            <p:spPr>
              <a:xfrm>
                <a:off x="5836058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2EE7856D-996F-DEDA-8D58-11D739CB69C9}"/>
                  </a:ext>
                </a:extLst>
              </p:cNvPr>
              <p:cNvSpPr/>
              <p:nvPr/>
            </p:nvSpPr>
            <p:spPr>
              <a:xfrm>
                <a:off x="6304320" y="3238530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82F0631-787B-54FE-3951-9C96855BB622}"/>
                  </a:ext>
                </a:extLst>
              </p:cNvPr>
              <p:cNvSpPr/>
              <p:nvPr/>
            </p:nvSpPr>
            <p:spPr>
              <a:xfrm>
                <a:off x="3784804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BFBB410E-E37D-9BBA-88F5-81093FB6A947}"/>
                  </a:ext>
                </a:extLst>
              </p:cNvPr>
              <p:cNvSpPr/>
              <p:nvPr/>
            </p:nvSpPr>
            <p:spPr>
              <a:xfrm>
                <a:off x="4253066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220FAD02-F844-3EE0-8EF1-1432BC1D623E}"/>
                  </a:ext>
                </a:extLst>
              </p:cNvPr>
              <p:cNvSpPr/>
              <p:nvPr/>
            </p:nvSpPr>
            <p:spPr>
              <a:xfrm>
                <a:off x="4720101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9BB8CAF0-6C26-04CD-1892-4C5115350A48}"/>
                  </a:ext>
                </a:extLst>
              </p:cNvPr>
              <p:cNvSpPr/>
              <p:nvPr/>
            </p:nvSpPr>
            <p:spPr>
              <a:xfrm>
                <a:off x="5188363" y="4326995"/>
                <a:ext cx="401895" cy="27043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80598994-7B7E-183F-2DF6-09890FC6D8CB}"/>
                  </a:ext>
                </a:extLst>
              </p:cNvPr>
              <p:cNvSpPr/>
              <p:nvPr/>
            </p:nvSpPr>
            <p:spPr>
              <a:xfrm>
                <a:off x="4849452" y="3699937"/>
                <a:ext cx="615132" cy="20533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A55AB73-0D42-8C9A-984D-0858A9F9D1CC}"/>
                </a:ext>
              </a:extLst>
            </p:cNvPr>
            <p:cNvGrpSpPr/>
            <p:nvPr/>
          </p:nvGrpSpPr>
          <p:grpSpPr>
            <a:xfrm>
              <a:off x="8117755" y="906106"/>
              <a:ext cx="2376316" cy="1676272"/>
              <a:chOff x="8549759" y="2262766"/>
              <a:chExt cx="2376316" cy="1676272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059B687-C188-2DC5-510B-B49E1EFC4E43}"/>
                  </a:ext>
                </a:extLst>
              </p:cNvPr>
              <p:cNvCxnSpPr>
                <a:cxnSpLocks/>
                <a:stCxn id="149" idx="2"/>
                <a:endCxn id="151" idx="0"/>
              </p:cNvCxnSpPr>
              <p:nvPr/>
            </p:nvCxnSpPr>
            <p:spPr>
              <a:xfrm>
                <a:off x="9252152" y="3367438"/>
                <a:ext cx="25196" cy="3342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89A481-CA16-7625-DE07-C8406FCA0C79}"/>
                  </a:ext>
                </a:extLst>
              </p:cNvPr>
              <p:cNvCxnSpPr>
                <a:cxnSpLocks/>
                <a:stCxn id="148" idx="2"/>
                <a:endCxn id="153" idx="0"/>
              </p:cNvCxnSpPr>
              <p:nvPr/>
            </p:nvCxnSpPr>
            <p:spPr>
              <a:xfrm flipH="1">
                <a:off x="8749479" y="3372746"/>
                <a:ext cx="1228" cy="3289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C0BE2140-CB68-8073-31BE-62424653EA46}"/>
                  </a:ext>
                </a:extLst>
              </p:cNvPr>
              <p:cNvSpPr/>
              <p:nvPr/>
            </p:nvSpPr>
            <p:spPr>
              <a:xfrm>
                <a:off x="8802320" y="280114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20B49CA1-05FA-7FA7-B365-8CAB1E2E5BEF}"/>
                  </a:ext>
                </a:extLst>
              </p:cNvPr>
              <p:cNvSpPr/>
              <p:nvPr/>
            </p:nvSpPr>
            <p:spPr>
              <a:xfrm>
                <a:off x="9687222" y="280114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344D7814-9DAF-55D6-1BB3-D5D5F94C88C3}"/>
                  </a:ext>
                </a:extLst>
              </p:cNvPr>
              <p:cNvSpPr/>
              <p:nvPr/>
            </p:nvSpPr>
            <p:spPr>
              <a:xfrm>
                <a:off x="10526636" y="2811261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IW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A7287A6E-5B3C-7DD4-D5BA-3CABD5443BC4}"/>
                  </a:ext>
                </a:extLst>
              </p:cNvPr>
              <p:cNvSpPr/>
              <p:nvPr/>
            </p:nvSpPr>
            <p:spPr>
              <a:xfrm>
                <a:off x="8550987" y="313538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CDA1340E-C9FB-4C23-FFA8-38B6A01434A3}"/>
                  </a:ext>
                </a:extLst>
              </p:cNvPr>
              <p:cNvSpPr/>
              <p:nvPr/>
            </p:nvSpPr>
            <p:spPr>
              <a:xfrm>
                <a:off x="9052432" y="313007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10AC608A-8B77-5F3B-30EF-2C79033CF4CA}"/>
                  </a:ext>
                </a:extLst>
              </p:cNvPr>
              <p:cNvSpPr/>
              <p:nvPr/>
            </p:nvSpPr>
            <p:spPr>
              <a:xfrm>
                <a:off x="9078857" y="3431625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3EF1A2C9-0953-1047-D3A9-0941A5D975AF}"/>
                  </a:ext>
                </a:extLst>
              </p:cNvPr>
              <p:cNvSpPr/>
              <p:nvPr/>
            </p:nvSpPr>
            <p:spPr>
              <a:xfrm>
                <a:off x="9077628" y="370167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41E0A20E-04F2-FA5D-F88B-63521B163874}"/>
                  </a:ext>
                </a:extLst>
              </p:cNvPr>
              <p:cNvSpPr/>
              <p:nvPr/>
            </p:nvSpPr>
            <p:spPr>
              <a:xfrm>
                <a:off x="8549759" y="3418531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83137958-02DC-2EF0-8CD1-19D327268AD3}"/>
                  </a:ext>
                </a:extLst>
              </p:cNvPr>
              <p:cNvSpPr/>
              <p:nvPr/>
            </p:nvSpPr>
            <p:spPr>
              <a:xfrm>
                <a:off x="8549759" y="370167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155" name="Elbow Connector 154">
                <a:extLst>
                  <a:ext uri="{FF2B5EF4-FFF2-40B4-BE49-F238E27FC236}">
                    <a16:creationId xmlns:a16="http://schemas.microsoft.com/office/drawing/2014/main" id="{0F8F08D4-A4DE-68EC-2C90-3A2802E4CCEF}"/>
                  </a:ext>
                </a:extLst>
              </p:cNvPr>
              <p:cNvCxnSpPr>
                <a:cxnSpLocks/>
                <a:stCxn id="145" idx="2"/>
                <a:endCxn id="148" idx="0"/>
              </p:cNvCxnSpPr>
              <p:nvPr/>
            </p:nvCxnSpPr>
            <p:spPr>
              <a:xfrm rot="5400000">
                <a:off x="8827935" y="2961280"/>
                <a:ext cx="96878" cy="251333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>
                <a:extLst>
                  <a:ext uri="{FF2B5EF4-FFF2-40B4-BE49-F238E27FC236}">
                    <a16:creationId xmlns:a16="http://schemas.microsoft.com/office/drawing/2014/main" id="{F38D85C4-EE12-AB42-6F86-5F6A34F5DDDC}"/>
                  </a:ext>
                </a:extLst>
              </p:cNvPr>
              <p:cNvCxnSpPr>
                <a:cxnSpLocks/>
                <a:stCxn id="145" idx="2"/>
                <a:endCxn id="149" idx="0"/>
              </p:cNvCxnSpPr>
              <p:nvPr/>
            </p:nvCxnSpPr>
            <p:spPr>
              <a:xfrm rot="16200000" flipH="1">
                <a:off x="9081311" y="2959236"/>
                <a:ext cx="91570" cy="250112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8D1BC3A-5464-CF58-F09B-9C6049C3D874}"/>
                  </a:ext>
                </a:extLst>
              </p:cNvPr>
              <p:cNvCxnSpPr>
                <a:cxnSpLocks/>
                <a:stCxn id="146" idx="2"/>
              </p:cNvCxnSpPr>
              <p:nvPr/>
            </p:nvCxnSpPr>
            <p:spPr>
              <a:xfrm>
                <a:off x="9886942" y="3038506"/>
                <a:ext cx="18440" cy="6614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6CB34437-EE30-33DE-2DEE-BE14D2A75178}"/>
                  </a:ext>
                </a:extLst>
              </p:cNvPr>
              <p:cNvSpPr/>
              <p:nvPr/>
            </p:nvSpPr>
            <p:spPr>
              <a:xfrm>
                <a:off x="9693065" y="312833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6A80F0BB-98B7-C658-DFA2-5BB684250961}"/>
                  </a:ext>
                </a:extLst>
              </p:cNvPr>
              <p:cNvSpPr/>
              <p:nvPr/>
            </p:nvSpPr>
            <p:spPr>
              <a:xfrm>
                <a:off x="9693065" y="342988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3" name="Rounded Rectangle 182">
                <a:extLst>
                  <a:ext uri="{FF2B5EF4-FFF2-40B4-BE49-F238E27FC236}">
                    <a16:creationId xmlns:a16="http://schemas.microsoft.com/office/drawing/2014/main" id="{B3D1C17E-4882-036D-AA94-5555BE5FE378}"/>
                  </a:ext>
                </a:extLst>
              </p:cNvPr>
              <p:cNvSpPr/>
              <p:nvPr/>
            </p:nvSpPr>
            <p:spPr>
              <a:xfrm>
                <a:off x="9693065" y="369993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640B7356-6AB7-6B16-01B0-448ED84B577A}"/>
                  </a:ext>
                </a:extLst>
              </p:cNvPr>
              <p:cNvSpPr/>
              <p:nvPr/>
            </p:nvSpPr>
            <p:spPr>
              <a:xfrm>
                <a:off x="9522532" y="2262766"/>
                <a:ext cx="728817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Root</a:t>
                </a:r>
                <a:endParaRPr lang="en-US" sz="7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ECC11A81-4A0A-B072-54DF-7B148D454049}"/>
                  </a:ext>
                </a:extLst>
              </p:cNvPr>
              <p:cNvCxnSpPr>
                <a:cxnSpLocks/>
                <a:stCxn id="187" idx="2"/>
                <a:endCxn id="146" idx="0"/>
              </p:cNvCxnSpPr>
              <p:nvPr/>
            </p:nvCxnSpPr>
            <p:spPr>
              <a:xfrm rot="16200000" flipH="1">
                <a:off x="9736432" y="2650635"/>
                <a:ext cx="301018" cy="1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Elbow Connector 191">
                <a:extLst>
                  <a:ext uri="{FF2B5EF4-FFF2-40B4-BE49-F238E27FC236}">
                    <a16:creationId xmlns:a16="http://schemas.microsoft.com/office/drawing/2014/main" id="{C2C7522F-0E09-58D4-C611-46A7B51CCED9}"/>
                  </a:ext>
                </a:extLst>
              </p:cNvPr>
              <p:cNvCxnSpPr>
                <a:cxnSpLocks/>
                <a:stCxn id="187" idx="2"/>
                <a:endCxn id="145" idx="0"/>
              </p:cNvCxnSpPr>
              <p:nvPr/>
            </p:nvCxnSpPr>
            <p:spPr>
              <a:xfrm rot="5400000">
                <a:off x="9293982" y="2208186"/>
                <a:ext cx="301019" cy="884901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Elbow Connector 193">
                <a:extLst>
                  <a:ext uri="{FF2B5EF4-FFF2-40B4-BE49-F238E27FC236}">
                    <a16:creationId xmlns:a16="http://schemas.microsoft.com/office/drawing/2014/main" id="{005A9B60-C5BD-1E83-CDF9-804D213D8ABD}"/>
                  </a:ext>
                </a:extLst>
              </p:cNvPr>
              <p:cNvCxnSpPr>
                <a:cxnSpLocks/>
                <a:stCxn id="187" idx="2"/>
                <a:endCxn id="147" idx="0"/>
              </p:cNvCxnSpPr>
              <p:nvPr/>
            </p:nvCxnSpPr>
            <p:spPr>
              <a:xfrm rot="16200000" flipH="1">
                <a:off x="10151081" y="2235986"/>
                <a:ext cx="311134" cy="839415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92753D0-D3B9-EC39-6D96-98FB008074D1}"/>
                </a:ext>
              </a:extLst>
            </p:cNvPr>
            <p:cNvCxnSpPr>
              <a:cxnSpLocks/>
              <a:stCxn id="204" idx="2"/>
              <a:endCxn id="206" idx="0"/>
            </p:cNvCxnSpPr>
            <p:nvPr/>
          </p:nvCxnSpPr>
          <p:spPr>
            <a:xfrm>
              <a:off x="8820148" y="4214857"/>
              <a:ext cx="25196" cy="334238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5DEA9FB-2117-FBE9-9093-BFD7BD903F7C}"/>
                </a:ext>
              </a:extLst>
            </p:cNvPr>
            <p:cNvCxnSpPr>
              <a:cxnSpLocks/>
              <a:stCxn id="203" idx="2"/>
              <a:endCxn id="208" idx="0"/>
            </p:cNvCxnSpPr>
            <p:nvPr/>
          </p:nvCxnSpPr>
          <p:spPr>
            <a:xfrm flipH="1">
              <a:off x="8317475" y="4220165"/>
              <a:ext cx="1228" cy="32893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BB978B87-BDE1-4DB7-F5E6-9BE3764DBD98}"/>
                </a:ext>
              </a:extLst>
            </p:cNvPr>
            <p:cNvSpPr/>
            <p:nvPr/>
          </p:nvSpPr>
          <p:spPr>
            <a:xfrm>
              <a:off x="8370316" y="364856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4A2745FD-F498-8FBE-63A4-80C9ED3D1660}"/>
                </a:ext>
              </a:extLst>
            </p:cNvPr>
            <p:cNvSpPr/>
            <p:nvPr/>
          </p:nvSpPr>
          <p:spPr>
            <a:xfrm>
              <a:off x="9255218" y="364856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B0CAA9DA-C424-C943-A47D-B092E7DC02B0}"/>
                </a:ext>
              </a:extLst>
            </p:cNvPr>
            <p:cNvSpPr/>
            <p:nvPr/>
          </p:nvSpPr>
          <p:spPr>
            <a:xfrm>
              <a:off x="10094632" y="364856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9FBE5EC7-CCD6-84D2-6C42-B994444FE111}"/>
                </a:ext>
              </a:extLst>
            </p:cNvPr>
            <p:cNvSpPr/>
            <p:nvPr/>
          </p:nvSpPr>
          <p:spPr>
            <a:xfrm>
              <a:off x="8118983" y="398280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F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ECAEAEE1-0E9E-0CF0-16E6-E2A8502B58F9}"/>
                </a:ext>
              </a:extLst>
            </p:cNvPr>
            <p:cNvSpPr/>
            <p:nvPr/>
          </p:nvSpPr>
          <p:spPr>
            <a:xfrm>
              <a:off x="8620428" y="397749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F8B7C256-AF9A-EAF2-D73C-F0845E3115C8}"/>
                </a:ext>
              </a:extLst>
            </p:cNvPr>
            <p:cNvSpPr/>
            <p:nvPr/>
          </p:nvSpPr>
          <p:spPr>
            <a:xfrm>
              <a:off x="8646853" y="4279044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035B0A7C-3B98-8475-7155-5E1DCFBF5880}"/>
                </a:ext>
              </a:extLst>
            </p:cNvPr>
            <p:cNvSpPr/>
            <p:nvPr/>
          </p:nvSpPr>
          <p:spPr>
            <a:xfrm>
              <a:off x="8645624" y="454909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128E44EE-E510-8FD9-5349-D7D539713D2D}"/>
                </a:ext>
              </a:extLst>
            </p:cNvPr>
            <p:cNvSpPr/>
            <p:nvPr/>
          </p:nvSpPr>
          <p:spPr>
            <a:xfrm>
              <a:off x="8117755" y="4265950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D6A40474-B207-869E-FEBB-0B23EB3C3AA3}"/>
                </a:ext>
              </a:extLst>
            </p:cNvPr>
            <p:cNvSpPr/>
            <p:nvPr/>
          </p:nvSpPr>
          <p:spPr>
            <a:xfrm>
              <a:off x="8117755" y="454909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209" name="Elbow Connector 208">
              <a:extLst>
                <a:ext uri="{FF2B5EF4-FFF2-40B4-BE49-F238E27FC236}">
                  <a16:creationId xmlns:a16="http://schemas.microsoft.com/office/drawing/2014/main" id="{429C8BF0-30CF-9B73-92A8-433E2C1065B4}"/>
                </a:ext>
              </a:extLst>
            </p:cNvPr>
            <p:cNvCxnSpPr>
              <a:cxnSpLocks/>
              <a:stCxn id="200" idx="2"/>
              <a:endCxn id="203" idx="0"/>
            </p:cNvCxnSpPr>
            <p:nvPr/>
          </p:nvCxnSpPr>
          <p:spPr>
            <a:xfrm rot="5400000">
              <a:off x="8395931" y="3808699"/>
              <a:ext cx="96878" cy="251333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>
              <a:extLst>
                <a:ext uri="{FF2B5EF4-FFF2-40B4-BE49-F238E27FC236}">
                  <a16:creationId xmlns:a16="http://schemas.microsoft.com/office/drawing/2014/main" id="{D6BDE9C7-34ED-239D-992B-6B13DE4ED05D}"/>
                </a:ext>
              </a:extLst>
            </p:cNvPr>
            <p:cNvCxnSpPr>
              <a:cxnSpLocks/>
              <a:stCxn id="200" idx="2"/>
              <a:endCxn id="204" idx="0"/>
            </p:cNvCxnSpPr>
            <p:nvPr/>
          </p:nvCxnSpPr>
          <p:spPr>
            <a:xfrm rot="16200000" flipH="1">
              <a:off x="8649307" y="3806655"/>
              <a:ext cx="91570" cy="250112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BE5CF75-75CC-3EC4-823E-068933587953}"/>
                </a:ext>
              </a:extLst>
            </p:cNvPr>
            <p:cNvCxnSpPr>
              <a:cxnSpLocks/>
              <a:stCxn id="201" idx="2"/>
            </p:cNvCxnSpPr>
            <p:nvPr/>
          </p:nvCxnSpPr>
          <p:spPr>
            <a:xfrm>
              <a:off x="9454938" y="3885925"/>
              <a:ext cx="18440" cy="66143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48992449-DC4E-E8A1-E6D3-F578445A0387}"/>
                </a:ext>
              </a:extLst>
            </p:cNvPr>
            <p:cNvSpPr/>
            <p:nvPr/>
          </p:nvSpPr>
          <p:spPr>
            <a:xfrm>
              <a:off x="9261061" y="3975757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3252A7A6-C56B-B867-FFD7-A602D9DFFE35}"/>
                </a:ext>
              </a:extLst>
            </p:cNvPr>
            <p:cNvSpPr/>
            <p:nvPr/>
          </p:nvSpPr>
          <p:spPr>
            <a:xfrm>
              <a:off x="9261061" y="4277305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66D19733-EEE9-A297-DBFC-871F00BCD862}"/>
                </a:ext>
              </a:extLst>
            </p:cNvPr>
            <p:cNvSpPr/>
            <p:nvPr/>
          </p:nvSpPr>
          <p:spPr>
            <a:xfrm>
              <a:off x="9261061" y="4547356"/>
              <a:ext cx="399439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518B41DC-E06A-126A-ACB4-637222B4D44B}"/>
                </a:ext>
              </a:extLst>
            </p:cNvPr>
            <p:cNvSpPr/>
            <p:nvPr/>
          </p:nvSpPr>
          <p:spPr>
            <a:xfrm>
              <a:off x="9090528" y="3110185"/>
              <a:ext cx="728817" cy="23736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Root</a:t>
              </a:r>
              <a:endParaRPr 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cxnSp>
          <p:nvCxnSpPr>
            <p:cNvPr id="216" name="Elbow Connector 215">
              <a:extLst>
                <a:ext uri="{FF2B5EF4-FFF2-40B4-BE49-F238E27FC236}">
                  <a16:creationId xmlns:a16="http://schemas.microsoft.com/office/drawing/2014/main" id="{245D4EFD-0B44-6C2C-57D7-79DD1479F69B}"/>
                </a:ext>
              </a:extLst>
            </p:cNvPr>
            <p:cNvCxnSpPr>
              <a:cxnSpLocks/>
              <a:stCxn id="215" idx="2"/>
              <a:endCxn id="201" idx="0"/>
            </p:cNvCxnSpPr>
            <p:nvPr/>
          </p:nvCxnSpPr>
          <p:spPr>
            <a:xfrm rot="16200000" flipH="1">
              <a:off x="9304428" y="3498054"/>
              <a:ext cx="301018" cy="1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6D2C4733-6620-0A56-72F6-82FD0971C63B}"/>
                </a:ext>
              </a:extLst>
            </p:cNvPr>
            <p:cNvCxnSpPr>
              <a:cxnSpLocks/>
              <a:stCxn id="215" idx="2"/>
              <a:endCxn id="200" idx="0"/>
            </p:cNvCxnSpPr>
            <p:nvPr/>
          </p:nvCxnSpPr>
          <p:spPr>
            <a:xfrm rot="5400000">
              <a:off x="8861978" y="3055605"/>
              <a:ext cx="301019" cy="884901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664FD602-1054-BF81-BABD-C13DEF404888}"/>
                </a:ext>
              </a:extLst>
            </p:cNvPr>
            <p:cNvCxnSpPr>
              <a:cxnSpLocks/>
              <a:stCxn id="215" idx="2"/>
              <a:endCxn id="202" idx="0"/>
            </p:cNvCxnSpPr>
            <p:nvPr/>
          </p:nvCxnSpPr>
          <p:spPr>
            <a:xfrm rot="16200000" flipH="1">
              <a:off x="9724135" y="3078347"/>
              <a:ext cx="301018" cy="839415"/>
            </a:xfrm>
            <a:prstGeom prst="bentConnector3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82E48B-D3C1-59A3-DF03-551E37698D92}"/>
              </a:ext>
            </a:extLst>
          </p:cNvPr>
          <p:cNvGrpSpPr/>
          <p:nvPr/>
        </p:nvGrpSpPr>
        <p:grpSpPr>
          <a:xfrm>
            <a:off x="6031314" y="3998469"/>
            <a:ext cx="1943720" cy="1215481"/>
            <a:chOff x="8117755" y="5004835"/>
            <a:chExt cx="2610091" cy="149301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2B5E67B-50AE-835E-5192-E122E3561B6D}"/>
                </a:ext>
              </a:extLst>
            </p:cNvPr>
            <p:cNvSpPr/>
            <p:nvPr/>
          </p:nvSpPr>
          <p:spPr>
            <a:xfrm>
              <a:off x="8999840" y="5006384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35053E8-A09F-2AC5-E4CD-7F25DAADFEFB}"/>
                </a:ext>
              </a:extLst>
            </p:cNvPr>
            <p:cNvSpPr/>
            <p:nvPr/>
          </p:nvSpPr>
          <p:spPr>
            <a:xfrm>
              <a:off x="9881925" y="5004835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AABAF7E-DE0F-0AD3-9889-0DFA8413718E}"/>
                </a:ext>
              </a:extLst>
            </p:cNvPr>
            <p:cNvSpPr/>
            <p:nvPr/>
          </p:nvSpPr>
          <p:spPr>
            <a:xfrm>
              <a:off x="8117755" y="5004835"/>
              <a:ext cx="845921" cy="1491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Draw</a:t>
              </a:r>
              <a:r>
                <a:rPr lang="zh-CN" altLang="en-US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Call</a:t>
              </a:r>
              <a:endParaRPr 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6EF662-A700-2E04-9F7A-740D30CB948E}"/>
                </a:ext>
              </a:extLst>
            </p:cNvPr>
            <p:cNvGrpSpPr/>
            <p:nvPr/>
          </p:nvGrpSpPr>
          <p:grpSpPr>
            <a:xfrm>
              <a:off x="8246489" y="5392424"/>
              <a:ext cx="607764" cy="806307"/>
              <a:chOff x="8220989" y="5078843"/>
              <a:chExt cx="928537" cy="1137892"/>
            </a:xfrm>
            <a:solidFill>
              <a:schemeClr val="accent5"/>
            </a:solidFill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5405E9E0-6E28-5143-9591-C1BBD5EB109E}"/>
                  </a:ext>
                </a:extLst>
              </p:cNvPr>
              <p:cNvCxnSpPr>
                <a:cxnSpLocks/>
                <a:stCxn id="230" idx="2"/>
                <a:endCxn id="232" idx="0"/>
              </p:cNvCxnSpPr>
              <p:nvPr/>
            </p:nvCxnSpPr>
            <p:spPr>
              <a:xfrm>
                <a:off x="8923382" y="5645135"/>
                <a:ext cx="25196" cy="3342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BD31EA6-B920-24CC-D782-A0FE2BAE93A2}"/>
                  </a:ext>
                </a:extLst>
              </p:cNvPr>
              <p:cNvCxnSpPr>
                <a:cxnSpLocks/>
                <a:stCxn id="229" idx="2"/>
                <a:endCxn id="234" idx="0"/>
              </p:cNvCxnSpPr>
              <p:nvPr/>
            </p:nvCxnSpPr>
            <p:spPr>
              <a:xfrm flipH="1">
                <a:off x="8420709" y="5650443"/>
                <a:ext cx="1228" cy="3289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C9FBB260-3EB9-7401-5181-5B25E8E5532B}"/>
                  </a:ext>
                </a:extLst>
              </p:cNvPr>
              <p:cNvSpPr/>
              <p:nvPr/>
            </p:nvSpPr>
            <p:spPr>
              <a:xfrm>
                <a:off x="8473550" y="5078843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0F08BD89-17C0-15D2-645A-C283A998A142}"/>
                  </a:ext>
                </a:extLst>
              </p:cNvPr>
              <p:cNvSpPr/>
              <p:nvPr/>
            </p:nvSpPr>
            <p:spPr>
              <a:xfrm>
                <a:off x="8222217" y="5413082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7F68A57F-32D1-537F-75F2-5FBD07998E50}"/>
                  </a:ext>
                </a:extLst>
              </p:cNvPr>
              <p:cNvSpPr/>
              <p:nvPr/>
            </p:nvSpPr>
            <p:spPr>
              <a:xfrm>
                <a:off x="8723662" y="5407774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25DB886C-9986-752A-5391-D1ACAA4670CF}"/>
                  </a:ext>
                </a:extLst>
              </p:cNvPr>
              <p:cNvSpPr/>
              <p:nvPr/>
            </p:nvSpPr>
            <p:spPr>
              <a:xfrm>
                <a:off x="8750087" y="5709322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4A99C490-5A7F-7B9C-6534-033E60F8C47D}"/>
                  </a:ext>
                </a:extLst>
              </p:cNvPr>
              <p:cNvSpPr/>
              <p:nvPr/>
            </p:nvSpPr>
            <p:spPr>
              <a:xfrm>
                <a:off x="8748858" y="5979373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3" name="Rounded Rectangle 232">
                <a:extLst>
                  <a:ext uri="{FF2B5EF4-FFF2-40B4-BE49-F238E27FC236}">
                    <a16:creationId xmlns:a16="http://schemas.microsoft.com/office/drawing/2014/main" id="{5984840A-2159-8104-A133-D348EE66FA0A}"/>
                  </a:ext>
                </a:extLst>
              </p:cNvPr>
              <p:cNvSpPr/>
              <p:nvPr/>
            </p:nvSpPr>
            <p:spPr>
              <a:xfrm>
                <a:off x="8220989" y="569622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2A4C5973-4009-C0C9-D32E-2C6BAB54F049}"/>
                  </a:ext>
                </a:extLst>
              </p:cNvPr>
              <p:cNvSpPr/>
              <p:nvPr/>
            </p:nvSpPr>
            <p:spPr>
              <a:xfrm>
                <a:off x="8220989" y="5979374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235" name="Elbow Connector 234">
                <a:extLst>
                  <a:ext uri="{FF2B5EF4-FFF2-40B4-BE49-F238E27FC236}">
                    <a16:creationId xmlns:a16="http://schemas.microsoft.com/office/drawing/2014/main" id="{A70E9580-863A-4514-A1C6-E71DE842D5AC}"/>
                  </a:ext>
                </a:extLst>
              </p:cNvPr>
              <p:cNvCxnSpPr>
                <a:stCxn id="228" idx="2"/>
                <a:endCxn id="229" idx="0"/>
              </p:cNvCxnSpPr>
              <p:nvPr/>
            </p:nvCxnSpPr>
            <p:spPr>
              <a:xfrm rot="5400000">
                <a:off x="8499165" y="5238977"/>
                <a:ext cx="96878" cy="251333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41417764-1E56-9ECC-D624-685298C1B8F3}"/>
                  </a:ext>
                </a:extLst>
              </p:cNvPr>
              <p:cNvCxnSpPr>
                <a:stCxn id="228" idx="2"/>
                <a:endCxn id="230" idx="0"/>
              </p:cNvCxnSpPr>
              <p:nvPr/>
            </p:nvCxnSpPr>
            <p:spPr>
              <a:xfrm rot="16200000" flipH="1">
                <a:off x="8752541" y="5236933"/>
                <a:ext cx="91570" cy="250112"/>
              </a:xfrm>
              <a:prstGeom prst="bentConnector3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12657F6-231B-E54F-F0F0-1599497D146E}"/>
                </a:ext>
              </a:extLst>
            </p:cNvPr>
            <p:cNvGrpSpPr/>
            <p:nvPr/>
          </p:nvGrpSpPr>
          <p:grpSpPr>
            <a:xfrm>
              <a:off x="9324211" y="5230651"/>
              <a:ext cx="261449" cy="831132"/>
              <a:chOff x="9414677" y="5114066"/>
              <a:chExt cx="405282" cy="1136153"/>
            </a:xfrm>
            <a:solidFill>
              <a:schemeClr val="accent5"/>
            </a:solidFill>
          </p:grpSpPr>
          <p:sp>
            <p:nvSpPr>
              <p:cNvPr id="238" name="Rounded Rectangle 237">
                <a:extLst>
                  <a:ext uri="{FF2B5EF4-FFF2-40B4-BE49-F238E27FC236}">
                    <a16:creationId xmlns:a16="http://schemas.microsoft.com/office/drawing/2014/main" id="{ED0E47E7-E655-73D5-C865-BEB8B119E7A8}"/>
                  </a:ext>
                </a:extLst>
              </p:cNvPr>
              <p:cNvSpPr/>
              <p:nvPr/>
            </p:nvSpPr>
            <p:spPr>
              <a:xfrm>
                <a:off x="9414677" y="5114066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F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2E34E95-5B93-3948-CB08-DB2C5FFDA59B}"/>
                  </a:ext>
                </a:extLst>
              </p:cNvPr>
              <p:cNvCxnSpPr>
                <a:cxnSpLocks/>
                <a:stCxn id="238" idx="2"/>
              </p:cNvCxnSpPr>
              <p:nvPr/>
            </p:nvCxnSpPr>
            <p:spPr>
              <a:xfrm>
                <a:off x="9614397" y="5351427"/>
                <a:ext cx="18440" cy="66143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048FBA30-07A5-8667-D18E-6248D7F0F1BE}"/>
                  </a:ext>
                </a:extLst>
              </p:cNvPr>
              <p:cNvSpPr/>
              <p:nvPr/>
            </p:nvSpPr>
            <p:spPr>
              <a:xfrm>
                <a:off x="9420520" y="5441259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ACB1BA3B-662F-E579-EE92-27EE5FBFC1DA}"/>
                  </a:ext>
                </a:extLst>
              </p:cNvPr>
              <p:cNvSpPr/>
              <p:nvPr/>
            </p:nvSpPr>
            <p:spPr>
              <a:xfrm>
                <a:off x="9420520" y="5742807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0E613A88-7475-2C7D-E4B7-729319827952}"/>
                  </a:ext>
                </a:extLst>
              </p:cNvPr>
              <p:cNvSpPr/>
              <p:nvPr/>
            </p:nvSpPr>
            <p:spPr>
              <a:xfrm>
                <a:off x="9420520" y="6012858"/>
                <a:ext cx="399439" cy="23736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latin typeface="PingFang HK Light" panose="020B0300000000000000" pitchFamily="34" charset="-120"/>
                    <a:ea typeface="PingFang HK Light" panose="020B0300000000000000" pitchFamily="34" charset="-120"/>
                  </a:rPr>
                  <a:t>W</a:t>
                </a:r>
                <a:endParaRPr lang="en-US" sz="600" dirty="0">
                  <a:latin typeface="PingFang HK Light" panose="020B0300000000000000" pitchFamily="34" charset="-120"/>
                  <a:ea typeface="PingFang HK Light" panose="020B0300000000000000" pitchFamily="34" charset="-120"/>
                </a:endParaRPr>
              </a:p>
            </p:txBody>
          </p:sp>
        </p:grpSp>
        <p:sp>
          <p:nvSpPr>
            <p:cNvPr id="244" name="Rounded Rectangle 243">
              <a:extLst>
                <a:ext uri="{FF2B5EF4-FFF2-40B4-BE49-F238E27FC236}">
                  <a16:creationId xmlns:a16="http://schemas.microsoft.com/office/drawing/2014/main" id="{62EBB747-B754-45B6-B6F6-9020C00C777A}"/>
                </a:ext>
              </a:extLst>
            </p:cNvPr>
            <p:cNvSpPr/>
            <p:nvPr/>
          </p:nvSpPr>
          <p:spPr>
            <a:xfrm>
              <a:off x="10163713" y="5239500"/>
              <a:ext cx="257680" cy="17363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latin typeface="PingFang HK Light" panose="020B0300000000000000" pitchFamily="34" charset="-120"/>
                  <a:ea typeface="PingFang HK Light" panose="020B0300000000000000" pitchFamily="34" charset="-120"/>
                </a:rPr>
                <a:t>W</a:t>
              </a:r>
              <a:endParaRPr lang="en-US" sz="600" dirty="0">
                <a:latin typeface="PingFang HK Light" panose="020B0300000000000000" pitchFamily="34" charset="-120"/>
                <a:ea typeface="PingFang HK Light" panose="020B0300000000000000" pitchFamily="34" charset="-12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41317B3-BC8E-A0EF-3077-D315C1E1CEF9}"/>
              </a:ext>
            </a:extLst>
          </p:cNvPr>
          <p:cNvSpPr/>
          <p:nvPr/>
        </p:nvSpPr>
        <p:spPr>
          <a:xfrm>
            <a:off x="8578602" y="3796479"/>
            <a:ext cx="3033296" cy="15514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Platform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Adaption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8D53D-C865-CB4F-16A2-84A2D68830FB}"/>
              </a:ext>
            </a:extLst>
          </p:cNvPr>
          <p:cNvSpPr/>
          <p:nvPr/>
        </p:nvSpPr>
        <p:spPr>
          <a:xfrm>
            <a:off x="8668760" y="403357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Windows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DX12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Win32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4DBF5-2E1B-505D-7BFD-9FD3C69F80F2}"/>
              </a:ext>
            </a:extLst>
          </p:cNvPr>
          <p:cNvSpPr/>
          <p:nvPr/>
        </p:nvSpPr>
        <p:spPr>
          <a:xfrm>
            <a:off x="9411396" y="403731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MacOS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Metal</a:t>
            </a:r>
            <a:b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</a:br>
            <a:r>
              <a:rPr lang="en-US" altLang="zh-CN" sz="700" dirty="0" err="1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Cococa</a:t>
            </a:r>
            <a:endParaRPr lang="en-US" altLang="zh-CN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  <a:p>
            <a:pPr algn="ctr"/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066EA-DF68-66E1-DAC8-4B3073CDD713}"/>
              </a:ext>
            </a:extLst>
          </p:cNvPr>
          <p:cNvSpPr/>
          <p:nvPr/>
        </p:nvSpPr>
        <p:spPr>
          <a:xfrm>
            <a:off x="10154032" y="4033579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Linux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OpenGL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X11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DED01-EE02-6FCB-2ADF-092D5045B577}"/>
              </a:ext>
            </a:extLst>
          </p:cNvPr>
          <p:cNvSpPr/>
          <p:nvPr/>
        </p:nvSpPr>
        <p:spPr>
          <a:xfrm>
            <a:off x="8668760" y="4662606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Android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Vulcan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C7F88E-2C9D-6236-DDE5-EF5BFF70B2F1}"/>
              </a:ext>
            </a:extLst>
          </p:cNvPr>
          <p:cNvSpPr/>
          <p:nvPr/>
        </p:nvSpPr>
        <p:spPr>
          <a:xfrm>
            <a:off x="9411396" y="4666346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iOS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Metal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37C73A-BEA7-6F09-0A75-01A0D5EB6609}"/>
              </a:ext>
            </a:extLst>
          </p:cNvPr>
          <p:cNvSpPr/>
          <p:nvPr/>
        </p:nvSpPr>
        <p:spPr>
          <a:xfrm>
            <a:off x="10154032" y="4681721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Open</a:t>
            </a:r>
            <a:r>
              <a:rPr lang="zh-CN" altLang="en-US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Harmony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Vulcan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4241EB2-2201-1CFA-BBB0-F6D318EF0052}"/>
              </a:ext>
            </a:extLst>
          </p:cNvPr>
          <p:cNvCxnSpPr>
            <a:cxnSpLocks/>
            <a:stCxn id="207" idx="1"/>
            <a:endCxn id="233" idx="1"/>
          </p:cNvCxnSpPr>
          <p:nvPr/>
        </p:nvCxnSpPr>
        <p:spPr>
          <a:xfrm rot="10800000" flipV="1">
            <a:off x="6127182" y="3371381"/>
            <a:ext cx="1683" cy="1367246"/>
          </a:xfrm>
          <a:prstGeom prst="curvedConnector3">
            <a:avLst>
              <a:gd name="adj1" fmla="val 1368288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CA1ABC3-91B6-4C7D-39F8-21D1B6086D00}"/>
              </a:ext>
            </a:extLst>
          </p:cNvPr>
          <p:cNvCxnSpPr>
            <a:cxnSpLocks/>
            <a:stCxn id="200" idx="1"/>
            <a:endCxn id="228" idx="1"/>
          </p:cNvCxnSpPr>
          <p:nvPr/>
        </p:nvCxnSpPr>
        <p:spPr>
          <a:xfrm rot="10800000" flipV="1">
            <a:off x="6250288" y="2919149"/>
            <a:ext cx="50425" cy="1463323"/>
          </a:xfrm>
          <a:prstGeom prst="curvedConnector3">
            <a:avLst>
              <a:gd name="adj1" fmla="val 55334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D772E65-EB31-3F28-B366-A3BE7940EAFF}"/>
              </a:ext>
            </a:extLst>
          </p:cNvPr>
          <p:cNvSpPr/>
          <p:nvPr/>
        </p:nvSpPr>
        <p:spPr>
          <a:xfrm>
            <a:off x="10869488" y="4035854"/>
            <a:ext cx="629953" cy="523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Web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WebGL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WASM</a:t>
            </a:r>
            <a:endParaRPr lang="en-US" sz="7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F4B326-A989-948C-DC9E-D18032B60C2D}"/>
              </a:ext>
            </a:extLst>
          </p:cNvPr>
          <p:cNvSpPr/>
          <p:nvPr/>
        </p:nvSpPr>
        <p:spPr>
          <a:xfrm>
            <a:off x="8596251" y="2290212"/>
            <a:ext cx="3033296" cy="1463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Eventflow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(immediate</a:t>
            </a:r>
            <a:r>
              <a:rPr lang="zh-CN" altLang="en-US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mode)</a:t>
            </a:r>
            <a:endParaRPr lang="en-US" sz="900" dirty="0">
              <a:solidFill>
                <a:schemeClr val="tx1"/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436D880-24A4-0E03-C15C-3449259B8A92}"/>
              </a:ext>
            </a:extLst>
          </p:cNvPr>
          <p:cNvSpPr/>
          <p:nvPr/>
        </p:nvSpPr>
        <p:spPr>
          <a:xfrm>
            <a:off x="9018833" y="2872460"/>
            <a:ext cx="559759" cy="3227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Event</a:t>
            </a:r>
            <a:r>
              <a:rPr lang="zh-CN" altLang="en-US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7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Handler</a:t>
            </a:r>
            <a:endParaRPr lang="en-US" sz="7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4C38E1-7B25-554E-EFEF-B3279E22B3D0}"/>
              </a:ext>
            </a:extLst>
          </p:cNvPr>
          <p:cNvCxnSpPr>
            <a:cxnSpLocks/>
            <a:stCxn id="181" idx="3"/>
            <a:endCxn id="49" idx="2"/>
          </p:cNvCxnSpPr>
          <p:nvPr/>
        </p:nvCxnSpPr>
        <p:spPr>
          <a:xfrm>
            <a:off x="7178582" y="1544342"/>
            <a:ext cx="2120131" cy="1650881"/>
          </a:xfrm>
          <a:prstGeom prst="curvedConnector4">
            <a:avLst>
              <a:gd name="adj1" fmla="val 37834"/>
              <a:gd name="adj2" fmla="val 113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F494A55-5817-5099-36C6-21B549666C76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7184847" y="1522358"/>
            <a:ext cx="1833986" cy="15114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A72D913-7984-C59C-5C93-7DE6D0BE1ACD}"/>
              </a:ext>
            </a:extLst>
          </p:cNvPr>
          <p:cNvSpPr txBox="1"/>
          <p:nvPr/>
        </p:nvSpPr>
        <p:spPr>
          <a:xfrm>
            <a:off x="8261811" y="2601890"/>
            <a:ext cx="357789" cy="2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set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2A8D66-401E-DA5C-68F8-FE263212BE45}"/>
              </a:ext>
            </a:extLst>
          </p:cNvPr>
          <p:cNvSpPr txBox="1"/>
          <p:nvPr/>
        </p:nvSpPr>
        <p:spPr>
          <a:xfrm>
            <a:off x="8101006" y="2931897"/>
            <a:ext cx="3910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</a:t>
            </a:r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EA9D0561-6077-363C-B000-4D39C5B29C48}"/>
              </a:ext>
            </a:extLst>
          </p:cNvPr>
          <p:cNvCxnSpPr>
            <a:stCxn id="49" idx="1"/>
            <a:endCxn id="241" idx="3"/>
          </p:cNvCxnSpPr>
          <p:nvPr/>
        </p:nvCxnSpPr>
        <p:spPr>
          <a:xfrm rot="10800000" flipV="1">
            <a:off x="7124455" y="3033841"/>
            <a:ext cx="1894378" cy="1593591"/>
          </a:xfrm>
          <a:prstGeom prst="curved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B625F9C5-27B2-F6B8-AF9F-6BE289DDBCD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127262" y="3195223"/>
            <a:ext cx="2171451" cy="1474940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3B31E75-6E08-9FF0-2449-7F14635BBCD2}"/>
              </a:ext>
            </a:extLst>
          </p:cNvPr>
          <p:cNvSpPr txBox="1"/>
          <p:nvPr/>
        </p:nvSpPr>
        <p:spPr>
          <a:xfrm>
            <a:off x="8092543" y="3458313"/>
            <a:ext cx="3910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B8F861-05CE-2E7F-F425-0D35117B1A18}"/>
              </a:ext>
            </a:extLst>
          </p:cNvPr>
          <p:cNvSpPr txBox="1"/>
          <p:nvPr/>
        </p:nvSpPr>
        <p:spPr>
          <a:xfrm>
            <a:off x="8168114" y="4093514"/>
            <a:ext cx="357789" cy="2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set</a:t>
            </a:r>
            <a:endParaRPr lang="en-US" dirty="0"/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D115D723-B917-DD1B-CDF6-936AF591A9E5}"/>
              </a:ext>
            </a:extLst>
          </p:cNvPr>
          <p:cNvCxnSpPr>
            <a:cxnSpLocks/>
            <a:stCxn id="145" idx="1"/>
            <a:endCxn id="200" idx="1"/>
          </p:cNvCxnSpPr>
          <p:nvPr/>
        </p:nvCxnSpPr>
        <p:spPr>
          <a:xfrm rot="10800000" flipV="1">
            <a:off x="6300712" y="1304676"/>
            <a:ext cx="12700" cy="1614474"/>
          </a:xfrm>
          <a:prstGeom prst="curvedConnector3">
            <a:avLst>
              <a:gd name="adj1" fmla="val 319355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5B2EBD86-FE8C-0A04-274E-610E6A4C5410}"/>
              </a:ext>
            </a:extLst>
          </p:cNvPr>
          <p:cNvCxnSpPr>
            <a:cxnSpLocks/>
            <a:stCxn id="152" idx="1"/>
            <a:endCxn id="207" idx="1"/>
          </p:cNvCxnSpPr>
          <p:nvPr/>
        </p:nvCxnSpPr>
        <p:spPr>
          <a:xfrm rot="10800000" flipV="1">
            <a:off x="6128864" y="1756907"/>
            <a:ext cx="12700" cy="1614474"/>
          </a:xfrm>
          <a:prstGeom prst="curvedConnector3">
            <a:avLst>
              <a:gd name="adj1" fmla="val 265161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 Arrow 111">
            <a:extLst>
              <a:ext uri="{FF2B5EF4-FFF2-40B4-BE49-F238E27FC236}">
                <a16:creationId xmlns:a16="http://schemas.microsoft.com/office/drawing/2014/main" id="{60F750B7-6BCF-1A0F-D7A6-57B3DDCF6F91}"/>
              </a:ext>
            </a:extLst>
          </p:cNvPr>
          <p:cNvSpPr/>
          <p:nvPr/>
        </p:nvSpPr>
        <p:spPr>
          <a:xfrm rot="5400000">
            <a:off x="5673459" y="1437687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Up Arrow 112">
            <a:extLst>
              <a:ext uri="{FF2B5EF4-FFF2-40B4-BE49-F238E27FC236}">
                <a16:creationId xmlns:a16="http://schemas.microsoft.com/office/drawing/2014/main" id="{F83FFF34-7957-0A5D-7B50-490703B71465}"/>
              </a:ext>
            </a:extLst>
          </p:cNvPr>
          <p:cNvSpPr/>
          <p:nvPr/>
        </p:nvSpPr>
        <p:spPr>
          <a:xfrm rot="5400000">
            <a:off x="8252603" y="4432446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Up Arrow 113">
            <a:extLst>
              <a:ext uri="{FF2B5EF4-FFF2-40B4-BE49-F238E27FC236}">
                <a16:creationId xmlns:a16="http://schemas.microsoft.com/office/drawing/2014/main" id="{ED590D19-D3D3-BC7F-4C16-8BB4A81C66D0}"/>
              </a:ext>
            </a:extLst>
          </p:cNvPr>
          <p:cNvSpPr/>
          <p:nvPr/>
        </p:nvSpPr>
        <p:spPr>
          <a:xfrm rot="10800000">
            <a:off x="7400515" y="2091901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Up Arrow 114">
            <a:extLst>
              <a:ext uri="{FF2B5EF4-FFF2-40B4-BE49-F238E27FC236}">
                <a16:creationId xmlns:a16="http://schemas.microsoft.com/office/drawing/2014/main" id="{49D7EBAF-04A7-6736-BEE3-AE3CFCABA729}"/>
              </a:ext>
            </a:extLst>
          </p:cNvPr>
          <p:cNvSpPr/>
          <p:nvPr/>
        </p:nvSpPr>
        <p:spPr>
          <a:xfrm rot="10800000">
            <a:off x="7353532" y="3631588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" name="Up Arrow 115">
            <a:extLst>
              <a:ext uri="{FF2B5EF4-FFF2-40B4-BE49-F238E27FC236}">
                <a16:creationId xmlns:a16="http://schemas.microsoft.com/office/drawing/2014/main" id="{0E6B8FE8-D858-E82F-5222-CD8B2A21DD0D}"/>
              </a:ext>
            </a:extLst>
          </p:cNvPr>
          <p:cNvSpPr/>
          <p:nvPr/>
        </p:nvSpPr>
        <p:spPr>
          <a:xfrm>
            <a:off x="9977832" y="3612721"/>
            <a:ext cx="212536" cy="31443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D6D6E2-E2CD-0ED5-1F04-A7FE1F4EB77F}"/>
              </a:ext>
            </a:extLst>
          </p:cNvPr>
          <p:cNvSpPr txBox="1"/>
          <p:nvPr/>
        </p:nvSpPr>
        <p:spPr>
          <a:xfrm>
            <a:off x="123126" y="4989242"/>
            <a:ext cx="36829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Powerful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Implemented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Rust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traits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based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(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Language)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color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endParaRPr lang="en-US" sz="10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9DEA9C-F849-0281-14A7-838430FCAEA2}"/>
              </a:ext>
            </a:extLst>
          </p:cNvPr>
          <p:cNvSpPr txBox="1"/>
          <p:nvPr/>
        </p:nvSpPr>
        <p:spPr>
          <a:xfrm>
            <a:off x="123126" y="5792646"/>
            <a:ext cx="31887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Immediate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deterministic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behavio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info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needed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Automotive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dash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board,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data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streaming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090EE4-8DF6-0EFC-3F3E-849CB08BDA7A}"/>
              </a:ext>
            </a:extLst>
          </p:cNvPr>
          <p:cNvSpPr txBox="1"/>
          <p:nvPr/>
        </p:nvSpPr>
        <p:spPr>
          <a:xfrm>
            <a:off x="3394187" y="5792646"/>
            <a:ext cx="388065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Retained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static,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complex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Supporting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rich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synctax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nested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frame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Databinding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3</a:t>
            </a:r>
            <a:r>
              <a:rPr lang="en-US" altLang="zh-CN" sz="1000" baseline="30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party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management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03563F-7611-1272-0939-501FDCD9AFE7}"/>
              </a:ext>
            </a:extLst>
          </p:cNvPr>
          <p:cNvSpPr txBox="1"/>
          <p:nvPr/>
        </p:nvSpPr>
        <p:spPr>
          <a:xfrm>
            <a:off x="1338139" y="2319984"/>
            <a:ext cx="12389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Inheritance,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styling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8C074A-0568-3396-154D-F37F67F49158}"/>
              </a:ext>
            </a:extLst>
          </p:cNvPr>
          <p:cNvSpPr txBox="1"/>
          <p:nvPr/>
        </p:nvSpPr>
        <p:spPr>
          <a:xfrm>
            <a:off x="2759156" y="3472822"/>
            <a:ext cx="2804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Dual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mode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immediate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&amp;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Retained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E1C436-352D-8723-50EF-66A9C9C3B184}"/>
              </a:ext>
            </a:extLst>
          </p:cNvPr>
          <p:cNvSpPr txBox="1"/>
          <p:nvPr/>
        </p:nvSpPr>
        <p:spPr>
          <a:xfrm>
            <a:off x="7940719" y="4643751"/>
            <a:ext cx="919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compiled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backend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9763EB-C7EB-0BFC-41AC-6E5E1B84EB06}"/>
              </a:ext>
            </a:extLst>
          </p:cNvPr>
          <p:cNvSpPr txBox="1"/>
          <p:nvPr/>
        </p:nvSpPr>
        <p:spPr>
          <a:xfrm>
            <a:off x="6096000" y="4981558"/>
            <a:ext cx="1950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Batched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calls</a:t>
            </a: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Layout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readjusted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42EAAF-FBAB-2227-B520-E32311DD23F0}"/>
              </a:ext>
            </a:extLst>
          </p:cNvPr>
          <p:cNvSpPr txBox="1"/>
          <p:nvPr/>
        </p:nvSpPr>
        <p:spPr>
          <a:xfrm>
            <a:off x="8665277" y="2487423"/>
            <a:ext cx="1935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Manipulate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state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through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get/set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4F8B064-6EC1-216A-2484-C9D15BADFCD9}"/>
              </a:ext>
            </a:extLst>
          </p:cNvPr>
          <p:cNvSpPr txBox="1"/>
          <p:nvPr/>
        </p:nvSpPr>
        <p:spPr>
          <a:xfrm>
            <a:off x="9570500" y="3025734"/>
            <a:ext cx="1935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change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widget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MSL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animation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43A37-4C27-3334-81A8-4090A15829B1}"/>
              </a:ext>
            </a:extLst>
          </p:cNvPr>
          <p:cNvSpPr txBox="1"/>
          <p:nvPr/>
        </p:nvSpPr>
        <p:spPr>
          <a:xfrm>
            <a:off x="7343550" y="5792646"/>
            <a:ext cx="4268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Language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Rust+GLSL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syntax,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canvas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draw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Embedded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programming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Real-time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compiling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multiple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GPU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backends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CF159F7-BECF-C5D4-55F3-74E6B262711A}"/>
              </a:ext>
            </a:extLst>
          </p:cNvPr>
          <p:cNvSpPr txBox="1"/>
          <p:nvPr/>
        </p:nvSpPr>
        <p:spPr>
          <a:xfrm>
            <a:off x="120768" y="3909256"/>
            <a:ext cx="54221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Principles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Focus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high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UI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compact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size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centric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user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experiences,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reload,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makepad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studio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Suitable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high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performance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audio/video,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3D/2D,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animation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Truly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portable,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one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code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base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desktops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and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mobiles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Can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integrated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upper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level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application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frameworks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7421EF-7F6D-5A97-063D-4DD6A3844417}"/>
              </a:ext>
            </a:extLst>
          </p:cNvPr>
          <p:cNvSpPr txBox="1"/>
          <p:nvPr/>
        </p:nvSpPr>
        <p:spPr>
          <a:xfrm>
            <a:off x="8173874" y="706996"/>
            <a:ext cx="381734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DSL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-&gt;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Map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-&gt;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100" b="1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Instantiation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Behave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CSS/HTML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get/set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Provides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conventional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GUI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development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experience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by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supporting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inheritance,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method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override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Advanced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styling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with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direct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shader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programming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(MSL)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Decoupled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from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application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logic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thus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suitable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for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 err="1">
                <a:latin typeface="PingFang HK Light" panose="020B0300000000000000" pitchFamily="34" charset="-120"/>
                <a:ea typeface="PingFang HK Light" panose="020B0300000000000000" pitchFamily="34" charset="-120"/>
              </a:rPr>
              <a:t>figma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like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design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tools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Real-time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instantiated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to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the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struct,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live</a:t>
            </a:r>
            <a:r>
              <a:rPr lang="zh-CN" altLang="en-US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 </a:t>
            </a:r>
            <a:r>
              <a:rPr lang="en-US" altLang="zh-CN" sz="1000" dirty="0">
                <a:latin typeface="PingFang HK Light" panose="020B0300000000000000" pitchFamily="34" charset="-120"/>
                <a:ea typeface="PingFang HK Light" panose="020B0300000000000000" pitchFamily="34" charset="-120"/>
              </a:rPr>
              <a:t>reload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altLang="zh-CN" sz="1000" dirty="0">
              <a:latin typeface="PingFang HK Light" panose="020B0300000000000000" pitchFamily="34" charset="-120"/>
              <a:ea typeface="PingFang HK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3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2340-EFD8-1144-8D58-CD59AD2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Avenir Book" panose="02000503020000020003" pitchFamily="2" charset="0"/>
              </a:rPr>
              <a:t>Makepad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UI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Kit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Development</a:t>
            </a:r>
            <a:r>
              <a:rPr lang="zh-CN" altLang="en-US" sz="3200" dirty="0">
                <a:latin typeface="Avenir Book" panose="02000503020000020003" pitchFamily="2" charset="0"/>
              </a:rPr>
              <a:t> </a:t>
            </a:r>
            <a:r>
              <a:rPr lang="en-US" altLang="zh-CN" sz="3200" dirty="0">
                <a:latin typeface="Avenir Book" panose="02000503020000020003" pitchFamily="2" charset="0"/>
              </a:rPr>
              <a:t>Plan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88FB74-FCCD-C031-B2E2-1B345969EC77}"/>
              </a:ext>
            </a:extLst>
          </p:cNvPr>
          <p:cNvGrpSpPr/>
          <p:nvPr/>
        </p:nvGrpSpPr>
        <p:grpSpPr>
          <a:xfrm>
            <a:off x="354106" y="1707459"/>
            <a:ext cx="3149600" cy="4373578"/>
            <a:chOff x="4236720" y="1878215"/>
            <a:chExt cx="3149600" cy="43735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6A91FE-AA8A-73C1-A8D4-509B41C91980}"/>
                </a:ext>
              </a:extLst>
            </p:cNvPr>
            <p:cNvSpPr/>
            <p:nvPr/>
          </p:nvSpPr>
          <p:spPr>
            <a:xfrm>
              <a:off x="4236720" y="5703153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OSes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30BEB1-5315-97C0-37B6-8E9F35AF5915}"/>
                </a:ext>
              </a:extLst>
            </p:cNvPr>
            <p:cNvSpPr/>
            <p:nvPr/>
          </p:nvSpPr>
          <p:spPr>
            <a:xfrm>
              <a:off x="4236720" y="5060590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GPU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&amp;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Platform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Layer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7F09893-9B21-4667-C62B-4CBFD0F9724F}"/>
                </a:ext>
              </a:extLst>
            </p:cNvPr>
            <p:cNvSpPr/>
            <p:nvPr/>
          </p:nvSpPr>
          <p:spPr>
            <a:xfrm>
              <a:off x="4236720" y="4424604"/>
              <a:ext cx="3149600" cy="548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Drawing</a:t>
              </a:r>
              <a:r>
                <a:rPr lang="zh-CN" altLang="en-US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Layer</a:t>
              </a:r>
              <a:endParaRPr lang="en-US" sz="16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CA83F2-C3D6-C2CF-D134-898639A8755B}"/>
                </a:ext>
              </a:extLst>
            </p:cNvPr>
            <p:cNvSpPr/>
            <p:nvPr/>
          </p:nvSpPr>
          <p:spPr>
            <a:xfrm>
              <a:off x="4236720" y="3788618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Widget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Layer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302E095-3119-9FF2-B90E-58816B5109A7}"/>
                </a:ext>
              </a:extLst>
            </p:cNvPr>
            <p:cNvSpPr/>
            <p:nvPr/>
          </p:nvSpPr>
          <p:spPr>
            <a:xfrm>
              <a:off x="4236720" y="3148280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Live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DSL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FA0D7C6-EF3C-37EF-90FB-CDCDED0B5800}"/>
                </a:ext>
              </a:extLst>
            </p:cNvPr>
            <p:cNvSpPr/>
            <p:nvPr/>
          </p:nvSpPr>
          <p:spPr>
            <a:xfrm>
              <a:off x="4236720" y="1878215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Avenir Book" panose="02000503020000020003" pitchFamily="2" charset="0"/>
                </a:rPr>
                <a:t>Makepad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>
                  <a:latin typeface="Avenir Book" panose="02000503020000020003" pitchFamily="2" charset="0"/>
                </a:rPr>
                <a:t>Studio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216611-83FB-D3DE-4CB1-896D7AC5ECF4}"/>
                </a:ext>
              </a:extLst>
            </p:cNvPr>
            <p:cNvSpPr/>
            <p:nvPr/>
          </p:nvSpPr>
          <p:spPr>
            <a:xfrm>
              <a:off x="4236720" y="2514201"/>
              <a:ext cx="3149600" cy="5486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venir Book" panose="02000503020000020003" pitchFamily="2" charset="0"/>
                </a:rPr>
                <a:t>State</a:t>
              </a:r>
              <a:r>
                <a:rPr lang="zh-CN" altLang="en-US" sz="1600" dirty="0">
                  <a:latin typeface="Avenir Book" panose="02000503020000020003" pitchFamily="2" charset="0"/>
                </a:rPr>
                <a:t> </a:t>
              </a:r>
              <a:r>
                <a:rPr lang="en-US" altLang="zh-CN" sz="1600" dirty="0" err="1">
                  <a:latin typeface="Avenir Book" panose="02000503020000020003" pitchFamily="2" charset="0"/>
                </a:rPr>
                <a:t>Managment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C934852-8CF6-A683-6412-5E4AC3BC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81680"/>
              </p:ext>
            </p:extLst>
          </p:nvPr>
        </p:nvGraphicFramePr>
        <p:xfrm>
          <a:off x="3818965" y="1690688"/>
          <a:ext cx="8018930" cy="46490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534">
                  <a:extLst>
                    <a:ext uri="{9D8B030D-6E8A-4147-A177-3AD203B41FA5}">
                      <a16:colId xmlns:a16="http://schemas.microsoft.com/office/drawing/2014/main" val="7186116"/>
                    </a:ext>
                  </a:extLst>
                </a:gridCol>
                <a:gridCol w="1902631">
                  <a:extLst>
                    <a:ext uri="{9D8B030D-6E8A-4147-A177-3AD203B41FA5}">
                      <a16:colId xmlns:a16="http://schemas.microsoft.com/office/drawing/2014/main" val="526219773"/>
                    </a:ext>
                  </a:extLst>
                </a:gridCol>
                <a:gridCol w="4509765">
                  <a:extLst>
                    <a:ext uri="{9D8B030D-6E8A-4147-A177-3AD203B41FA5}">
                      <a16:colId xmlns:a16="http://schemas.microsoft.com/office/drawing/2014/main" val="2703764609"/>
                    </a:ext>
                  </a:extLst>
                </a:gridCol>
              </a:tblGrid>
              <a:tr h="23570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venir Book" panose="02000503020000020003" pitchFamily="2" charset="0"/>
                        </a:rPr>
                        <a:t>Areas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Items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Descriptions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73598"/>
                  </a:ext>
                </a:extLst>
              </a:tr>
              <a:tr h="411978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Integration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iOS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IOS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Metal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96666"/>
                  </a:ext>
                </a:extLst>
              </a:tr>
              <a:tr h="5185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Open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Harmony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  <a:p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9537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Cross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Buildtool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optmization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Official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cargo??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93303"/>
                  </a:ext>
                </a:extLst>
              </a:tr>
              <a:tr h="377135">
                <a:tc rowSpan="3"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GPU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Android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Vulcan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(networking,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services/MAP)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19662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WGPU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0">
                        <a:buFontTx/>
                        <a:buNone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Investigating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benefits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of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porting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Makepad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WGPU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estimate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workload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566782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r>
                        <a:rPr lang="en-US" altLang="zh-CN" sz="1200" dirty="0">
                          <a:latin typeface="Avenir Book" panose="02000503020000020003" pitchFamily="2" charset="0"/>
                        </a:rPr>
                        <a:t>GPU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Font/Vector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rendering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Tx/>
                        <a:buNone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pathfinder3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servo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make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it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modular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resuable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projects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33557"/>
                  </a:ext>
                </a:extLst>
              </a:tr>
              <a:tr h="518561">
                <a:tc rowSpan="2"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Development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Complet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platform/mobile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 (map, photo, video, browser)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sets,10+</a:t>
                      </a:r>
                    </a:p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Kit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enable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community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7169"/>
                  </a:ext>
                </a:extLst>
              </a:tr>
              <a:tr h="377135">
                <a:tc vMerge="1">
                  <a:txBody>
                    <a:bodyPr/>
                    <a:lstStyle/>
                    <a:p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Tutorial</a:t>
                      </a:r>
                    </a:p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Demo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Dart-pad,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slint-ui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pad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like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self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learning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website</a:t>
                      </a:r>
                    </a:p>
                    <a:p>
                      <a:pPr marL="120650" lvl="1" indent="112713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Typical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demo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apps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48962"/>
                  </a:ext>
                </a:extLst>
              </a:tr>
              <a:tr h="377135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State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Management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Architecture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(react,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 err="1">
                          <a:latin typeface="Avenir Book" panose="02000503020000020003" pitchFamily="2" charset="0"/>
                        </a:rPr>
                        <a:t>ecs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),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partner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project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Layout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widget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support,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layout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algorithms,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state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management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framework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(redux…)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19072"/>
                  </a:ext>
                </a:extLst>
              </a:tr>
              <a:tr h="284974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Application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Development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Language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&amp;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Framework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JS/TS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integration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Integrate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the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JS/TS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other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mature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front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end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language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with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high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altLang="zh-CN" sz="1000" dirty="0">
                          <a:latin typeface="Avenir Book" panose="02000503020000020003" pitchFamily="2" charset="0"/>
                        </a:rPr>
                        <a:t>performance,</a:t>
                      </a:r>
                      <a:r>
                        <a:rPr lang="zh-CN" altLang="en-US" sz="1000" dirty="0">
                          <a:latin typeface="Avenir Book" panose="02000503020000020003" pitchFamily="2" charset="0"/>
                        </a:rPr>
                        <a:t> </a:t>
                      </a:r>
                      <a:endParaRPr lang="en-US" sz="1000" dirty="0">
                        <a:latin typeface="Avenir Book" panose="0200050302000002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34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1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30145</TotalTime>
  <Words>1044</Words>
  <Application>Microsoft Macintosh PowerPoint</Application>
  <PresentationFormat>Widescreen</PresentationFormat>
  <Paragraphs>305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PingFang HK Light</vt:lpstr>
      <vt:lpstr>PingFang HK Medium</vt:lpstr>
      <vt:lpstr>PingFang TC Light</vt:lpstr>
      <vt:lpstr>Arial</vt:lpstr>
      <vt:lpstr>Avenir Book</vt:lpstr>
      <vt:lpstr>Avenir Next</vt:lpstr>
      <vt:lpstr>Calibri</vt:lpstr>
      <vt:lpstr>Office Theme</vt:lpstr>
      <vt:lpstr>PowerPoint Presentation</vt:lpstr>
      <vt:lpstr>Rust For Application Development</vt:lpstr>
      <vt:lpstr>Mobile Rust Ecosystem Plan</vt:lpstr>
      <vt:lpstr>Mobile Rust UI Ecosystem Landscape</vt:lpstr>
      <vt:lpstr>Mobile Rust High Level Architecture</vt:lpstr>
      <vt:lpstr>PowerPoint Presentation</vt:lpstr>
      <vt:lpstr>Makepad UI Kit Development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Chen</dc:creator>
  <cp:lastModifiedBy>Yue Chen</cp:lastModifiedBy>
  <cp:revision>98</cp:revision>
  <dcterms:created xsi:type="dcterms:W3CDTF">2023-04-13T22:33:55Z</dcterms:created>
  <dcterms:modified xsi:type="dcterms:W3CDTF">2023-06-01T00:36:18Z</dcterms:modified>
</cp:coreProperties>
</file>