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Poppins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  <p:embeddedFont>
      <p:font typeface="Sora"/>
      <p:regular r:id="rId34"/>
      <p:bold r:id="rId35"/>
    </p:embeddedFont>
    <p:embeddedFont>
      <p:font typeface="Exo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  <p:embeddedFont>
      <p:font typeface="Share Tech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5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7.xml"/><Relationship Id="rId44" Type="http://schemas.openxmlformats.org/officeDocument/2006/relationships/font" Target="fonts/ShareTech-regular.fntdata"/><Relationship Id="rId21" Type="http://schemas.openxmlformats.org/officeDocument/2006/relationships/slide" Target="slides/slide16.xml"/><Relationship Id="rId43" Type="http://schemas.openxmlformats.org/officeDocument/2006/relationships/font" Target="fonts/Barlow-boldItalic.fntdata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Poppins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35" Type="http://schemas.openxmlformats.org/officeDocument/2006/relationships/font" Target="fonts/Sora-bold.fntdata"/><Relationship Id="rId12" Type="http://schemas.openxmlformats.org/officeDocument/2006/relationships/slide" Target="slides/slide7.xml"/><Relationship Id="rId34" Type="http://schemas.openxmlformats.org/officeDocument/2006/relationships/font" Target="fonts/Sora-regular.fntdata"/><Relationship Id="rId15" Type="http://schemas.openxmlformats.org/officeDocument/2006/relationships/slide" Target="slides/slide10.xml"/><Relationship Id="rId37" Type="http://schemas.openxmlformats.org/officeDocument/2006/relationships/font" Target="fonts/Exo-bold.fntdata"/><Relationship Id="rId14" Type="http://schemas.openxmlformats.org/officeDocument/2006/relationships/slide" Target="slides/slide9.xml"/><Relationship Id="rId36" Type="http://schemas.openxmlformats.org/officeDocument/2006/relationships/font" Target="fonts/Exo-regular.fntdata"/><Relationship Id="rId17" Type="http://schemas.openxmlformats.org/officeDocument/2006/relationships/slide" Target="slides/slide12.xml"/><Relationship Id="rId39" Type="http://schemas.openxmlformats.org/officeDocument/2006/relationships/font" Target="fonts/Exo-boldItalic.fntdata"/><Relationship Id="rId16" Type="http://schemas.openxmlformats.org/officeDocument/2006/relationships/slide" Target="slides/slide11.xml"/><Relationship Id="rId38" Type="http://schemas.openxmlformats.org/officeDocument/2006/relationships/font" Target="fonts/Ex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4dae0c578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4dae0c578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4dae0c578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4dae0c578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4dae0c578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4dae0c578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4dae0c578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4dae0c578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4dae0c578c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4dae0c578c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d313741446_0_1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d313741446_0_1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d313864b49_1_4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d313864b49_1_4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da7c37910_1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4da7c37910_1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4dae0c578c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4dae0c578c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4da7c37910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4da7c37910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da7c37910_1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4da7c37910_1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d313741446_0_1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d313741446_0_1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4dae0c57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4dae0c57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4dae0c578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4dae0c578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-861625" y="-12007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284000" y="1996913"/>
            <a:ext cx="6576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284000" y="3096235"/>
            <a:ext cx="65760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title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3" type="title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3"/>
          <p:cNvSpPr txBox="1"/>
          <p:nvPr>
            <p:ph idx="4" type="subTitle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5" type="title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3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7" type="title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hasCustomPrompt="1"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/>
          <p:nvPr>
            <p:ph hasCustomPrompt="1"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hasCustomPrompt="1"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hasCustomPrompt="1"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/>
          <p:nvPr/>
        </p:nvSpPr>
        <p:spPr>
          <a:xfrm>
            <a:off x="-861625" y="-13516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74465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/>
          <p:nvPr/>
        </p:nvSpPr>
        <p:spPr>
          <a:xfrm>
            <a:off x="77446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15"/>
          <p:cNvSpPr/>
          <p:nvPr/>
        </p:nvSpPr>
        <p:spPr>
          <a:xfrm>
            <a:off x="-617962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7988313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title"/>
          </p:nvPr>
        </p:nvSpPr>
        <p:spPr>
          <a:xfrm>
            <a:off x="110117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3" type="title"/>
          </p:nvPr>
        </p:nvSpPr>
        <p:spPr>
          <a:xfrm>
            <a:off x="3578947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" name="Google Shape;111;p16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5" type="title"/>
          </p:nvPr>
        </p:nvSpPr>
        <p:spPr>
          <a:xfrm>
            <a:off x="110117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3" name="Google Shape;113;p16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7" type="title"/>
          </p:nvPr>
        </p:nvSpPr>
        <p:spPr>
          <a:xfrm>
            <a:off x="3578947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6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9" type="title"/>
          </p:nvPr>
        </p:nvSpPr>
        <p:spPr>
          <a:xfrm>
            <a:off x="605672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" name="Google Shape;117;p16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4" type="title"/>
          </p:nvPr>
        </p:nvSpPr>
        <p:spPr>
          <a:xfrm>
            <a:off x="605672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9" name="Google Shape;119;p16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/>
        </p:nvSpPr>
        <p:spPr>
          <a:xfrm>
            <a:off x="-1096898" y="3853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428278" y="280016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idx="1" type="subTitle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7"/>
          <p:cNvSpPr/>
          <p:nvPr/>
        </p:nvSpPr>
        <p:spPr>
          <a:xfrm>
            <a:off x="-1086925" y="-11566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0000" y="2214000"/>
            <a:ext cx="42801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19"/>
          <p:cNvSpPr txBox="1"/>
          <p:nvPr>
            <p:ph hasCustomPrompt="1" idx="2" type="title"/>
          </p:nvPr>
        </p:nvSpPr>
        <p:spPr>
          <a:xfrm>
            <a:off x="5047100" y="674750"/>
            <a:ext cx="12750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6" name="Google Shape;136;p19"/>
          <p:cNvSpPr txBox="1"/>
          <p:nvPr>
            <p:ph idx="1" type="subTitle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9"/>
          <p:cNvSpPr/>
          <p:nvPr/>
        </p:nvSpPr>
        <p:spPr>
          <a:xfrm>
            <a:off x="8260402" y="629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0"/>
          <p:cNvSpPr/>
          <p:nvPr/>
        </p:nvSpPr>
        <p:spPr>
          <a:xfrm>
            <a:off x="-825000" y="-5867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7907150" y="35602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720000" y="1839825"/>
            <a:ext cx="42189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19" name="Google Shape;19;p3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21"/>
          <p:cNvSpPr/>
          <p:nvPr/>
        </p:nvSpPr>
        <p:spPr>
          <a:xfrm>
            <a:off x="-1164300" y="2797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8576400" y="228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-916400" y="446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8283777" y="3528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0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1217588" y="1862925"/>
            <a:ext cx="270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9" name="Google Shape;159;p24"/>
          <p:cNvSpPr/>
          <p:nvPr/>
        </p:nvSpPr>
        <p:spPr>
          <a:xfrm>
            <a:off x="6897300" y="-1337100"/>
            <a:ext cx="1608055" cy="191929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25"/>
          <p:cNvSpPr/>
          <p:nvPr/>
        </p:nvSpPr>
        <p:spPr>
          <a:xfrm>
            <a:off x="665802" y="4558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1_1_1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_1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1_1_1_1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9"/>
          <p:cNvSpPr/>
          <p:nvPr/>
        </p:nvSpPr>
        <p:spPr>
          <a:xfrm>
            <a:off x="6557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9"/>
          <p:cNvSpPr/>
          <p:nvPr/>
        </p:nvSpPr>
        <p:spPr>
          <a:xfrm>
            <a:off x="65834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1_1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85" name="Google Shape;185;p30"/>
          <p:cNvCxnSpPr/>
          <p:nvPr/>
        </p:nvCxnSpPr>
        <p:spPr>
          <a:xfrm>
            <a:off x="2572500" y="4563938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0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0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085425"/>
            <a:ext cx="7887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-1258975" y="10177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6265625" y="48301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191919"/>
                </a:solidFill>
              </a:defRPr>
            </a:lvl1pPr>
            <a:lvl2pPr lvl="1">
              <a:buNone/>
              <a:defRPr>
                <a:solidFill>
                  <a:srgbClr val="191919"/>
                </a:solidFill>
              </a:defRPr>
            </a:lvl2pPr>
            <a:lvl3pPr lvl="2">
              <a:buNone/>
              <a:defRPr>
                <a:solidFill>
                  <a:srgbClr val="191919"/>
                </a:solidFill>
              </a:defRPr>
            </a:lvl3pPr>
            <a:lvl4pPr lvl="3">
              <a:buNone/>
              <a:defRPr>
                <a:solidFill>
                  <a:srgbClr val="191919"/>
                </a:solidFill>
              </a:defRPr>
            </a:lvl4pPr>
            <a:lvl5pPr lvl="4">
              <a:buNone/>
              <a:defRPr>
                <a:solidFill>
                  <a:srgbClr val="191919"/>
                </a:solidFill>
              </a:defRPr>
            </a:lvl5pPr>
            <a:lvl6pPr lvl="5">
              <a:buNone/>
              <a:defRPr>
                <a:solidFill>
                  <a:srgbClr val="191919"/>
                </a:solidFill>
              </a:defRPr>
            </a:lvl6pPr>
            <a:lvl7pPr lvl="6">
              <a:buNone/>
              <a:defRPr>
                <a:solidFill>
                  <a:srgbClr val="191919"/>
                </a:solidFill>
              </a:defRPr>
            </a:lvl7pPr>
            <a:lvl8pPr lvl="7">
              <a:buNone/>
              <a:defRPr>
                <a:solidFill>
                  <a:srgbClr val="191919"/>
                </a:solidFill>
              </a:defRPr>
            </a:lvl8pPr>
            <a:lvl9pPr lvl="8">
              <a:buNone/>
              <a:defRPr>
                <a:solidFill>
                  <a:srgbClr val="19191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1_1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2" type="title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32"/>
          <p:cNvSpPr txBox="1"/>
          <p:nvPr>
            <p:ph idx="1" type="subTitle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2"/>
          <p:cNvSpPr txBox="1"/>
          <p:nvPr>
            <p:ph idx="3" type="title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32"/>
          <p:cNvSpPr txBox="1"/>
          <p:nvPr>
            <p:ph idx="4" type="subTitle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>
            <p:ph idx="5" type="title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32"/>
          <p:cNvSpPr txBox="1"/>
          <p:nvPr>
            <p:ph idx="6" type="subTitle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7" type="title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32"/>
          <p:cNvSpPr txBox="1"/>
          <p:nvPr>
            <p:ph idx="8" type="subTitle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2"/>
          <p:cNvSpPr/>
          <p:nvPr/>
        </p:nvSpPr>
        <p:spPr>
          <a:xfrm>
            <a:off x="-471590" y="-13850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7874509" y="4485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2" type="title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10792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3" type="title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0" name="Google Shape;210;p33"/>
          <p:cNvSpPr txBox="1"/>
          <p:nvPr>
            <p:ph idx="4" type="subTitle"/>
          </p:nvPr>
        </p:nvSpPr>
        <p:spPr>
          <a:xfrm>
            <a:off x="3403449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3"/>
          <p:cNvSpPr txBox="1"/>
          <p:nvPr>
            <p:ph idx="5" type="title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2" name="Google Shape;212;p33"/>
          <p:cNvSpPr txBox="1"/>
          <p:nvPr>
            <p:ph idx="6" type="subTitle"/>
          </p:nvPr>
        </p:nvSpPr>
        <p:spPr>
          <a:xfrm>
            <a:off x="57461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3"/>
          <p:cNvSpPr/>
          <p:nvPr/>
        </p:nvSpPr>
        <p:spPr>
          <a:xfrm>
            <a:off x="-10287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3"/>
          <p:cNvSpPr/>
          <p:nvPr/>
        </p:nvSpPr>
        <p:spPr>
          <a:xfrm>
            <a:off x="8456830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2020050" y="3054290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2" type="subTitle"/>
          </p:nvPr>
        </p:nvSpPr>
        <p:spPr>
          <a:xfrm>
            <a:off x="2020050" y="3580715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4"/>
          <p:cNvSpPr txBox="1"/>
          <p:nvPr>
            <p:ph idx="3" type="subTitle"/>
          </p:nvPr>
        </p:nvSpPr>
        <p:spPr>
          <a:xfrm>
            <a:off x="4975050" y="3054299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1" name="Google Shape;221;p34"/>
          <p:cNvSpPr txBox="1"/>
          <p:nvPr>
            <p:ph idx="4" type="subTitle"/>
          </p:nvPr>
        </p:nvSpPr>
        <p:spPr>
          <a:xfrm>
            <a:off x="4975050" y="3580724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8" name="Google Shape;228;p35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_1_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1774350" y="162413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6"/>
          <p:cNvSpPr txBox="1"/>
          <p:nvPr>
            <p:ph idx="2" type="subTitle"/>
          </p:nvPr>
        </p:nvSpPr>
        <p:spPr>
          <a:xfrm>
            <a:off x="1774350" y="2835563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6"/>
          <p:cNvSpPr txBox="1"/>
          <p:nvPr>
            <p:ph idx="3" type="subTitle"/>
          </p:nvPr>
        </p:nvSpPr>
        <p:spPr>
          <a:xfrm>
            <a:off x="1774350" y="404698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6"/>
          <p:cNvSpPr txBox="1"/>
          <p:nvPr>
            <p:ph hasCustomPrompt="1" type="title"/>
          </p:nvPr>
        </p:nvSpPr>
        <p:spPr>
          <a:xfrm>
            <a:off x="984750" y="820213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6" name="Google Shape;236;p36"/>
          <p:cNvSpPr txBox="1"/>
          <p:nvPr>
            <p:ph hasCustomPrompt="1" idx="4" type="title"/>
          </p:nvPr>
        </p:nvSpPr>
        <p:spPr>
          <a:xfrm>
            <a:off x="984750" y="2031556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7" name="Google Shape;237;p36"/>
          <p:cNvSpPr txBox="1"/>
          <p:nvPr>
            <p:ph hasCustomPrompt="1" idx="5" type="title"/>
          </p:nvPr>
        </p:nvSpPr>
        <p:spPr>
          <a:xfrm>
            <a:off x="984750" y="3242900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38" name="Google Shape;238;p3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36"/>
          <p:cNvSpPr/>
          <p:nvPr/>
        </p:nvSpPr>
        <p:spPr>
          <a:xfrm>
            <a:off x="-587965" y="-13429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36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36"/>
          <p:cNvSpPr/>
          <p:nvPr/>
        </p:nvSpPr>
        <p:spPr>
          <a:xfrm>
            <a:off x="7811815" y="4171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1797696" y="840599"/>
            <a:ext cx="5548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45" name="Google Shape;245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including icons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infographics &amp; images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and illustrations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100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46" name="Google Shape;246;p37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7"/>
          <p:cNvSpPr/>
          <p:nvPr/>
        </p:nvSpPr>
        <p:spPr>
          <a:xfrm>
            <a:off x="-1139515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7"/>
          <p:cNvSpPr/>
          <p:nvPr/>
        </p:nvSpPr>
        <p:spPr>
          <a:xfrm>
            <a:off x="8407909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" name="Google Shape;252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53" name="Google Shape;253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4" name="Google Shape;254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5" name="Google Shape;255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56" name="Google Shape;256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7" name="Google Shape;257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8" name="Google Shape;258;p38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/>
          <p:nvPr/>
        </p:nvSpPr>
        <p:spPr>
          <a:xfrm>
            <a:off x="576927" y="41252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9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title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title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4" name="Google Shape;34;p5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35" name="Google Shape;35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" name="Google Shape;36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" name="Google Shape;37;p5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38" name="Google Shape;38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" name="Google Shape;39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9" name="Google Shape;49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" name="Google Shape;51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52" name="Google Shape;52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" name="Google Shape;53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4" name="Google Shape;54;p7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8"/>
          <p:cNvSpPr/>
          <p:nvPr/>
        </p:nvSpPr>
        <p:spPr>
          <a:xfrm>
            <a:off x="3685200" y="-13443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8"/>
          <p:cNvSpPr/>
          <p:nvPr/>
        </p:nvSpPr>
        <p:spPr>
          <a:xfrm>
            <a:off x="368520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8427725" y="-6489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-1206000" y="1382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84304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/>
          <p:nvPr>
            <p:ph idx="2" type="pic"/>
          </p:nvPr>
        </p:nvSpPr>
        <p:spPr>
          <a:xfrm>
            <a:off x="0" y="-12525"/>
            <a:ext cx="9208800" cy="52137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type="title"/>
          </p:nvPr>
        </p:nvSpPr>
        <p:spPr>
          <a:xfrm>
            <a:off x="2240850" y="3697200"/>
            <a:ext cx="4662300" cy="93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hyperlink" Target="https://essex-university.zoom.us/rec/share/WZHsmX4psyumXrEoOH7e7w_GvaeFEPUyBT5AsH2Fwu5VeD4fglKEa1ke4poSzak.gv04WIl4ch2-ZqKK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/>
              <a:t>An Explainable AI Approach to ADHD and Gender Classification</a:t>
            </a:r>
            <a:endParaRPr b="0" sz="2400"/>
          </a:p>
        </p:txBody>
      </p:sp>
      <p:pic>
        <p:nvPicPr>
          <p:cNvPr id="271" name="Google Shape;271;p40"/>
          <p:cNvPicPr preferRelativeResize="0"/>
          <p:nvPr/>
        </p:nvPicPr>
        <p:blipFill rotWithShape="1">
          <a:blip r:embed="rId3">
            <a:alphaModFix/>
          </a:blip>
          <a:srcRect b="22744" l="9600" r="36095" t="23369"/>
          <a:stretch/>
        </p:blipFill>
        <p:spPr>
          <a:xfrm>
            <a:off x="4572000" y="606750"/>
            <a:ext cx="4572000" cy="45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/>
          <p:nvPr/>
        </p:nvSpPr>
        <p:spPr>
          <a:xfrm>
            <a:off x="685875" y="3695351"/>
            <a:ext cx="4187400" cy="9168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 txBox="1"/>
          <p:nvPr>
            <p:ph idx="1" type="subTitle"/>
          </p:nvPr>
        </p:nvSpPr>
        <p:spPr>
          <a:xfrm>
            <a:off x="1017400" y="3695350"/>
            <a:ext cx="3447900" cy="9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Samia Rahman Misty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Registration No: 2400570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No: CE- 888</a:t>
            </a:r>
            <a:endParaRPr/>
          </a:p>
        </p:txBody>
      </p:sp>
      <p:sp>
        <p:nvSpPr>
          <p:cNvPr id="274" name="Google Shape;274;p40"/>
          <p:cNvSpPr/>
          <p:nvPr/>
        </p:nvSpPr>
        <p:spPr>
          <a:xfrm>
            <a:off x="8548675" y="3328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 rotWithShape="1">
          <a:blip r:embed="rId4">
            <a:alphaModFix/>
          </a:blip>
          <a:srcRect b="61860" l="60513" r="16584" t="15763"/>
          <a:stretch/>
        </p:blipFill>
        <p:spPr>
          <a:xfrm>
            <a:off x="5229750" y="1119250"/>
            <a:ext cx="1094076" cy="106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40"/>
          <p:cNvCxnSpPr/>
          <p:nvPr/>
        </p:nvCxnSpPr>
        <p:spPr>
          <a:xfrm>
            <a:off x="780087" y="35290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40"/>
          <p:cNvGrpSpPr/>
          <p:nvPr/>
        </p:nvGrpSpPr>
        <p:grpSpPr>
          <a:xfrm>
            <a:off x="781611" y="713513"/>
            <a:ext cx="3995951" cy="564600"/>
            <a:chOff x="1524913" y="922950"/>
            <a:chExt cx="6094175" cy="564600"/>
          </a:xfrm>
        </p:grpSpPr>
        <p:cxnSp>
          <p:nvCxnSpPr>
            <p:cNvPr id="278" name="Google Shape;278;p40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40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40"/>
          <p:cNvSpPr txBox="1"/>
          <p:nvPr/>
        </p:nvSpPr>
        <p:spPr>
          <a:xfrm>
            <a:off x="1910425" y="4778475"/>
            <a:ext cx="2453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Presentation Demo : </a:t>
            </a:r>
            <a:r>
              <a:rPr lang="en" sz="900" u="sng">
                <a:solidFill>
                  <a:schemeClr val="hlink"/>
                </a:solidFill>
                <a:latin typeface="Exo"/>
                <a:ea typeface="Exo"/>
                <a:cs typeface="Exo"/>
                <a:sym typeface="Exo"/>
                <a:hlinkClick r:id="rId5"/>
              </a:rPr>
              <a:t>Zoom Link</a:t>
            </a: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 txBox="1"/>
          <p:nvPr>
            <p:ph type="title"/>
          </p:nvPr>
        </p:nvSpPr>
        <p:spPr>
          <a:xfrm>
            <a:off x="1016850" y="341450"/>
            <a:ext cx="711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MLP Hybrid Architecture</a:t>
            </a:r>
            <a:r>
              <a:rPr lang="en"/>
              <a:t>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704" name="Google Shape;704;p49"/>
          <p:cNvSpPr txBox="1"/>
          <p:nvPr/>
        </p:nvSpPr>
        <p:spPr>
          <a:xfrm>
            <a:off x="846250" y="4610100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for </a:t>
            </a:r>
            <a:r>
              <a:rPr lang="en"/>
              <a:t>Sex on Categorical Data</a:t>
            </a:r>
            <a:endParaRPr/>
          </a:p>
        </p:txBody>
      </p:sp>
      <p:pic>
        <p:nvPicPr>
          <p:cNvPr id="705" name="Google Shape;705;p49" title="MLP_Sex_Catehoric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100" y="1266050"/>
            <a:ext cx="3119625" cy="33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49"/>
          <p:cNvSpPr txBox="1"/>
          <p:nvPr/>
        </p:nvSpPr>
        <p:spPr>
          <a:xfrm>
            <a:off x="4966750" y="1875250"/>
            <a:ext cx="34344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Study site, parental education &amp; occupation, ethnicity, and scan location impact predictions the most.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Higher values in certain ethnicity and education features positively shift predictions, while others lower it, indicating varied demographic influence.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0"/>
          <p:cNvSpPr txBox="1"/>
          <p:nvPr>
            <p:ph type="title"/>
          </p:nvPr>
        </p:nvSpPr>
        <p:spPr>
          <a:xfrm>
            <a:off x="1016850" y="341450"/>
            <a:ext cx="711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MLP Hybrid Architecture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713" name="Google Shape;713;p50"/>
          <p:cNvSpPr txBox="1"/>
          <p:nvPr/>
        </p:nvSpPr>
        <p:spPr>
          <a:xfrm>
            <a:off x="412125" y="4607000"/>
            <a:ext cx="49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for </a:t>
            </a:r>
            <a:r>
              <a:rPr lang="en"/>
              <a:t>ADHD Outcome </a:t>
            </a:r>
            <a:r>
              <a:rPr lang="en"/>
              <a:t>on Categorical Data</a:t>
            </a:r>
            <a:endParaRPr/>
          </a:p>
        </p:txBody>
      </p:sp>
      <p:pic>
        <p:nvPicPr>
          <p:cNvPr id="714" name="Google Shape;714;p50" title="MLP_ADHD_Categoric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75" y="1209575"/>
            <a:ext cx="3029575" cy="32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6" name="Google Shape;716;p50"/>
          <p:cNvSpPr txBox="1"/>
          <p:nvPr/>
        </p:nvSpPr>
        <p:spPr>
          <a:xfrm>
            <a:off x="4736550" y="1703175"/>
            <a:ext cx="39114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Top influential features include ethnicity (PreInt_Demos_Fam_Child_Ethnicity_0), parental education (Barratt_Barratt_P1_Edu_18) and occupation (Barratt_Barratt_P2_Occ_45).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MRI scan location contributes notably, suggesting site-specific effects in prediction.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Demographic variables show strong influence, indicating the model is sensitive to socio-demographic context.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1"/>
          <p:cNvSpPr txBox="1"/>
          <p:nvPr>
            <p:ph type="title"/>
          </p:nvPr>
        </p:nvSpPr>
        <p:spPr>
          <a:xfrm>
            <a:off x="406950" y="273625"/>
            <a:ext cx="82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ANN Hybrid Architecture Prediction</a:t>
            </a:r>
            <a:endParaRPr/>
          </a:p>
        </p:txBody>
      </p:sp>
      <p:pic>
        <p:nvPicPr>
          <p:cNvPr id="722" name="Google Shape;722;p51" title="chart (1).png"/>
          <p:cNvPicPr preferRelativeResize="0"/>
          <p:nvPr/>
        </p:nvPicPr>
        <p:blipFill rotWithShape="1">
          <a:blip r:embed="rId3">
            <a:alphaModFix/>
          </a:blip>
          <a:srcRect b="0" l="11488" r="6450" t="0"/>
          <a:stretch/>
        </p:blipFill>
        <p:spPr>
          <a:xfrm>
            <a:off x="559700" y="1351575"/>
            <a:ext cx="3360601" cy="2887576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51"/>
          <p:cNvSpPr/>
          <p:nvPr/>
        </p:nvSpPr>
        <p:spPr>
          <a:xfrm>
            <a:off x="5086920" y="1599915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1"/>
          <p:cNvSpPr/>
          <p:nvPr/>
        </p:nvSpPr>
        <p:spPr>
          <a:xfrm flipH="1" rot="10800000">
            <a:off x="5086912" y="1599734"/>
            <a:ext cx="1108800" cy="1142700"/>
          </a:xfrm>
          <a:prstGeom prst="blockArc">
            <a:avLst>
              <a:gd fmla="val 595806" name="adj1"/>
              <a:gd fmla="val 17385830" name="adj2"/>
              <a:gd fmla="val 22978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51"/>
          <p:cNvSpPr/>
          <p:nvPr/>
        </p:nvSpPr>
        <p:spPr>
          <a:xfrm>
            <a:off x="5328882" y="1849232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51"/>
          <p:cNvSpPr/>
          <p:nvPr/>
        </p:nvSpPr>
        <p:spPr>
          <a:xfrm>
            <a:off x="7205345" y="1599915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51"/>
          <p:cNvSpPr/>
          <p:nvPr/>
        </p:nvSpPr>
        <p:spPr>
          <a:xfrm flipH="1" rot="10800000">
            <a:off x="7198955" y="1599734"/>
            <a:ext cx="1108800" cy="1142700"/>
          </a:xfrm>
          <a:prstGeom prst="blockArc">
            <a:avLst>
              <a:gd fmla="val 2652288" name="adj1"/>
              <a:gd fmla="val 12454530" name="adj2"/>
              <a:gd fmla="val 23696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51"/>
          <p:cNvSpPr/>
          <p:nvPr/>
        </p:nvSpPr>
        <p:spPr>
          <a:xfrm>
            <a:off x="7447307" y="1849232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51"/>
          <p:cNvSpPr/>
          <p:nvPr/>
        </p:nvSpPr>
        <p:spPr>
          <a:xfrm>
            <a:off x="5086909" y="3294650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51"/>
          <p:cNvSpPr/>
          <p:nvPr/>
        </p:nvSpPr>
        <p:spPr>
          <a:xfrm flipH="1" rot="10800000">
            <a:off x="5086901" y="3294469"/>
            <a:ext cx="1108800" cy="1142700"/>
          </a:xfrm>
          <a:prstGeom prst="blockArc">
            <a:avLst>
              <a:gd fmla="val 6863763" name="adj1"/>
              <a:gd fmla="val 13011876" name="adj2"/>
              <a:gd fmla="val 29565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1"/>
          <p:cNvSpPr/>
          <p:nvPr/>
        </p:nvSpPr>
        <p:spPr>
          <a:xfrm>
            <a:off x="5328870" y="3543967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51"/>
          <p:cNvSpPr/>
          <p:nvPr/>
        </p:nvSpPr>
        <p:spPr>
          <a:xfrm>
            <a:off x="7198952" y="3294670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1"/>
          <p:cNvSpPr/>
          <p:nvPr/>
        </p:nvSpPr>
        <p:spPr>
          <a:xfrm flipH="1" rot="10800000">
            <a:off x="7198944" y="3294490"/>
            <a:ext cx="1108800" cy="1142700"/>
          </a:xfrm>
          <a:prstGeom prst="blockArc">
            <a:avLst>
              <a:gd fmla="val 4565304" name="adj1"/>
              <a:gd fmla="val 12902129" name="adj2"/>
              <a:gd fmla="val 33974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51"/>
          <p:cNvSpPr/>
          <p:nvPr/>
        </p:nvSpPr>
        <p:spPr>
          <a:xfrm>
            <a:off x="7440914" y="3543987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1"/>
          <p:cNvSpPr txBox="1"/>
          <p:nvPr/>
        </p:nvSpPr>
        <p:spPr>
          <a:xfrm>
            <a:off x="5086916" y="1164350"/>
            <a:ext cx="1108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Male 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6" name="Google Shape;736;p51"/>
          <p:cNvSpPr txBox="1"/>
          <p:nvPr/>
        </p:nvSpPr>
        <p:spPr>
          <a:xfrm>
            <a:off x="662550" y="4313225"/>
            <a:ext cx="336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vs Incorrect Predictions Per Label</a:t>
            </a:r>
            <a:endParaRPr sz="1200"/>
          </a:p>
        </p:txBody>
      </p:sp>
      <p:sp>
        <p:nvSpPr>
          <p:cNvPr id="737" name="Google Shape;737;p51"/>
          <p:cNvSpPr txBox="1"/>
          <p:nvPr/>
        </p:nvSpPr>
        <p:spPr>
          <a:xfrm>
            <a:off x="4838274" y="2852675"/>
            <a:ext cx="1442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Male NonADHD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51"/>
          <p:cNvSpPr txBox="1"/>
          <p:nvPr/>
        </p:nvSpPr>
        <p:spPr>
          <a:xfrm>
            <a:off x="6997350" y="2852675"/>
            <a:ext cx="1605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Female NonADHD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51"/>
          <p:cNvSpPr txBox="1"/>
          <p:nvPr/>
        </p:nvSpPr>
        <p:spPr>
          <a:xfrm>
            <a:off x="6990962" y="1164350"/>
            <a:ext cx="1524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Female 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51"/>
          <p:cNvSpPr txBox="1"/>
          <p:nvPr/>
        </p:nvSpPr>
        <p:spPr>
          <a:xfrm>
            <a:off x="4476550" y="2078421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71.7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1" name="Google Shape;741;p51"/>
          <p:cNvSpPr txBox="1"/>
          <p:nvPr/>
        </p:nvSpPr>
        <p:spPr>
          <a:xfrm>
            <a:off x="6007098" y="2259037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28.3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2" name="Google Shape;742;p51"/>
          <p:cNvSpPr txBox="1"/>
          <p:nvPr/>
        </p:nvSpPr>
        <p:spPr>
          <a:xfrm>
            <a:off x="4476550" y="349581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23.7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3" name="Google Shape;743;p51"/>
          <p:cNvSpPr txBox="1"/>
          <p:nvPr/>
        </p:nvSpPr>
        <p:spPr>
          <a:xfrm>
            <a:off x="5770954" y="4313236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76.3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4" name="Google Shape;744;p51"/>
          <p:cNvSpPr txBox="1"/>
          <p:nvPr/>
        </p:nvSpPr>
        <p:spPr>
          <a:xfrm>
            <a:off x="6741255" y="327625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30.6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5" name="Google Shape;745;p51"/>
          <p:cNvSpPr txBox="1"/>
          <p:nvPr/>
        </p:nvSpPr>
        <p:spPr>
          <a:xfrm>
            <a:off x="7970517" y="4187660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69.4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6" name="Google Shape;746;p51"/>
          <p:cNvSpPr txBox="1"/>
          <p:nvPr/>
        </p:nvSpPr>
        <p:spPr>
          <a:xfrm>
            <a:off x="6646522" y="1788325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34</a:t>
            </a:r>
            <a:r>
              <a:rPr b="1" lang="en" sz="1100"/>
              <a:t>.2%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7" name="Google Shape;747;p51"/>
          <p:cNvSpPr txBox="1"/>
          <p:nvPr/>
        </p:nvSpPr>
        <p:spPr>
          <a:xfrm>
            <a:off x="8065805" y="2455819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65.8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748" name="Google Shape;748;p51"/>
          <p:cNvSpPr txBox="1"/>
          <p:nvPr/>
        </p:nvSpPr>
        <p:spPr>
          <a:xfrm>
            <a:off x="662545" y="2957471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237</a:t>
            </a:r>
            <a:endParaRPr sz="1200"/>
          </a:p>
        </p:txBody>
      </p:sp>
      <p:sp>
        <p:nvSpPr>
          <p:cNvPr id="749" name="Google Shape;749;p51"/>
          <p:cNvSpPr txBox="1"/>
          <p:nvPr/>
        </p:nvSpPr>
        <p:spPr>
          <a:xfrm>
            <a:off x="1889739" y="1603531"/>
            <a:ext cx="59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 7</a:t>
            </a:r>
            <a:r>
              <a:rPr b="1" lang="en" sz="1100"/>
              <a:t>9</a:t>
            </a:r>
            <a:endParaRPr sz="1200"/>
          </a:p>
        </p:txBody>
      </p:sp>
      <p:sp>
        <p:nvSpPr>
          <p:cNvPr id="750" name="Google Shape;750;p51"/>
          <p:cNvSpPr txBox="1"/>
          <p:nvPr/>
        </p:nvSpPr>
        <p:spPr>
          <a:xfrm>
            <a:off x="1785120" y="2675723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28</a:t>
            </a:r>
            <a:r>
              <a:rPr b="1" lang="en" sz="1100"/>
              <a:t>5</a:t>
            </a:r>
            <a:endParaRPr sz="1200"/>
          </a:p>
        </p:txBody>
      </p:sp>
      <p:sp>
        <p:nvSpPr>
          <p:cNvPr id="751" name="Google Shape;751;p51"/>
          <p:cNvSpPr txBox="1"/>
          <p:nvPr/>
        </p:nvSpPr>
        <p:spPr>
          <a:xfrm>
            <a:off x="662545" y="1812124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127</a:t>
            </a:r>
            <a:endParaRPr sz="1200"/>
          </a:p>
        </p:txBody>
      </p:sp>
      <p:sp>
        <p:nvSpPr>
          <p:cNvPr id="752" name="Google Shape;752;p51"/>
          <p:cNvSpPr txBox="1"/>
          <p:nvPr/>
        </p:nvSpPr>
        <p:spPr>
          <a:xfrm>
            <a:off x="2804555" y="1991050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180</a:t>
            </a:r>
            <a:endParaRPr sz="1200"/>
          </a:p>
        </p:txBody>
      </p:sp>
      <p:sp>
        <p:nvSpPr>
          <p:cNvPr id="753" name="Google Shape;753;p51"/>
          <p:cNvSpPr txBox="1"/>
          <p:nvPr/>
        </p:nvSpPr>
        <p:spPr>
          <a:xfrm>
            <a:off x="2804555" y="3112080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184</a:t>
            </a:r>
            <a:endParaRPr sz="1200"/>
          </a:p>
        </p:txBody>
      </p:sp>
      <p:sp>
        <p:nvSpPr>
          <p:cNvPr id="754" name="Google Shape;754;p51"/>
          <p:cNvSpPr txBox="1"/>
          <p:nvPr/>
        </p:nvSpPr>
        <p:spPr>
          <a:xfrm>
            <a:off x="5086925" y="4618325"/>
            <a:ext cx="3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vs Incorrect Predictions Per Category</a:t>
            </a:r>
            <a:endParaRPr sz="1200"/>
          </a:p>
        </p:txBody>
      </p:sp>
      <p:sp>
        <p:nvSpPr>
          <p:cNvPr id="755" name="Google Shape;75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6" name="Google Shape;756;p51"/>
          <p:cNvSpPr txBox="1"/>
          <p:nvPr/>
        </p:nvSpPr>
        <p:spPr>
          <a:xfrm>
            <a:off x="886800" y="4744400"/>
            <a:ext cx="18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Correct          Incorrect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57" name="Google Shape;757;p51"/>
          <p:cNvSpPr/>
          <p:nvPr/>
        </p:nvSpPr>
        <p:spPr>
          <a:xfrm>
            <a:off x="837725" y="4859125"/>
            <a:ext cx="101725" cy="101750"/>
          </a:xfrm>
          <a:prstGeom prst="flowChartProcess">
            <a:avLst/>
          </a:prstGeom>
          <a:solidFill>
            <a:srgbClr val="92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58" name="Google Shape;758;p51"/>
          <p:cNvSpPr/>
          <p:nvPr/>
        </p:nvSpPr>
        <p:spPr>
          <a:xfrm flipH="1">
            <a:off x="1768475" y="4859113"/>
            <a:ext cx="101725" cy="101750"/>
          </a:xfrm>
          <a:prstGeom prst="flowChart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52"/>
          <p:cNvSpPr txBox="1"/>
          <p:nvPr>
            <p:ph type="title"/>
          </p:nvPr>
        </p:nvSpPr>
        <p:spPr>
          <a:xfrm>
            <a:off x="1016850" y="341450"/>
            <a:ext cx="711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ANN Hybrid Architecture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764" name="Google Shape;764;p52"/>
          <p:cNvSpPr txBox="1"/>
          <p:nvPr/>
        </p:nvSpPr>
        <p:spPr>
          <a:xfrm>
            <a:off x="248425" y="4607025"/>
            <a:ext cx="439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for Sex on Categorical Data</a:t>
            </a:r>
            <a:endParaRPr/>
          </a:p>
        </p:txBody>
      </p:sp>
      <p:pic>
        <p:nvPicPr>
          <p:cNvPr id="765" name="Google Shape;765;p52" title="ANN_Sex_C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50" y="1261125"/>
            <a:ext cx="3109251" cy="329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52"/>
          <p:cNvSpPr txBox="1"/>
          <p:nvPr/>
        </p:nvSpPr>
        <p:spPr>
          <a:xfrm>
            <a:off x="4736550" y="1929263"/>
            <a:ext cx="36645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Study site and parental education are the most impactful categorical features for predicting female sex.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Ethnicity and race variables also play a notable role.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SHAP values closer to ±2 indicate stronger influence (either positive or negative) on the output.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3"/>
          <p:cNvSpPr txBox="1"/>
          <p:nvPr>
            <p:ph type="title"/>
          </p:nvPr>
        </p:nvSpPr>
        <p:spPr>
          <a:xfrm>
            <a:off x="1016850" y="341450"/>
            <a:ext cx="7110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ANN Hybrid Architecture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</a:t>
            </a:r>
            <a:endParaRPr/>
          </a:p>
        </p:txBody>
      </p:sp>
      <p:sp>
        <p:nvSpPr>
          <p:cNvPr id="773" name="Google Shape;773;p53"/>
          <p:cNvSpPr txBox="1"/>
          <p:nvPr/>
        </p:nvSpPr>
        <p:spPr>
          <a:xfrm>
            <a:off x="440875" y="4561775"/>
            <a:ext cx="466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for ADHD Outcome on Categorical Data</a:t>
            </a:r>
            <a:endParaRPr/>
          </a:p>
        </p:txBody>
      </p:sp>
      <p:pic>
        <p:nvPicPr>
          <p:cNvPr id="774" name="Google Shape;774;p53" title="ANN_ADHD_Categoric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650" y="1266075"/>
            <a:ext cx="3040901" cy="31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775" name="Google Shape;775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6" name="Google Shape;776;p53"/>
          <p:cNvSpPr txBox="1"/>
          <p:nvPr/>
        </p:nvSpPr>
        <p:spPr>
          <a:xfrm>
            <a:off x="4736550" y="1861413"/>
            <a:ext cx="3664500" cy="22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Study Site 3 is the most influential factor in predicting ADHD.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Parental education, especially having a graduate degree, strongly influences the model’s predictions.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Exo"/>
              <a:buChar char="●"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model heavily leans on socioeconomic, demographic, and site-related features to make ADHD predictions.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4"/>
          <p:cNvSpPr txBox="1"/>
          <p:nvPr>
            <p:ph type="title"/>
          </p:nvPr>
        </p:nvSpPr>
        <p:spPr>
          <a:xfrm>
            <a:off x="423150" y="307525"/>
            <a:ext cx="8297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vs. Predicted Labels: Model-Wise Breakdown</a:t>
            </a:r>
            <a:endParaRPr/>
          </a:p>
        </p:txBody>
      </p:sp>
      <p:pic>
        <p:nvPicPr>
          <p:cNvPr id="782" name="Google Shape;782;p54" title="logis.png"/>
          <p:cNvPicPr preferRelativeResize="0"/>
          <p:nvPr/>
        </p:nvPicPr>
        <p:blipFill rotWithShape="1">
          <a:blip r:embed="rId3">
            <a:alphaModFix/>
          </a:blip>
          <a:srcRect b="0" l="67975" r="0" t="0"/>
          <a:stretch/>
        </p:blipFill>
        <p:spPr>
          <a:xfrm>
            <a:off x="436700" y="1624150"/>
            <a:ext cx="2482801" cy="2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3" name="Google Shape;783;p54" title="mlp.png"/>
          <p:cNvPicPr preferRelativeResize="0"/>
          <p:nvPr/>
        </p:nvPicPr>
        <p:blipFill rotWithShape="1">
          <a:blip r:embed="rId4">
            <a:alphaModFix/>
          </a:blip>
          <a:srcRect b="0" l="67802" r="0" t="0"/>
          <a:stretch/>
        </p:blipFill>
        <p:spPr>
          <a:xfrm>
            <a:off x="3454900" y="1624150"/>
            <a:ext cx="2407851" cy="209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54" title="ann.png"/>
          <p:cNvPicPr preferRelativeResize="0"/>
          <p:nvPr/>
        </p:nvPicPr>
        <p:blipFill rotWithShape="1">
          <a:blip r:embed="rId5">
            <a:alphaModFix/>
          </a:blip>
          <a:srcRect b="0" l="67678" r="0" t="0"/>
          <a:stretch/>
        </p:blipFill>
        <p:spPr>
          <a:xfrm>
            <a:off x="6224500" y="1624150"/>
            <a:ext cx="2482801" cy="20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54"/>
          <p:cNvSpPr txBox="1"/>
          <p:nvPr/>
        </p:nvSpPr>
        <p:spPr>
          <a:xfrm>
            <a:off x="436700" y="3912000"/>
            <a:ext cx="2482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Confusion Matrix of Logistic Regression</a:t>
            </a:r>
            <a:endParaRPr sz="1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86" name="Google Shape;786;p54"/>
          <p:cNvSpPr txBox="1"/>
          <p:nvPr/>
        </p:nvSpPr>
        <p:spPr>
          <a:xfrm>
            <a:off x="3417425" y="3912000"/>
            <a:ext cx="2482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Confusion Matrix of CNN + MLP Hybrid Architecture</a:t>
            </a:r>
            <a:endParaRPr sz="1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787" name="Google Shape;787;p54"/>
          <p:cNvSpPr txBox="1"/>
          <p:nvPr/>
        </p:nvSpPr>
        <p:spPr>
          <a:xfrm>
            <a:off x="6224500" y="3912000"/>
            <a:ext cx="24828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Confusion Matrix of CNN + ANN  Hybrid Architecture</a:t>
            </a:r>
            <a:endParaRPr sz="10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55"/>
          <p:cNvSpPr/>
          <p:nvPr/>
        </p:nvSpPr>
        <p:spPr>
          <a:xfrm>
            <a:off x="2061122" y="3861000"/>
            <a:ext cx="1038900" cy="9714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5"/>
          <p:cNvSpPr txBox="1"/>
          <p:nvPr>
            <p:ph idx="4294967295" type="title"/>
          </p:nvPr>
        </p:nvSpPr>
        <p:spPr>
          <a:xfrm>
            <a:off x="2029125" y="3861000"/>
            <a:ext cx="10710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94" name="Google Shape;794;p55"/>
          <p:cNvSpPr txBox="1"/>
          <p:nvPr>
            <p:ph type="title"/>
          </p:nvPr>
        </p:nvSpPr>
        <p:spPr>
          <a:xfrm>
            <a:off x="2102725" y="3319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795" name="Google Shape;795;p55"/>
          <p:cNvSpPr txBox="1"/>
          <p:nvPr>
            <p:ph idx="4294967295" type="subTitle"/>
          </p:nvPr>
        </p:nvSpPr>
        <p:spPr>
          <a:xfrm>
            <a:off x="3286825" y="1297900"/>
            <a:ext cx="50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74F44"/>
                </a:solidFill>
              </a:rPr>
              <a:t>Is the model suitable for the company’s needs and ready for deployment?</a:t>
            </a:r>
            <a:endParaRPr sz="1200">
              <a:solidFill>
                <a:srgbClr val="774F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774F44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6" name="Google Shape;796;p55"/>
          <p:cNvSpPr txBox="1"/>
          <p:nvPr>
            <p:ph idx="4294967295" type="subTitle"/>
          </p:nvPr>
        </p:nvSpPr>
        <p:spPr>
          <a:xfrm>
            <a:off x="3286826" y="2571750"/>
            <a:ext cx="4524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774F44"/>
                </a:solidFill>
              </a:rPr>
              <a:t>Is the model showing any signs of bias, particularly gender-related?</a:t>
            </a:r>
            <a:endParaRPr sz="1200">
              <a:solidFill>
                <a:srgbClr val="774F44"/>
              </a:solidFill>
            </a:endParaRPr>
          </a:p>
        </p:txBody>
      </p:sp>
      <p:sp>
        <p:nvSpPr>
          <p:cNvPr id="797" name="Google Shape;797;p55"/>
          <p:cNvSpPr txBox="1"/>
          <p:nvPr>
            <p:ph idx="1" type="subTitle"/>
          </p:nvPr>
        </p:nvSpPr>
        <p:spPr>
          <a:xfrm>
            <a:off x="3286833" y="3798800"/>
            <a:ext cx="43323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774F44"/>
                </a:solidFill>
              </a:rPr>
              <a:t>Can insights from the data support future NHS projects beyond ADHD diagnosis?</a:t>
            </a:r>
            <a:endParaRPr sz="1200">
              <a:solidFill>
                <a:srgbClr val="774F44"/>
              </a:solidFill>
            </a:endParaRPr>
          </a:p>
        </p:txBody>
      </p:sp>
      <p:sp>
        <p:nvSpPr>
          <p:cNvPr id="798" name="Google Shape;798;p55"/>
          <p:cNvSpPr/>
          <p:nvPr/>
        </p:nvSpPr>
        <p:spPr>
          <a:xfrm>
            <a:off x="2029110" y="1282500"/>
            <a:ext cx="1038900" cy="9714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55"/>
          <p:cNvSpPr txBox="1"/>
          <p:nvPr>
            <p:ph idx="4294967295" type="title"/>
          </p:nvPr>
        </p:nvSpPr>
        <p:spPr>
          <a:xfrm>
            <a:off x="1997113" y="1282500"/>
            <a:ext cx="10710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0" name="Google Shape;800;p55"/>
          <p:cNvSpPr/>
          <p:nvPr/>
        </p:nvSpPr>
        <p:spPr>
          <a:xfrm>
            <a:off x="2029122" y="2571738"/>
            <a:ext cx="1038900" cy="971400"/>
          </a:xfrm>
          <a:prstGeom prst="roundRect">
            <a:avLst>
              <a:gd fmla="val 3338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5"/>
          <p:cNvSpPr txBox="1"/>
          <p:nvPr>
            <p:ph idx="4294967295" type="title"/>
          </p:nvPr>
        </p:nvSpPr>
        <p:spPr>
          <a:xfrm>
            <a:off x="1997125" y="2571738"/>
            <a:ext cx="1071000" cy="9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2" name="Google Shape;80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3" name="Google Shape;803;p55"/>
          <p:cNvSpPr txBox="1"/>
          <p:nvPr>
            <p:ph idx="4294967295" type="subTitle"/>
          </p:nvPr>
        </p:nvSpPr>
        <p:spPr>
          <a:xfrm>
            <a:off x="3286826" y="1728000"/>
            <a:ext cx="43323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No, the model is not ready for deployment, as it fails to perform reliably across all classes.</a:t>
            </a:r>
            <a:endParaRPr sz="1200"/>
          </a:p>
        </p:txBody>
      </p:sp>
      <p:sp>
        <p:nvSpPr>
          <p:cNvPr id="804" name="Google Shape;804;p55"/>
          <p:cNvSpPr txBox="1"/>
          <p:nvPr>
            <p:ph idx="4294967295" type="subTitle"/>
          </p:nvPr>
        </p:nvSpPr>
        <p:spPr>
          <a:xfrm>
            <a:off x="3286826" y="3017250"/>
            <a:ext cx="43323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Yes, the model shows gender related bias, frequently misclassifying female subjects.</a:t>
            </a:r>
            <a:endParaRPr sz="1200"/>
          </a:p>
        </p:txBody>
      </p:sp>
      <p:sp>
        <p:nvSpPr>
          <p:cNvPr id="805" name="Google Shape;805;p55"/>
          <p:cNvSpPr txBox="1"/>
          <p:nvPr>
            <p:ph idx="4294967295" type="subTitle"/>
          </p:nvPr>
        </p:nvSpPr>
        <p:spPr>
          <a:xfrm>
            <a:off x="3286825" y="4229775"/>
            <a:ext cx="4524600" cy="5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Yes, the data insights can support future NHS projects, especially those involving behavioral patterns and gender disparities in diagnosis.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6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11" name="Google Shape;811;p56"/>
          <p:cNvSpPr txBox="1"/>
          <p:nvPr>
            <p:ph idx="1" type="body"/>
          </p:nvPr>
        </p:nvSpPr>
        <p:spPr>
          <a:xfrm>
            <a:off x="720000" y="2214000"/>
            <a:ext cx="53391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Mitigation through Demographic-Specific Modeling: 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variation observed in parental education, occupation, and child’s race.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factors may contribute to model bias or misclassification.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Train separate models for specific demographic groups (e.g., based on education and occupation levels).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Compare performance and bias metrics across groups.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Investigate if demographic-specific training improves fairness and accuracy.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56"/>
          <p:cNvSpPr/>
          <p:nvPr/>
        </p:nvSpPr>
        <p:spPr>
          <a:xfrm>
            <a:off x="5214050" y="44739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3" name="Google Shape;813;p56"/>
          <p:cNvCxnSpPr/>
          <p:nvPr/>
        </p:nvCxnSpPr>
        <p:spPr>
          <a:xfrm>
            <a:off x="618735" y="2057658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14" name="Google Shape;814;p56"/>
          <p:cNvGrpSpPr/>
          <p:nvPr/>
        </p:nvGrpSpPr>
        <p:grpSpPr>
          <a:xfrm>
            <a:off x="618647" y="1067853"/>
            <a:ext cx="2523598" cy="356601"/>
            <a:chOff x="1524913" y="922950"/>
            <a:chExt cx="6094175" cy="564600"/>
          </a:xfrm>
        </p:grpSpPr>
        <p:cxnSp>
          <p:nvCxnSpPr>
            <p:cNvPr id="815" name="Google Shape;815;p56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6" name="Google Shape;816;p56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17" name="Google Shape;817;p56"/>
          <p:cNvGrpSpPr/>
          <p:nvPr/>
        </p:nvGrpSpPr>
        <p:grpSpPr>
          <a:xfrm>
            <a:off x="7243850" y="1251261"/>
            <a:ext cx="1290179" cy="2640983"/>
            <a:chOff x="8442919" y="4922723"/>
            <a:chExt cx="635650" cy="1301169"/>
          </a:xfrm>
        </p:grpSpPr>
        <p:sp>
          <p:nvSpPr>
            <p:cNvPr id="818" name="Google Shape;818;p56"/>
            <p:cNvSpPr/>
            <p:nvPr/>
          </p:nvSpPr>
          <p:spPr>
            <a:xfrm>
              <a:off x="8649904" y="4922723"/>
              <a:ext cx="383075" cy="344331"/>
            </a:xfrm>
            <a:custGeom>
              <a:rect b="b" l="l" r="r" t="t"/>
              <a:pathLst>
                <a:path extrusionOk="0" h="344331" w="383075">
                  <a:moveTo>
                    <a:pt x="367183" y="149320"/>
                  </a:moveTo>
                  <a:cubicBezTo>
                    <a:pt x="356607" y="137541"/>
                    <a:pt x="343710" y="126363"/>
                    <a:pt x="340228" y="110929"/>
                  </a:cubicBezTo>
                  <a:cubicBezTo>
                    <a:pt x="337046" y="96743"/>
                    <a:pt x="342334" y="80836"/>
                    <a:pt x="335112" y="67939"/>
                  </a:cubicBezTo>
                  <a:cubicBezTo>
                    <a:pt x="326170" y="52419"/>
                    <a:pt x="303256" y="50743"/>
                    <a:pt x="292465" y="36384"/>
                  </a:cubicBezTo>
                  <a:cubicBezTo>
                    <a:pt x="287220" y="29462"/>
                    <a:pt x="285544" y="20391"/>
                    <a:pt x="280385" y="13427"/>
                  </a:cubicBezTo>
                  <a:cubicBezTo>
                    <a:pt x="271787" y="1561"/>
                    <a:pt x="254848" y="-1362"/>
                    <a:pt x="240146" y="529"/>
                  </a:cubicBezTo>
                  <a:cubicBezTo>
                    <a:pt x="225443" y="2421"/>
                    <a:pt x="211428" y="7752"/>
                    <a:pt x="196682" y="9128"/>
                  </a:cubicBezTo>
                  <a:cubicBezTo>
                    <a:pt x="176476" y="10804"/>
                    <a:pt x="155540" y="4528"/>
                    <a:pt x="136194" y="10589"/>
                  </a:cubicBezTo>
                  <a:cubicBezTo>
                    <a:pt x="114699" y="17253"/>
                    <a:pt x="102017" y="36384"/>
                    <a:pt x="88302" y="54956"/>
                  </a:cubicBezTo>
                  <a:lnTo>
                    <a:pt x="70418" y="76451"/>
                  </a:lnTo>
                  <a:cubicBezTo>
                    <a:pt x="66764" y="80148"/>
                    <a:pt x="62766" y="83501"/>
                    <a:pt x="58467" y="86468"/>
                  </a:cubicBezTo>
                  <a:cubicBezTo>
                    <a:pt x="50901" y="91498"/>
                    <a:pt x="42174" y="95066"/>
                    <a:pt x="35682" y="101429"/>
                  </a:cubicBezTo>
                  <a:cubicBezTo>
                    <a:pt x="22226" y="115917"/>
                    <a:pt x="23086" y="138530"/>
                    <a:pt x="37574" y="151986"/>
                  </a:cubicBezTo>
                  <a:cubicBezTo>
                    <a:pt x="37961" y="152330"/>
                    <a:pt x="38347" y="152674"/>
                    <a:pt x="38734" y="153018"/>
                  </a:cubicBezTo>
                  <a:cubicBezTo>
                    <a:pt x="22871" y="158692"/>
                    <a:pt x="12596" y="174126"/>
                    <a:pt x="13456" y="190935"/>
                  </a:cubicBezTo>
                  <a:cubicBezTo>
                    <a:pt x="14832" y="199791"/>
                    <a:pt x="17282" y="208475"/>
                    <a:pt x="20721" y="216730"/>
                  </a:cubicBezTo>
                  <a:cubicBezTo>
                    <a:pt x="23516" y="225328"/>
                    <a:pt x="25278" y="234786"/>
                    <a:pt x="21796" y="243083"/>
                  </a:cubicBezTo>
                  <a:cubicBezTo>
                    <a:pt x="18314" y="251380"/>
                    <a:pt x="7867" y="257184"/>
                    <a:pt x="0" y="252842"/>
                  </a:cubicBezTo>
                  <a:cubicBezTo>
                    <a:pt x="3052" y="264621"/>
                    <a:pt x="11264" y="274380"/>
                    <a:pt x="22312" y="279410"/>
                  </a:cubicBezTo>
                  <a:cubicBezTo>
                    <a:pt x="18056" y="283838"/>
                    <a:pt x="12295" y="286460"/>
                    <a:pt x="6190" y="286804"/>
                  </a:cubicBezTo>
                  <a:cubicBezTo>
                    <a:pt x="23128" y="325109"/>
                    <a:pt x="68054" y="344713"/>
                    <a:pt x="109927" y="344326"/>
                  </a:cubicBezTo>
                  <a:cubicBezTo>
                    <a:pt x="151800" y="343939"/>
                    <a:pt x="191609" y="327473"/>
                    <a:pt x="230301" y="311309"/>
                  </a:cubicBezTo>
                  <a:lnTo>
                    <a:pt x="342592" y="280356"/>
                  </a:lnTo>
                  <a:cubicBezTo>
                    <a:pt x="352480" y="277948"/>
                    <a:pt x="356392" y="265868"/>
                    <a:pt x="356092" y="255722"/>
                  </a:cubicBezTo>
                  <a:cubicBezTo>
                    <a:pt x="355790" y="245576"/>
                    <a:pt x="353082" y="235044"/>
                    <a:pt x="356564" y="225629"/>
                  </a:cubicBezTo>
                  <a:cubicBezTo>
                    <a:pt x="361379" y="212732"/>
                    <a:pt x="376383" y="205423"/>
                    <a:pt x="381370" y="192440"/>
                  </a:cubicBezTo>
                  <a:cubicBezTo>
                    <a:pt x="387002" y="177350"/>
                    <a:pt x="377759" y="161100"/>
                    <a:pt x="367183" y="149320"/>
                  </a:cubicBezTo>
                  <a:lnTo>
                    <a:pt x="367183" y="1493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56"/>
            <p:cNvSpPr/>
            <p:nvPr/>
          </p:nvSpPr>
          <p:spPr>
            <a:xfrm>
              <a:off x="8745681" y="4951111"/>
              <a:ext cx="227053" cy="435871"/>
            </a:xfrm>
            <a:custGeom>
              <a:rect b="b" l="l" r="r" t="t"/>
              <a:pathLst>
                <a:path extrusionOk="0" h="435871" w="227053">
                  <a:moveTo>
                    <a:pt x="109503" y="258"/>
                  </a:moveTo>
                  <a:lnTo>
                    <a:pt x="103312" y="0"/>
                  </a:lnTo>
                  <a:cubicBezTo>
                    <a:pt x="36203" y="1032"/>
                    <a:pt x="-382" y="58596"/>
                    <a:pt x="2499" y="125619"/>
                  </a:cubicBezTo>
                  <a:lnTo>
                    <a:pt x="5" y="356479"/>
                  </a:lnTo>
                  <a:cubicBezTo>
                    <a:pt x="-468" y="398265"/>
                    <a:pt x="31861" y="433088"/>
                    <a:pt x="73562" y="435710"/>
                  </a:cubicBezTo>
                  <a:lnTo>
                    <a:pt x="73562" y="435710"/>
                  </a:lnTo>
                  <a:cubicBezTo>
                    <a:pt x="116811" y="438462"/>
                    <a:pt x="154127" y="405617"/>
                    <a:pt x="156878" y="362368"/>
                  </a:cubicBezTo>
                  <a:cubicBezTo>
                    <a:pt x="156878" y="361938"/>
                    <a:pt x="156921" y="361508"/>
                    <a:pt x="156964" y="361079"/>
                  </a:cubicBezTo>
                  <a:cubicBezTo>
                    <a:pt x="157566" y="348955"/>
                    <a:pt x="157996" y="340443"/>
                    <a:pt x="158039" y="340443"/>
                  </a:cubicBezTo>
                  <a:cubicBezTo>
                    <a:pt x="158082" y="340443"/>
                    <a:pt x="222783" y="333220"/>
                    <a:pt x="226351" y="268950"/>
                  </a:cubicBezTo>
                  <a:cubicBezTo>
                    <a:pt x="228071" y="237910"/>
                    <a:pt x="226351" y="173682"/>
                    <a:pt x="224202" y="115559"/>
                  </a:cubicBezTo>
                  <a:cubicBezTo>
                    <a:pt x="221880" y="53093"/>
                    <a:pt x="171925" y="2923"/>
                    <a:pt x="109503" y="258"/>
                  </a:cubicBezTo>
                  <a:lnTo>
                    <a:pt x="109503" y="258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56"/>
            <p:cNvSpPr/>
            <p:nvPr/>
          </p:nvSpPr>
          <p:spPr>
            <a:xfrm>
              <a:off x="8821049" y="5263223"/>
              <a:ext cx="82670" cy="44893"/>
            </a:xfrm>
            <a:custGeom>
              <a:rect b="b" l="l" r="r" t="t"/>
              <a:pathLst>
                <a:path extrusionOk="0" h="44893" w="82670">
                  <a:moveTo>
                    <a:pt x="82671" y="28331"/>
                  </a:moveTo>
                  <a:cubicBezTo>
                    <a:pt x="52964" y="26998"/>
                    <a:pt x="24290" y="17153"/>
                    <a:pt x="0" y="0"/>
                  </a:cubicBezTo>
                  <a:cubicBezTo>
                    <a:pt x="0" y="0"/>
                    <a:pt x="17196" y="47806"/>
                    <a:pt x="81682" y="44753"/>
                  </a:cubicBezTo>
                  <a:lnTo>
                    <a:pt x="82671" y="28331"/>
                  </a:lnTo>
                  <a:lnTo>
                    <a:pt x="82671" y="2833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56"/>
            <p:cNvSpPr/>
            <p:nvPr/>
          </p:nvSpPr>
          <p:spPr>
            <a:xfrm>
              <a:off x="8924570" y="5109514"/>
              <a:ext cx="18357" cy="17532"/>
            </a:xfrm>
            <a:custGeom>
              <a:rect b="b" l="l" r="r" t="t"/>
              <a:pathLst>
                <a:path extrusionOk="0" h="17532" w="18357">
                  <a:moveTo>
                    <a:pt x="18357" y="8616"/>
                  </a:moveTo>
                  <a:cubicBezTo>
                    <a:pt x="18185" y="13602"/>
                    <a:pt x="14101" y="17558"/>
                    <a:pt x="9114" y="17515"/>
                  </a:cubicBezTo>
                  <a:cubicBezTo>
                    <a:pt x="4385" y="17816"/>
                    <a:pt x="301" y="14204"/>
                    <a:pt x="0" y="9432"/>
                  </a:cubicBezTo>
                  <a:lnTo>
                    <a:pt x="0" y="8917"/>
                  </a:lnTo>
                  <a:cubicBezTo>
                    <a:pt x="172" y="3930"/>
                    <a:pt x="4256" y="-26"/>
                    <a:pt x="9243" y="18"/>
                  </a:cubicBezTo>
                  <a:cubicBezTo>
                    <a:pt x="13972" y="-283"/>
                    <a:pt x="18056" y="3328"/>
                    <a:pt x="18357" y="8100"/>
                  </a:cubicBezTo>
                  <a:lnTo>
                    <a:pt x="18357" y="861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56"/>
            <p:cNvSpPr/>
            <p:nvPr/>
          </p:nvSpPr>
          <p:spPr>
            <a:xfrm>
              <a:off x="8918740" y="5082330"/>
              <a:ext cx="36424" cy="10596"/>
            </a:xfrm>
            <a:custGeom>
              <a:rect b="b" l="l" r="r" t="t"/>
              <a:pathLst>
                <a:path extrusionOk="0" h="10596" w="36424">
                  <a:moveTo>
                    <a:pt x="36268" y="10435"/>
                  </a:moveTo>
                  <a:cubicBezTo>
                    <a:pt x="35064" y="11596"/>
                    <a:pt x="28357" y="6136"/>
                    <a:pt x="18470" y="5749"/>
                  </a:cubicBezTo>
                  <a:cubicBezTo>
                    <a:pt x="8581" y="5362"/>
                    <a:pt x="1273" y="10048"/>
                    <a:pt x="112" y="8716"/>
                  </a:cubicBezTo>
                  <a:cubicBezTo>
                    <a:pt x="-403" y="8157"/>
                    <a:pt x="843" y="6050"/>
                    <a:pt x="4111" y="3901"/>
                  </a:cubicBezTo>
                  <a:cubicBezTo>
                    <a:pt x="8495" y="1106"/>
                    <a:pt x="13655" y="-226"/>
                    <a:pt x="18856" y="31"/>
                  </a:cubicBezTo>
                  <a:cubicBezTo>
                    <a:pt x="24015" y="246"/>
                    <a:pt x="28916" y="2095"/>
                    <a:pt x="32957" y="5276"/>
                  </a:cubicBezTo>
                  <a:cubicBezTo>
                    <a:pt x="35923" y="7727"/>
                    <a:pt x="36827" y="9747"/>
                    <a:pt x="36268" y="10435"/>
                  </a:cubicBezTo>
                  <a:lnTo>
                    <a:pt x="36268" y="1043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56"/>
            <p:cNvSpPr/>
            <p:nvPr/>
          </p:nvSpPr>
          <p:spPr>
            <a:xfrm>
              <a:off x="8830765" y="5109557"/>
              <a:ext cx="18400" cy="17474"/>
            </a:xfrm>
            <a:custGeom>
              <a:rect b="b" l="l" r="r" t="t"/>
              <a:pathLst>
                <a:path extrusionOk="0" h="17474" w="18400">
                  <a:moveTo>
                    <a:pt x="18400" y="8573"/>
                  </a:moveTo>
                  <a:cubicBezTo>
                    <a:pt x="18228" y="13559"/>
                    <a:pt x="14101" y="17515"/>
                    <a:pt x="9114" y="17472"/>
                  </a:cubicBezTo>
                  <a:cubicBezTo>
                    <a:pt x="4213" y="17601"/>
                    <a:pt x="129" y="13775"/>
                    <a:pt x="0" y="8874"/>
                  </a:cubicBezTo>
                  <a:lnTo>
                    <a:pt x="0" y="8874"/>
                  </a:lnTo>
                  <a:cubicBezTo>
                    <a:pt x="215" y="3887"/>
                    <a:pt x="4299" y="-26"/>
                    <a:pt x="9286" y="18"/>
                  </a:cubicBezTo>
                  <a:cubicBezTo>
                    <a:pt x="14015" y="-283"/>
                    <a:pt x="18099" y="3328"/>
                    <a:pt x="18400" y="8100"/>
                  </a:cubicBezTo>
                  <a:lnTo>
                    <a:pt x="18400" y="85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56"/>
            <p:cNvSpPr/>
            <p:nvPr/>
          </p:nvSpPr>
          <p:spPr>
            <a:xfrm>
              <a:off x="8821754" y="5082202"/>
              <a:ext cx="36439" cy="10628"/>
            </a:xfrm>
            <a:custGeom>
              <a:rect b="b" l="l" r="r" t="t"/>
              <a:pathLst>
                <a:path extrusionOk="0" h="10628" w="36439">
                  <a:moveTo>
                    <a:pt x="36267" y="10477"/>
                  </a:moveTo>
                  <a:cubicBezTo>
                    <a:pt x="35064" y="11595"/>
                    <a:pt x="28314" y="6178"/>
                    <a:pt x="18469" y="5748"/>
                  </a:cubicBezTo>
                  <a:cubicBezTo>
                    <a:pt x="8625" y="5318"/>
                    <a:pt x="1273" y="10047"/>
                    <a:pt x="113" y="8758"/>
                  </a:cubicBezTo>
                  <a:cubicBezTo>
                    <a:pt x="-404" y="8199"/>
                    <a:pt x="843" y="6049"/>
                    <a:pt x="4110" y="3900"/>
                  </a:cubicBezTo>
                  <a:cubicBezTo>
                    <a:pt x="8539" y="1148"/>
                    <a:pt x="13654" y="-227"/>
                    <a:pt x="18856" y="31"/>
                  </a:cubicBezTo>
                  <a:cubicBezTo>
                    <a:pt x="24015" y="246"/>
                    <a:pt x="28959" y="2094"/>
                    <a:pt x="33000" y="5275"/>
                  </a:cubicBezTo>
                  <a:cubicBezTo>
                    <a:pt x="35924" y="7726"/>
                    <a:pt x="36869" y="9918"/>
                    <a:pt x="36267" y="10477"/>
                  </a:cubicBezTo>
                  <a:lnTo>
                    <a:pt x="36267" y="104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56"/>
            <p:cNvSpPr/>
            <p:nvPr/>
          </p:nvSpPr>
          <p:spPr>
            <a:xfrm>
              <a:off x="8889108" y="5087603"/>
              <a:ext cx="26501" cy="83226"/>
            </a:xfrm>
            <a:custGeom>
              <a:rect b="b" l="l" r="r" t="t"/>
              <a:pathLst>
                <a:path extrusionOk="0" h="83226" w="26501">
                  <a:moveTo>
                    <a:pt x="1113" y="82503"/>
                  </a:moveTo>
                  <a:cubicBezTo>
                    <a:pt x="6401" y="81127"/>
                    <a:pt x="11818" y="80396"/>
                    <a:pt x="17278" y="80310"/>
                  </a:cubicBezTo>
                  <a:cubicBezTo>
                    <a:pt x="19815" y="80310"/>
                    <a:pt x="22222" y="79752"/>
                    <a:pt x="22738" y="78075"/>
                  </a:cubicBezTo>
                  <a:cubicBezTo>
                    <a:pt x="23039" y="75453"/>
                    <a:pt x="22565" y="72830"/>
                    <a:pt x="21362" y="70508"/>
                  </a:cubicBezTo>
                  <a:lnTo>
                    <a:pt x="14741" y="50948"/>
                  </a:lnTo>
                  <a:cubicBezTo>
                    <a:pt x="5541" y="23176"/>
                    <a:pt x="-993" y="348"/>
                    <a:pt x="124" y="4"/>
                  </a:cubicBezTo>
                  <a:cubicBezTo>
                    <a:pt x="1242" y="-340"/>
                    <a:pt x="9625" y="21886"/>
                    <a:pt x="18782" y="49658"/>
                  </a:cubicBezTo>
                  <a:cubicBezTo>
                    <a:pt x="21018" y="56537"/>
                    <a:pt x="23124" y="63071"/>
                    <a:pt x="25102" y="69305"/>
                  </a:cubicBezTo>
                  <a:cubicBezTo>
                    <a:pt x="26564" y="72400"/>
                    <a:pt x="26908" y="75968"/>
                    <a:pt x="26005" y="79279"/>
                  </a:cubicBezTo>
                  <a:cubicBezTo>
                    <a:pt x="25188" y="81041"/>
                    <a:pt x="23597" y="82331"/>
                    <a:pt x="21706" y="82804"/>
                  </a:cubicBezTo>
                  <a:cubicBezTo>
                    <a:pt x="20287" y="83105"/>
                    <a:pt x="18868" y="83234"/>
                    <a:pt x="17407" y="83191"/>
                  </a:cubicBezTo>
                  <a:cubicBezTo>
                    <a:pt x="7347" y="83320"/>
                    <a:pt x="1113" y="83105"/>
                    <a:pt x="1113" y="82503"/>
                  </a:cubicBezTo>
                  <a:lnTo>
                    <a:pt x="1113" y="8250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56"/>
            <p:cNvSpPr/>
            <p:nvPr/>
          </p:nvSpPr>
          <p:spPr>
            <a:xfrm>
              <a:off x="8858795" y="5175692"/>
              <a:ext cx="32414" cy="29239"/>
            </a:xfrm>
            <a:custGeom>
              <a:rect b="b" l="l" r="r" t="t"/>
              <a:pathLst>
                <a:path extrusionOk="0" h="29239" w="32414">
                  <a:moveTo>
                    <a:pt x="2063" y="2"/>
                  </a:moveTo>
                  <a:cubicBezTo>
                    <a:pt x="3654" y="2"/>
                    <a:pt x="3224" y="10707"/>
                    <a:pt x="12080" y="18746"/>
                  </a:cubicBezTo>
                  <a:cubicBezTo>
                    <a:pt x="20936" y="26785"/>
                    <a:pt x="32372" y="26054"/>
                    <a:pt x="32415" y="27344"/>
                  </a:cubicBezTo>
                  <a:cubicBezTo>
                    <a:pt x="32415" y="28032"/>
                    <a:pt x="29792" y="29322"/>
                    <a:pt x="24934" y="29236"/>
                  </a:cubicBezTo>
                  <a:cubicBezTo>
                    <a:pt x="18572" y="29107"/>
                    <a:pt x="12467" y="26699"/>
                    <a:pt x="7738" y="22486"/>
                  </a:cubicBezTo>
                  <a:cubicBezTo>
                    <a:pt x="3224" y="18488"/>
                    <a:pt x="430" y="12856"/>
                    <a:pt x="0" y="6838"/>
                  </a:cubicBezTo>
                  <a:cubicBezTo>
                    <a:pt x="0" y="2410"/>
                    <a:pt x="1289" y="-84"/>
                    <a:pt x="2063" y="2"/>
                  </a:cubicBezTo>
                  <a:lnTo>
                    <a:pt x="2063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56"/>
            <p:cNvSpPr/>
            <p:nvPr/>
          </p:nvSpPr>
          <p:spPr>
            <a:xfrm>
              <a:off x="8813825" y="5044197"/>
              <a:ext cx="45403" cy="12330"/>
            </a:xfrm>
            <a:custGeom>
              <a:rect b="b" l="l" r="r" t="t"/>
              <a:pathLst>
                <a:path extrusionOk="0" h="12330" w="45403">
                  <a:moveTo>
                    <a:pt x="45314" y="8286"/>
                  </a:moveTo>
                  <a:cubicBezTo>
                    <a:pt x="44196" y="10952"/>
                    <a:pt x="34394" y="9232"/>
                    <a:pt x="22743" y="10135"/>
                  </a:cubicBezTo>
                  <a:cubicBezTo>
                    <a:pt x="11093" y="11038"/>
                    <a:pt x="1549" y="13789"/>
                    <a:pt x="130" y="11339"/>
                  </a:cubicBezTo>
                  <a:cubicBezTo>
                    <a:pt x="-515" y="10135"/>
                    <a:pt x="1248" y="7685"/>
                    <a:pt x="5117" y="5234"/>
                  </a:cubicBezTo>
                  <a:cubicBezTo>
                    <a:pt x="10276" y="2225"/>
                    <a:pt x="16080" y="462"/>
                    <a:pt x="22055" y="118"/>
                  </a:cubicBezTo>
                  <a:cubicBezTo>
                    <a:pt x="28031" y="-355"/>
                    <a:pt x="34007" y="591"/>
                    <a:pt x="39510" y="2956"/>
                  </a:cubicBezTo>
                  <a:cubicBezTo>
                    <a:pt x="43809" y="4890"/>
                    <a:pt x="45872" y="7040"/>
                    <a:pt x="45314" y="828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56"/>
            <p:cNvSpPr/>
            <p:nvPr/>
          </p:nvSpPr>
          <p:spPr>
            <a:xfrm>
              <a:off x="8918767" y="5048722"/>
              <a:ext cx="33870" cy="11862"/>
            </a:xfrm>
            <a:custGeom>
              <a:rect b="b" l="l" r="r" t="t"/>
              <a:pathLst>
                <a:path extrusionOk="0" h="11862" w="33870">
                  <a:moveTo>
                    <a:pt x="33576" y="11026"/>
                  </a:moveTo>
                  <a:cubicBezTo>
                    <a:pt x="31727" y="13175"/>
                    <a:pt x="24978" y="10553"/>
                    <a:pt x="16852" y="10123"/>
                  </a:cubicBezTo>
                  <a:cubicBezTo>
                    <a:pt x="8727" y="9693"/>
                    <a:pt x="1633" y="10983"/>
                    <a:pt x="172" y="8575"/>
                  </a:cubicBezTo>
                  <a:cubicBezTo>
                    <a:pt x="-473" y="7372"/>
                    <a:pt x="688" y="5179"/>
                    <a:pt x="3826" y="3201"/>
                  </a:cubicBezTo>
                  <a:cubicBezTo>
                    <a:pt x="7953" y="751"/>
                    <a:pt x="12768" y="-367"/>
                    <a:pt x="17583" y="106"/>
                  </a:cubicBezTo>
                  <a:cubicBezTo>
                    <a:pt x="22398" y="407"/>
                    <a:pt x="26998" y="2170"/>
                    <a:pt x="30738" y="5179"/>
                  </a:cubicBezTo>
                  <a:cubicBezTo>
                    <a:pt x="33533" y="7630"/>
                    <a:pt x="34392" y="9951"/>
                    <a:pt x="33576" y="1102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56"/>
            <p:cNvSpPr/>
            <p:nvPr/>
          </p:nvSpPr>
          <p:spPr>
            <a:xfrm>
              <a:off x="8707292" y="5121949"/>
              <a:ext cx="44112" cy="67389"/>
            </a:xfrm>
            <a:custGeom>
              <a:rect b="b" l="l" r="r" t="t"/>
              <a:pathLst>
                <a:path extrusionOk="0" h="67389" w="44112">
                  <a:moveTo>
                    <a:pt x="44112" y="2672"/>
                  </a:moveTo>
                  <a:cubicBezTo>
                    <a:pt x="43037" y="2156"/>
                    <a:pt x="477" y="-12289"/>
                    <a:pt x="4" y="31734"/>
                  </a:cubicBezTo>
                  <a:cubicBezTo>
                    <a:pt x="-469" y="75756"/>
                    <a:pt x="43811" y="67158"/>
                    <a:pt x="43897" y="65868"/>
                  </a:cubicBezTo>
                  <a:cubicBezTo>
                    <a:pt x="43983" y="64578"/>
                    <a:pt x="44112" y="2672"/>
                    <a:pt x="44112" y="2672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56"/>
            <p:cNvSpPr/>
            <p:nvPr/>
          </p:nvSpPr>
          <p:spPr>
            <a:xfrm>
              <a:off x="8718382" y="5135877"/>
              <a:ext cx="19595" cy="38545"/>
            </a:xfrm>
            <a:custGeom>
              <a:rect b="b" l="l" r="r" t="t"/>
              <a:pathLst>
                <a:path extrusionOk="0" h="38545" w="19595">
                  <a:moveTo>
                    <a:pt x="19566" y="35088"/>
                  </a:moveTo>
                  <a:cubicBezTo>
                    <a:pt x="19566" y="35088"/>
                    <a:pt x="18792" y="35604"/>
                    <a:pt x="17460" y="36206"/>
                  </a:cubicBezTo>
                  <a:cubicBezTo>
                    <a:pt x="15611" y="36937"/>
                    <a:pt x="13591" y="36937"/>
                    <a:pt x="11742" y="36206"/>
                  </a:cubicBezTo>
                  <a:cubicBezTo>
                    <a:pt x="7099" y="34444"/>
                    <a:pt x="3144" y="27006"/>
                    <a:pt x="3144" y="19010"/>
                  </a:cubicBezTo>
                  <a:cubicBezTo>
                    <a:pt x="3058" y="15227"/>
                    <a:pt x="3832" y="11487"/>
                    <a:pt x="5422" y="8047"/>
                  </a:cubicBezTo>
                  <a:cubicBezTo>
                    <a:pt x="6282" y="5253"/>
                    <a:pt x="8431" y="3061"/>
                    <a:pt x="11226" y="2201"/>
                  </a:cubicBezTo>
                  <a:cubicBezTo>
                    <a:pt x="13075" y="1728"/>
                    <a:pt x="14966" y="2631"/>
                    <a:pt x="15740" y="4350"/>
                  </a:cubicBezTo>
                  <a:cubicBezTo>
                    <a:pt x="16342" y="5597"/>
                    <a:pt x="16041" y="6500"/>
                    <a:pt x="16256" y="6543"/>
                  </a:cubicBezTo>
                  <a:cubicBezTo>
                    <a:pt x="16471" y="6586"/>
                    <a:pt x="17202" y="5855"/>
                    <a:pt x="16901" y="4006"/>
                  </a:cubicBezTo>
                  <a:cubicBezTo>
                    <a:pt x="16686" y="2932"/>
                    <a:pt x="16041" y="1943"/>
                    <a:pt x="15181" y="1255"/>
                  </a:cubicBezTo>
                  <a:cubicBezTo>
                    <a:pt x="13977" y="309"/>
                    <a:pt x="12430" y="-164"/>
                    <a:pt x="10882" y="51"/>
                  </a:cubicBezTo>
                  <a:cubicBezTo>
                    <a:pt x="7185" y="739"/>
                    <a:pt x="4132" y="3319"/>
                    <a:pt x="2800" y="6801"/>
                  </a:cubicBezTo>
                  <a:cubicBezTo>
                    <a:pt x="865" y="10584"/>
                    <a:pt x="-81" y="14797"/>
                    <a:pt x="5" y="19053"/>
                  </a:cubicBezTo>
                  <a:cubicBezTo>
                    <a:pt x="5" y="27909"/>
                    <a:pt x="4606" y="36249"/>
                    <a:pt x="10968" y="38184"/>
                  </a:cubicBezTo>
                  <a:cubicBezTo>
                    <a:pt x="13332" y="38915"/>
                    <a:pt x="15912" y="38528"/>
                    <a:pt x="17976" y="37109"/>
                  </a:cubicBezTo>
                  <a:cubicBezTo>
                    <a:pt x="19437" y="36163"/>
                    <a:pt x="19695" y="35175"/>
                    <a:pt x="19566" y="35088"/>
                  </a:cubicBezTo>
                  <a:lnTo>
                    <a:pt x="19566" y="3508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56"/>
            <p:cNvSpPr/>
            <p:nvPr/>
          </p:nvSpPr>
          <p:spPr>
            <a:xfrm>
              <a:off x="8729994" y="4934560"/>
              <a:ext cx="212958" cy="222990"/>
            </a:xfrm>
            <a:custGeom>
              <a:rect b="b" l="l" r="r" t="t"/>
              <a:pathLst>
                <a:path extrusionOk="0" h="222990" w="212958">
                  <a:moveTo>
                    <a:pt x="19949" y="60961"/>
                  </a:moveTo>
                  <a:cubicBezTo>
                    <a:pt x="26913" y="48364"/>
                    <a:pt x="36715" y="37531"/>
                    <a:pt x="48581" y="29406"/>
                  </a:cubicBezTo>
                  <a:cubicBezTo>
                    <a:pt x="61091" y="18873"/>
                    <a:pt x="75450" y="10748"/>
                    <a:pt x="90926" y="5460"/>
                  </a:cubicBezTo>
                  <a:cubicBezTo>
                    <a:pt x="115302" y="-3095"/>
                    <a:pt x="142085" y="-1548"/>
                    <a:pt x="165301" y="9759"/>
                  </a:cubicBezTo>
                  <a:cubicBezTo>
                    <a:pt x="173684" y="13929"/>
                    <a:pt x="180863" y="20076"/>
                    <a:pt x="186323" y="27686"/>
                  </a:cubicBezTo>
                  <a:cubicBezTo>
                    <a:pt x="202100" y="37488"/>
                    <a:pt x="217792" y="55759"/>
                    <a:pt x="211559" y="59198"/>
                  </a:cubicBezTo>
                  <a:lnTo>
                    <a:pt x="202960" y="49955"/>
                  </a:lnTo>
                  <a:cubicBezTo>
                    <a:pt x="202960" y="49955"/>
                    <a:pt x="199177" y="57822"/>
                    <a:pt x="183228" y="69903"/>
                  </a:cubicBezTo>
                  <a:cubicBezTo>
                    <a:pt x="182884" y="70161"/>
                    <a:pt x="182454" y="70419"/>
                    <a:pt x="182067" y="70634"/>
                  </a:cubicBezTo>
                  <a:cubicBezTo>
                    <a:pt x="180648" y="71665"/>
                    <a:pt x="179100" y="72525"/>
                    <a:pt x="177467" y="73213"/>
                  </a:cubicBezTo>
                  <a:lnTo>
                    <a:pt x="176564" y="73772"/>
                  </a:lnTo>
                  <a:cubicBezTo>
                    <a:pt x="157777" y="80049"/>
                    <a:pt x="145568" y="77512"/>
                    <a:pt x="126867" y="70978"/>
                  </a:cubicBezTo>
                  <a:cubicBezTo>
                    <a:pt x="113969" y="66678"/>
                    <a:pt x="102147" y="59112"/>
                    <a:pt x="89594" y="53781"/>
                  </a:cubicBezTo>
                  <a:cubicBezTo>
                    <a:pt x="78545" y="53781"/>
                    <a:pt x="67841" y="57736"/>
                    <a:pt x="59501" y="65002"/>
                  </a:cubicBezTo>
                  <a:cubicBezTo>
                    <a:pt x="58211" y="66077"/>
                    <a:pt x="56964" y="67323"/>
                    <a:pt x="55889" y="68613"/>
                  </a:cubicBezTo>
                  <a:cubicBezTo>
                    <a:pt x="51676" y="75105"/>
                    <a:pt x="50515" y="83144"/>
                    <a:pt x="52751" y="90581"/>
                  </a:cubicBezTo>
                  <a:cubicBezTo>
                    <a:pt x="54470" y="98062"/>
                    <a:pt x="57910" y="104983"/>
                    <a:pt x="60059" y="112335"/>
                  </a:cubicBezTo>
                  <a:cubicBezTo>
                    <a:pt x="63971" y="125834"/>
                    <a:pt x="63370" y="140192"/>
                    <a:pt x="62725" y="154207"/>
                  </a:cubicBezTo>
                  <a:cubicBezTo>
                    <a:pt x="61822" y="173983"/>
                    <a:pt x="60704" y="194576"/>
                    <a:pt x="50989" y="211772"/>
                  </a:cubicBezTo>
                  <a:cubicBezTo>
                    <a:pt x="46689" y="219854"/>
                    <a:pt x="36586" y="227894"/>
                    <a:pt x="28547" y="219295"/>
                  </a:cubicBezTo>
                  <a:cubicBezTo>
                    <a:pt x="25323" y="215598"/>
                    <a:pt x="23689" y="210740"/>
                    <a:pt x="23990" y="205839"/>
                  </a:cubicBezTo>
                  <a:cubicBezTo>
                    <a:pt x="24549" y="192426"/>
                    <a:pt x="12770" y="186236"/>
                    <a:pt x="6794" y="176520"/>
                  </a:cubicBezTo>
                  <a:cubicBezTo>
                    <a:pt x="2194" y="168222"/>
                    <a:pt x="-84" y="158850"/>
                    <a:pt x="173" y="149349"/>
                  </a:cubicBezTo>
                  <a:cubicBezTo>
                    <a:pt x="-1202" y="118654"/>
                    <a:pt x="5633" y="88131"/>
                    <a:pt x="19949" y="60961"/>
                  </a:cubicBezTo>
                  <a:lnTo>
                    <a:pt x="19949" y="609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56"/>
            <p:cNvSpPr/>
            <p:nvPr/>
          </p:nvSpPr>
          <p:spPr>
            <a:xfrm>
              <a:off x="8751404" y="5303334"/>
              <a:ext cx="177560" cy="280514"/>
            </a:xfrm>
            <a:custGeom>
              <a:rect b="b" l="l" r="r" t="t"/>
              <a:pathLst>
                <a:path extrusionOk="0" h="280514" w="177560">
                  <a:moveTo>
                    <a:pt x="0" y="0"/>
                  </a:moveTo>
                  <a:cubicBezTo>
                    <a:pt x="0" y="0"/>
                    <a:pt x="52921" y="49095"/>
                    <a:pt x="95568" y="48837"/>
                  </a:cubicBezTo>
                  <a:cubicBezTo>
                    <a:pt x="138215" y="48579"/>
                    <a:pt x="148446" y="26224"/>
                    <a:pt x="148446" y="26224"/>
                  </a:cubicBezTo>
                  <a:lnTo>
                    <a:pt x="172479" y="56791"/>
                  </a:lnTo>
                  <a:cubicBezTo>
                    <a:pt x="172479" y="56791"/>
                    <a:pt x="174714" y="256224"/>
                    <a:pt x="177380" y="259664"/>
                  </a:cubicBezTo>
                  <a:cubicBezTo>
                    <a:pt x="180045" y="263103"/>
                    <a:pt x="152316" y="280514"/>
                    <a:pt x="152316" y="280514"/>
                  </a:cubicBezTo>
                  <a:lnTo>
                    <a:pt x="10791" y="7738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56"/>
            <p:cNvSpPr/>
            <p:nvPr/>
          </p:nvSpPr>
          <p:spPr>
            <a:xfrm>
              <a:off x="8963606" y="5422676"/>
              <a:ext cx="114220" cy="613304"/>
            </a:xfrm>
            <a:custGeom>
              <a:rect b="b" l="l" r="r" t="t"/>
              <a:pathLst>
                <a:path extrusionOk="0" h="613304" w="114220">
                  <a:moveTo>
                    <a:pt x="87529" y="613305"/>
                  </a:moveTo>
                  <a:cubicBezTo>
                    <a:pt x="87529" y="613305"/>
                    <a:pt x="107563" y="606727"/>
                    <a:pt x="113022" y="588155"/>
                  </a:cubicBezTo>
                  <a:cubicBezTo>
                    <a:pt x="118482" y="569583"/>
                    <a:pt x="103521" y="383950"/>
                    <a:pt x="103521" y="383950"/>
                  </a:cubicBezTo>
                  <a:lnTo>
                    <a:pt x="92258" y="372772"/>
                  </a:lnTo>
                  <a:lnTo>
                    <a:pt x="100856" y="365850"/>
                  </a:lnTo>
                  <a:lnTo>
                    <a:pt x="100856" y="306910"/>
                  </a:lnTo>
                  <a:lnTo>
                    <a:pt x="80822" y="182753"/>
                  </a:lnTo>
                  <a:cubicBezTo>
                    <a:pt x="80822" y="182753"/>
                    <a:pt x="61090" y="12209"/>
                    <a:pt x="37144" y="0"/>
                  </a:cubicBezTo>
                  <a:lnTo>
                    <a:pt x="0" y="168867"/>
                  </a:lnTo>
                  <a:lnTo>
                    <a:pt x="27299" y="564897"/>
                  </a:lnTo>
                  <a:lnTo>
                    <a:pt x="87529" y="613305"/>
                  </a:lnTo>
                  <a:lnTo>
                    <a:pt x="87529" y="6133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56"/>
            <p:cNvSpPr/>
            <p:nvPr/>
          </p:nvSpPr>
          <p:spPr>
            <a:xfrm>
              <a:off x="8591737" y="5287814"/>
              <a:ext cx="429906" cy="936078"/>
            </a:xfrm>
            <a:custGeom>
              <a:rect b="b" l="l" r="r" t="t"/>
              <a:pathLst>
                <a:path extrusionOk="0" h="936078" w="429906">
                  <a:moveTo>
                    <a:pt x="308114" y="41701"/>
                  </a:moveTo>
                  <a:lnTo>
                    <a:pt x="308114" y="41701"/>
                  </a:lnTo>
                  <a:lnTo>
                    <a:pt x="310908" y="24505"/>
                  </a:lnTo>
                  <a:cubicBezTo>
                    <a:pt x="317357" y="29535"/>
                    <a:pt x="334467" y="56318"/>
                    <a:pt x="334467" y="56318"/>
                  </a:cubicBezTo>
                  <a:cubicBezTo>
                    <a:pt x="357983" y="76180"/>
                    <a:pt x="407035" y="126393"/>
                    <a:pt x="415935" y="146039"/>
                  </a:cubicBezTo>
                  <a:cubicBezTo>
                    <a:pt x="428832" y="173940"/>
                    <a:pt x="429907" y="302009"/>
                    <a:pt x="429907" y="302009"/>
                  </a:cubicBezTo>
                  <a:lnTo>
                    <a:pt x="423630" y="935434"/>
                  </a:lnTo>
                  <a:lnTo>
                    <a:pt x="0" y="936079"/>
                  </a:lnTo>
                  <a:lnTo>
                    <a:pt x="6835" y="649116"/>
                  </a:lnTo>
                  <a:lnTo>
                    <a:pt x="20291" y="82972"/>
                  </a:lnTo>
                  <a:lnTo>
                    <a:pt x="124286" y="30652"/>
                  </a:lnTo>
                  <a:lnTo>
                    <a:pt x="152144" y="0"/>
                  </a:lnTo>
                  <a:lnTo>
                    <a:pt x="327331" y="285501"/>
                  </a:lnTo>
                  <a:lnTo>
                    <a:pt x="326084" y="93247"/>
                  </a:lnTo>
                  <a:cubicBezTo>
                    <a:pt x="325998" y="74546"/>
                    <a:pt x="319679" y="56404"/>
                    <a:pt x="308114" y="41701"/>
                  </a:cubicBezTo>
                  <a:lnTo>
                    <a:pt x="308114" y="4170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56"/>
            <p:cNvSpPr/>
            <p:nvPr/>
          </p:nvSpPr>
          <p:spPr>
            <a:xfrm>
              <a:off x="8442919" y="5368851"/>
              <a:ext cx="335826" cy="727100"/>
            </a:xfrm>
            <a:custGeom>
              <a:rect b="b" l="l" r="r" t="t"/>
              <a:pathLst>
                <a:path extrusionOk="0" h="727100" w="335826">
                  <a:moveTo>
                    <a:pt x="10216" y="480120"/>
                  </a:moveTo>
                  <a:cubicBezTo>
                    <a:pt x="-790" y="458581"/>
                    <a:pt x="-2983" y="433647"/>
                    <a:pt x="4025" y="410518"/>
                  </a:cubicBezTo>
                  <a:cubicBezTo>
                    <a:pt x="27842" y="330899"/>
                    <a:pt x="101958" y="84477"/>
                    <a:pt x="115457" y="53695"/>
                  </a:cubicBezTo>
                  <a:cubicBezTo>
                    <a:pt x="130288" y="20034"/>
                    <a:pt x="172548" y="0"/>
                    <a:pt x="172548" y="0"/>
                  </a:cubicBezTo>
                  <a:lnTo>
                    <a:pt x="237593" y="170845"/>
                  </a:lnTo>
                  <a:lnTo>
                    <a:pt x="221042" y="250464"/>
                  </a:lnTo>
                  <a:lnTo>
                    <a:pt x="161457" y="420621"/>
                  </a:lnTo>
                  <a:lnTo>
                    <a:pt x="161457" y="420621"/>
                  </a:lnTo>
                  <a:lnTo>
                    <a:pt x="335827" y="624611"/>
                  </a:lnTo>
                  <a:lnTo>
                    <a:pt x="211154" y="727101"/>
                  </a:lnTo>
                  <a:cubicBezTo>
                    <a:pt x="211154" y="727101"/>
                    <a:pt x="23241" y="504839"/>
                    <a:pt x="10559" y="480722"/>
                  </a:cubicBezTo>
                  <a:lnTo>
                    <a:pt x="10216" y="480120"/>
                  </a:lnTo>
                  <a:lnTo>
                    <a:pt x="10216" y="48012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56"/>
            <p:cNvSpPr/>
            <p:nvPr/>
          </p:nvSpPr>
          <p:spPr>
            <a:xfrm>
              <a:off x="8680857" y="6003351"/>
              <a:ext cx="236530" cy="83914"/>
            </a:xfrm>
            <a:custGeom>
              <a:rect b="b" l="l" r="r" t="t"/>
              <a:pathLst>
                <a:path extrusionOk="0" h="83914" w="236530">
                  <a:moveTo>
                    <a:pt x="229871" y="9028"/>
                  </a:moveTo>
                  <a:cubicBezTo>
                    <a:pt x="228539" y="8555"/>
                    <a:pt x="184301" y="16551"/>
                    <a:pt x="175918" y="14359"/>
                  </a:cubicBezTo>
                  <a:cubicBezTo>
                    <a:pt x="160441" y="10060"/>
                    <a:pt x="144621" y="7094"/>
                    <a:pt x="128628" y="5502"/>
                  </a:cubicBezTo>
                  <a:cubicBezTo>
                    <a:pt x="108293" y="3740"/>
                    <a:pt x="85981" y="0"/>
                    <a:pt x="85981" y="0"/>
                  </a:cubicBezTo>
                  <a:lnTo>
                    <a:pt x="0" y="70762"/>
                  </a:lnTo>
                  <a:lnTo>
                    <a:pt x="35381" y="83316"/>
                  </a:lnTo>
                  <a:cubicBezTo>
                    <a:pt x="53738" y="85078"/>
                    <a:pt x="72267" y="82929"/>
                    <a:pt x="89765" y="77125"/>
                  </a:cubicBezTo>
                  <a:cubicBezTo>
                    <a:pt x="121621" y="67409"/>
                    <a:pt x="173338" y="40884"/>
                    <a:pt x="173338" y="40884"/>
                  </a:cubicBezTo>
                  <a:cubicBezTo>
                    <a:pt x="185161" y="41357"/>
                    <a:pt x="196983" y="40755"/>
                    <a:pt x="208720" y="39121"/>
                  </a:cubicBezTo>
                  <a:cubicBezTo>
                    <a:pt x="223724" y="36456"/>
                    <a:pt x="248486" y="16122"/>
                    <a:pt x="229871" y="9028"/>
                  </a:cubicBezTo>
                  <a:lnTo>
                    <a:pt x="229871" y="9028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56"/>
            <p:cNvSpPr/>
            <p:nvPr/>
          </p:nvSpPr>
          <p:spPr>
            <a:xfrm>
              <a:off x="8919132" y="5552937"/>
              <a:ext cx="10854" cy="670826"/>
            </a:xfrm>
            <a:custGeom>
              <a:rect b="b" l="l" r="r" t="t"/>
              <a:pathLst>
                <a:path extrusionOk="0" h="670826" w="10854">
                  <a:moveTo>
                    <a:pt x="6986" y="670827"/>
                  </a:moveTo>
                  <a:cubicBezTo>
                    <a:pt x="6943" y="670268"/>
                    <a:pt x="6943" y="669666"/>
                    <a:pt x="6986" y="669107"/>
                  </a:cubicBezTo>
                  <a:lnTo>
                    <a:pt x="6986" y="644473"/>
                  </a:lnTo>
                  <a:cubicBezTo>
                    <a:pt x="6986" y="627277"/>
                    <a:pt x="7244" y="602815"/>
                    <a:pt x="7416" y="572549"/>
                  </a:cubicBezTo>
                  <a:cubicBezTo>
                    <a:pt x="7846" y="511847"/>
                    <a:pt x="8877" y="427972"/>
                    <a:pt x="8705" y="335327"/>
                  </a:cubicBezTo>
                  <a:cubicBezTo>
                    <a:pt x="8705" y="289026"/>
                    <a:pt x="8189" y="245047"/>
                    <a:pt x="7416" y="204765"/>
                  </a:cubicBezTo>
                  <a:cubicBezTo>
                    <a:pt x="6986" y="184688"/>
                    <a:pt x="6556" y="165600"/>
                    <a:pt x="6126" y="147759"/>
                  </a:cubicBezTo>
                  <a:cubicBezTo>
                    <a:pt x="5696" y="129918"/>
                    <a:pt x="4578" y="113366"/>
                    <a:pt x="3890" y="98191"/>
                  </a:cubicBezTo>
                  <a:cubicBezTo>
                    <a:pt x="2601" y="68097"/>
                    <a:pt x="1526" y="43420"/>
                    <a:pt x="795" y="26353"/>
                  </a:cubicBezTo>
                  <a:cubicBezTo>
                    <a:pt x="494" y="17970"/>
                    <a:pt x="236" y="11392"/>
                    <a:pt x="64" y="6792"/>
                  </a:cubicBezTo>
                  <a:lnTo>
                    <a:pt x="64" y="1719"/>
                  </a:lnTo>
                  <a:cubicBezTo>
                    <a:pt x="-21" y="1161"/>
                    <a:pt x="-21" y="559"/>
                    <a:pt x="64" y="0"/>
                  </a:cubicBezTo>
                  <a:lnTo>
                    <a:pt x="64" y="1719"/>
                  </a:lnTo>
                  <a:cubicBezTo>
                    <a:pt x="64" y="2880"/>
                    <a:pt x="64" y="4643"/>
                    <a:pt x="408" y="6792"/>
                  </a:cubicBezTo>
                  <a:cubicBezTo>
                    <a:pt x="709" y="11350"/>
                    <a:pt x="1096" y="17927"/>
                    <a:pt x="1569" y="26310"/>
                  </a:cubicBezTo>
                  <a:cubicBezTo>
                    <a:pt x="2472" y="43507"/>
                    <a:pt x="3804" y="67882"/>
                    <a:pt x="5395" y="98104"/>
                  </a:cubicBezTo>
                  <a:cubicBezTo>
                    <a:pt x="6169" y="113280"/>
                    <a:pt x="6986" y="129875"/>
                    <a:pt x="7932" y="147716"/>
                  </a:cubicBezTo>
                  <a:cubicBezTo>
                    <a:pt x="8877" y="165557"/>
                    <a:pt x="8877" y="184645"/>
                    <a:pt x="9393" y="204722"/>
                  </a:cubicBezTo>
                  <a:cubicBezTo>
                    <a:pt x="10253" y="244832"/>
                    <a:pt x="10769" y="288983"/>
                    <a:pt x="10855" y="335327"/>
                  </a:cubicBezTo>
                  <a:cubicBezTo>
                    <a:pt x="10855" y="427972"/>
                    <a:pt x="9737" y="511847"/>
                    <a:pt x="8920" y="572549"/>
                  </a:cubicBezTo>
                  <a:cubicBezTo>
                    <a:pt x="8448" y="602643"/>
                    <a:pt x="8061" y="627363"/>
                    <a:pt x="7760" y="644473"/>
                  </a:cubicBezTo>
                  <a:cubicBezTo>
                    <a:pt x="7760" y="652856"/>
                    <a:pt x="7459" y="659434"/>
                    <a:pt x="7373" y="663991"/>
                  </a:cubicBezTo>
                  <a:lnTo>
                    <a:pt x="7373" y="669107"/>
                  </a:lnTo>
                  <a:cubicBezTo>
                    <a:pt x="7287" y="669709"/>
                    <a:pt x="7158" y="670268"/>
                    <a:pt x="6986" y="670827"/>
                  </a:cubicBezTo>
                  <a:lnTo>
                    <a:pt x="6986" y="6708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56"/>
            <p:cNvSpPr/>
            <p:nvPr/>
          </p:nvSpPr>
          <p:spPr>
            <a:xfrm>
              <a:off x="8716023" y="5318380"/>
              <a:ext cx="206276" cy="293153"/>
            </a:xfrm>
            <a:custGeom>
              <a:rect b="b" l="l" r="r" t="t"/>
              <a:pathLst>
                <a:path extrusionOk="0" h="293153" w="206276">
                  <a:moveTo>
                    <a:pt x="0" y="0"/>
                  </a:moveTo>
                  <a:cubicBezTo>
                    <a:pt x="559" y="559"/>
                    <a:pt x="1032" y="1204"/>
                    <a:pt x="1462" y="1892"/>
                  </a:cubicBezTo>
                  <a:lnTo>
                    <a:pt x="5374" y="7652"/>
                  </a:lnTo>
                  <a:cubicBezTo>
                    <a:pt x="8813" y="12854"/>
                    <a:pt x="13671" y="20206"/>
                    <a:pt x="19776" y="29362"/>
                  </a:cubicBezTo>
                  <a:lnTo>
                    <a:pt x="69344" y="105284"/>
                  </a:lnTo>
                  <a:lnTo>
                    <a:pt x="68743" y="104811"/>
                  </a:lnTo>
                  <a:lnTo>
                    <a:pt x="105886" y="114097"/>
                  </a:lnTo>
                  <a:lnTo>
                    <a:pt x="107219" y="114441"/>
                  </a:lnTo>
                  <a:lnTo>
                    <a:pt x="106617" y="115688"/>
                  </a:lnTo>
                  <a:cubicBezTo>
                    <a:pt x="102318" y="123813"/>
                    <a:pt x="98019" y="132325"/>
                    <a:pt x="93720" y="140966"/>
                  </a:cubicBezTo>
                  <a:cubicBezTo>
                    <a:pt x="93075" y="142299"/>
                    <a:pt x="92387" y="143632"/>
                    <a:pt x="91742" y="144836"/>
                  </a:cubicBezTo>
                  <a:lnTo>
                    <a:pt x="91742" y="143675"/>
                  </a:lnTo>
                  <a:lnTo>
                    <a:pt x="173210" y="249346"/>
                  </a:lnTo>
                  <a:cubicBezTo>
                    <a:pt x="183398" y="262759"/>
                    <a:pt x="191696" y="273679"/>
                    <a:pt x="197585" y="281374"/>
                  </a:cubicBezTo>
                  <a:lnTo>
                    <a:pt x="204120" y="289972"/>
                  </a:lnTo>
                  <a:lnTo>
                    <a:pt x="205754" y="292294"/>
                  </a:lnTo>
                  <a:cubicBezTo>
                    <a:pt x="206141" y="292809"/>
                    <a:pt x="206313" y="293110"/>
                    <a:pt x="206270" y="293153"/>
                  </a:cubicBezTo>
                  <a:cubicBezTo>
                    <a:pt x="206011" y="292938"/>
                    <a:pt x="205797" y="292680"/>
                    <a:pt x="205582" y="292422"/>
                  </a:cubicBezTo>
                  <a:lnTo>
                    <a:pt x="203733" y="290273"/>
                  </a:lnTo>
                  <a:lnTo>
                    <a:pt x="196897" y="281675"/>
                  </a:lnTo>
                  <a:lnTo>
                    <a:pt x="171963" y="250034"/>
                  </a:lnTo>
                  <a:lnTo>
                    <a:pt x="89980" y="144750"/>
                  </a:lnTo>
                  <a:lnTo>
                    <a:pt x="89550" y="144191"/>
                  </a:lnTo>
                  <a:lnTo>
                    <a:pt x="89894" y="143589"/>
                  </a:lnTo>
                  <a:cubicBezTo>
                    <a:pt x="90496" y="142342"/>
                    <a:pt x="91184" y="141009"/>
                    <a:pt x="91872" y="139677"/>
                  </a:cubicBezTo>
                  <a:lnTo>
                    <a:pt x="104769" y="114398"/>
                  </a:lnTo>
                  <a:lnTo>
                    <a:pt x="105456" y="115989"/>
                  </a:lnTo>
                  <a:lnTo>
                    <a:pt x="68355" y="106617"/>
                  </a:lnTo>
                  <a:lnTo>
                    <a:pt x="67925" y="106617"/>
                  </a:lnTo>
                  <a:lnTo>
                    <a:pt x="67710" y="106273"/>
                  </a:lnTo>
                  <a:lnTo>
                    <a:pt x="18787" y="29921"/>
                  </a:lnTo>
                  <a:lnTo>
                    <a:pt x="4901" y="7867"/>
                  </a:lnTo>
                  <a:lnTo>
                    <a:pt x="1290" y="1977"/>
                  </a:lnTo>
                  <a:cubicBezTo>
                    <a:pt x="817" y="1333"/>
                    <a:pt x="387" y="68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56"/>
            <p:cNvSpPr/>
            <p:nvPr/>
          </p:nvSpPr>
          <p:spPr>
            <a:xfrm>
              <a:off x="8922077" y="5343818"/>
              <a:ext cx="38046" cy="267845"/>
            </a:xfrm>
            <a:custGeom>
              <a:rect b="b" l="l" r="r" t="t"/>
              <a:pathLst>
                <a:path extrusionOk="0" h="267845" w="38046">
                  <a:moveTo>
                    <a:pt x="0" y="267845"/>
                  </a:moveTo>
                  <a:cubicBezTo>
                    <a:pt x="215" y="266856"/>
                    <a:pt x="516" y="265868"/>
                    <a:pt x="946" y="264965"/>
                  </a:cubicBezTo>
                  <a:cubicBezTo>
                    <a:pt x="1591" y="263116"/>
                    <a:pt x="2794" y="260666"/>
                    <a:pt x="3998" y="256925"/>
                  </a:cubicBezTo>
                  <a:cubicBezTo>
                    <a:pt x="6535" y="249918"/>
                    <a:pt x="9802" y="239729"/>
                    <a:pt x="13327" y="226832"/>
                  </a:cubicBezTo>
                  <a:cubicBezTo>
                    <a:pt x="20335" y="201038"/>
                    <a:pt x="28331" y="164582"/>
                    <a:pt x="35338" y="123654"/>
                  </a:cubicBezTo>
                  <a:lnTo>
                    <a:pt x="35338" y="124385"/>
                  </a:lnTo>
                  <a:lnTo>
                    <a:pt x="32071" y="119097"/>
                  </a:lnTo>
                  <a:lnTo>
                    <a:pt x="14531" y="90465"/>
                  </a:lnTo>
                  <a:lnTo>
                    <a:pt x="13155" y="88230"/>
                  </a:lnTo>
                  <a:lnTo>
                    <a:pt x="15692" y="88832"/>
                  </a:lnTo>
                  <a:lnTo>
                    <a:pt x="36542" y="93862"/>
                  </a:lnTo>
                  <a:lnTo>
                    <a:pt x="35295" y="95195"/>
                  </a:lnTo>
                  <a:cubicBezTo>
                    <a:pt x="26053" y="67594"/>
                    <a:pt x="18099" y="43950"/>
                    <a:pt x="12424" y="26968"/>
                  </a:cubicBezTo>
                  <a:lnTo>
                    <a:pt x="6062" y="7279"/>
                  </a:lnTo>
                  <a:lnTo>
                    <a:pt x="4557" y="1905"/>
                  </a:lnTo>
                  <a:cubicBezTo>
                    <a:pt x="4041" y="1819"/>
                    <a:pt x="3697" y="1303"/>
                    <a:pt x="3783" y="787"/>
                  </a:cubicBezTo>
                  <a:cubicBezTo>
                    <a:pt x="3869" y="271"/>
                    <a:pt x="4385" y="-73"/>
                    <a:pt x="4901" y="13"/>
                  </a:cubicBezTo>
                  <a:cubicBezTo>
                    <a:pt x="5417" y="99"/>
                    <a:pt x="5761" y="615"/>
                    <a:pt x="5675" y="1131"/>
                  </a:cubicBezTo>
                  <a:cubicBezTo>
                    <a:pt x="5589" y="1518"/>
                    <a:pt x="5288" y="1819"/>
                    <a:pt x="4901" y="1905"/>
                  </a:cubicBezTo>
                  <a:cubicBezTo>
                    <a:pt x="5417" y="3281"/>
                    <a:pt x="6019" y="4957"/>
                    <a:pt x="6835" y="7064"/>
                  </a:cubicBezTo>
                  <a:cubicBezTo>
                    <a:pt x="8512" y="11836"/>
                    <a:pt x="10877" y="18370"/>
                    <a:pt x="13757" y="26538"/>
                  </a:cubicBezTo>
                  <a:cubicBezTo>
                    <a:pt x="19647" y="43477"/>
                    <a:pt x="27858" y="67036"/>
                    <a:pt x="37402" y="94550"/>
                  </a:cubicBezTo>
                  <a:lnTo>
                    <a:pt x="38047" y="96312"/>
                  </a:lnTo>
                  <a:lnTo>
                    <a:pt x="36198" y="95882"/>
                  </a:lnTo>
                  <a:lnTo>
                    <a:pt x="15347" y="90981"/>
                  </a:lnTo>
                  <a:lnTo>
                    <a:pt x="16508" y="89348"/>
                  </a:lnTo>
                  <a:cubicBezTo>
                    <a:pt x="22183" y="98505"/>
                    <a:pt x="28073" y="108092"/>
                    <a:pt x="34135" y="117937"/>
                  </a:cubicBezTo>
                  <a:lnTo>
                    <a:pt x="37402" y="123224"/>
                  </a:lnTo>
                  <a:lnTo>
                    <a:pt x="37402" y="123998"/>
                  </a:lnTo>
                  <a:cubicBezTo>
                    <a:pt x="31598" y="158778"/>
                    <a:pt x="24032" y="193213"/>
                    <a:pt x="14703" y="227176"/>
                  </a:cubicBezTo>
                  <a:cubicBezTo>
                    <a:pt x="10963" y="240073"/>
                    <a:pt x="7437" y="250348"/>
                    <a:pt x="4643" y="257269"/>
                  </a:cubicBezTo>
                  <a:cubicBezTo>
                    <a:pt x="3353" y="260794"/>
                    <a:pt x="2020" y="263374"/>
                    <a:pt x="1247" y="265180"/>
                  </a:cubicBezTo>
                  <a:cubicBezTo>
                    <a:pt x="860" y="266083"/>
                    <a:pt x="473" y="266985"/>
                    <a:pt x="0" y="267845"/>
                  </a:cubicBezTo>
                  <a:lnTo>
                    <a:pt x="0" y="26784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56"/>
            <p:cNvSpPr/>
            <p:nvPr/>
          </p:nvSpPr>
          <p:spPr>
            <a:xfrm>
              <a:off x="8958526" y="5957007"/>
              <a:ext cx="108729" cy="62630"/>
            </a:xfrm>
            <a:custGeom>
              <a:rect b="b" l="l" r="r" t="t"/>
              <a:pathLst>
                <a:path extrusionOk="0" h="62630" w="108729">
                  <a:moveTo>
                    <a:pt x="85086" y="0"/>
                  </a:moveTo>
                  <a:cubicBezTo>
                    <a:pt x="85086" y="0"/>
                    <a:pt x="53058" y="2150"/>
                    <a:pt x="42912" y="6792"/>
                  </a:cubicBezTo>
                  <a:cubicBezTo>
                    <a:pt x="32766" y="11436"/>
                    <a:pt x="25716" y="27127"/>
                    <a:pt x="17633" y="33619"/>
                  </a:cubicBezTo>
                  <a:cubicBezTo>
                    <a:pt x="9551" y="40110"/>
                    <a:pt x="-2443" y="43335"/>
                    <a:pt x="437" y="51417"/>
                  </a:cubicBezTo>
                  <a:cubicBezTo>
                    <a:pt x="4522" y="60574"/>
                    <a:pt x="15097" y="64959"/>
                    <a:pt x="24469" y="61391"/>
                  </a:cubicBezTo>
                  <a:cubicBezTo>
                    <a:pt x="32036" y="58467"/>
                    <a:pt x="39473" y="55157"/>
                    <a:pt x="46695" y="51417"/>
                  </a:cubicBezTo>
                  <a:lnTo>
                    <a:pt x="97553" y="51417"/>
                  </a:lnTo>
                  <a:cubicBezTo>
                    <a:pt x="97553" y="51417"/>
                    <a:pt x="107742" y="11178"/>
                    <a:pt x="108688" y="11780"/>
                  </a:cubicBezTo>
                  <a:cubicBezTo>
                    <a:pt x="109633" y="12381"/>
                    <a:pt x="94286" y="-43"/>
                    <a:pt x="85086" y="0"/>
                  </a:cubicBezTo>
                  <a:lnTo>
                    <a:pt x="85086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56"/>
            <p:cNvSpPr/>
            <p:nvPr/>
          </p:nvSpPr>
          <p:spPr>
            <a:xfrm>
              <a:off x="9018247" y="5525552"/>
              <a:ext cx="2235" cy="433646"/>
            </a:xfrm>
            <a:custGeom>
              <a:rect b="b" l="l" r="r" t="t"/>
              <a:pathLst>
                <a:path extrusionOk="0" h="433646" w="2235">
                  <a:moveTo>
                    <a:pt x="1118" y="0"/>
                  </a:moveTo>
                  <a:cubicBezTo>
                    <a:pt x="1720" y="0"/>
                    <a:pt x="2236" y="97073"/>
                    <a:pt x="2236" y="216802"/>
                  </a:cubicBezTo>
                  <a:cubicBezTo>
                    <a:pt x="2236" y="336531"/>
                    <a:pt x="1720" y="433647"/>
                    <a:pt x="1118" y="433647"/>
                  </a:cubicBezTo>
                  <a:cubicBezTo>
                    <a:pt x="516" y="433647"/>
                    <a:pt x="0" y="336574"/>
                    <a:pt x="0" y="216802"/>
                  </a:cubicBezTo>
                  <a:cubicBezTo>
                    <a:pt x="0" y="97030"/>
                    <a:pt x="473" y="0"/>
                    <a:pt x="1118" y="0"/>
                  </a:cubicBezTo>
                  <a:lnTo>
                    <a:pt x="11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56"/>
            <p:cNvSpPr/>
            <p:nvPr/>
          </p:nvSpPr>
          <p:spPr>
            <a:xfrm>
              <a:off x="8549133" y="5619573"/>
              <a:ext cx="231333" cy="477755"/>
            </a:xfrm>
            <a:custGeom>
              <a:rect b="b" l="l" r="r" t="t"/>
              <a:pathLst>
                <a:path extrusionOk="0" h="477755" w="231333">
                  <a:moveTo>
                    <a:pt x="0" y="350976"/>
                  </a:moveTo>
                  <a:cubicBezTo>
                    <a:pt x="0" y="350976"/>
                    <a:pt x="731" y="351663"/>
                    <a:pt x="1977" y="353125"/>
                  </a:cubicBezTo>
                  <a:lnTo>
                    <a:pt x="7652" y="359660"/>
                  </a:lnTo>
                  <a:cubicBezTo>
                    <a:pt x="12596" y="365550"/>
                    <a:pt x="19819" y="374019"/>
                    <a:pt x="29148" y="384810"/>
                  </a:cubicBezTo>
                  <a:cubicBezTo>
                    <a:pt x="47548" y="406692"/>
                    <a:pt x="73901" y="437946"/>
                    <a:pt x="105843" y="475950"/>
                  </a:cubicBezTo>
                  <a:lnTo>
                    <a:pt x="104596" y="475950"/>
                  </a:lnTo>
                  <a:lnTo>
                    <a:pt x="229054" y="373288"/>
                  </a:lnTo>
                  <a:lnTo>
                    <a:pt x="229054" y="374878"/>
                  </a:lnTo>
                  <a:lnTo>
                    <a:pt x="188901" y="327933"/>
                  </a:lnTo>
                  <a:lnTo>
                    <a:pt x="54813" y="170759"/>
                  </a:lnTo>
                  <a:lnTo>
                    <a:pt x="54469" y="170329"/>
                  </a:lnTo>
                  <a:lnTo>
                    <a:pt x="54469" y="169813"/>
                  </a:lnTo>
                  <a:cubicBezTo>
                    <a:pt x="72568" y="118740"/>
                    <a:pt x="87572" y="76265"/>
                    <a:pt x="98104" y="46473"/>
                  </a:cubicBezTo>
                  <a:lnTo>
                    <a:pt x="110443" y="12080"/>
                  </a:lnTo>
                  <a:lnTo>
                    <a:pt x="113753" y="3095"/>
                  </a:lnTo>
                  <a:cubicBezTo>
                    <a:pt x="114527" y="1032"/>
                    <a:pt x="114957" y="0"/>
                    <a:pt x="114957" y="0"/>
                  </a:cubicBezTo>
                  <a:cubicBezTo>
                    <a:pt x="114957" y="0"/>
                    <a:pt x="114699" y="1118"/>
                    <a:pt x="114011" y="3181"/>
                  </a:cubicBezTo>
                  <a:cubicBezTo>
                    <a:pt x="113323" y="5245"/>
                    <a:pt x="112292" y="8383"/>
                    <a:pt x="111002" y="12295"/>
                  </a:cubicBezTo>
                  <a:cubicBezTo>
                    <a:pt x="108208" y="20335"/>
                    <a:pt x="104209" y="32028"/>
                    <a:pt x="99137" y="46688"/>
                  </a:cubicBezTo>
                  <a:lnTo>
                    <a:pt x="56146" y="170286"/>
                  </a:lnTo>
                  <a:lnTo>
                    <a:pt x="56146" y="169340"/>
                  </a:lnTo>
                  <a:lnTo>
                    <a:pt x="190492" y="326299"/>
                  </a:lnTo>
                  <a:lnTo>
                    <a:pt x="230602" y="373245"/>
                  </a:lnTo>
                  <a:lnTo>
                    <a:pt x="231333" y="374105"/>
                  </a:lnTo>
                  <a:lnTo>
                    <a:pt x="230473" y="374835"/>
                  </a:lnTo>
                  <a:lnTo>
                    <a:pt x="105800" y="477196"/>
                  </a:lnTo>
                  <a:lnTo>
                    <a:pt x="105112" y="477755"/>
                  </a:lnTo>
                  <a:lnTo>
                    <a:pt x="104553" y="477067"/>
                  </a:lnTo>
                  <a:lnTo>
                    <a:pt x="28417" y="385411"/>
                  </a:lnTo>
                  <a:lnTo>
                    <a:pt x="7480" y="359961"/>
                  </a:lnTo>
                  <a:lnTo>
                    <a:pt x="2020" y="353255"/>
                  </a:lnTo>
                  <a:cubicBezTo>
                    <a:pt x="473" y="351792"/>
                    <a:pt x="0" y="350976"/>
                    <a:pt x="0" y="350976"/>
                  </a:cubicBezTo>
                  <a:lnTo>
                    <a:pt x="0" y="35097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56"/>
            <p:cNvSpPr/>
            <p:nvPr/>
          </p:nvSpPr>
          <p:spPr>
            <a:xfrm>
              <a:off x="8585976" y="5392260"/>
              <a:ext cx="114978" cy="113731"/>
            </a:xfrm>
            <a:custGeom>
              <a:rect b="b" l="l" r="r" t="t"/>
              <a:pathLst>
                <a:path extrusionOk="0" h="113731" w="114978">
                  <a:moveTo>
                    <a:pt x="0" y="65"/>
                  </a:moveTo>
                  <a:cubicBezTo>
                    <a:pt x="602" y="-22"/>
                    <a:pt x="1204" y="-22"/>
                    <a:pt x="1806" y="65"/>
                  </a:cubicBezTo>
                  <a:lnTo>
                    <a:pt x="7051" y="65"/>
                  </a:lnTo>
                  <a:cubicBezTo>
                    <a:pt x="13499" y="322"/>
                    <a:pt x="19862" y="1182"/>
                    <a:pt x="26139" y="2601"/>
                  </a:cubicBezTo>
                  <a:cubicBezTo>
                    <a:pt x="68743" y="12059"/>
                    <a:pt x="102189" y="45119"/>
                    <a:pt x="112120" y="87637"/>
                  </a:cubicBezTo>
                  <a:cubicBezTo>
                    <a:pt x="113668" y="93870"/>
                    <a:pt x="114613" y="100276"/>
                    <a:pt x="114915" y="106681"/>
                  </a:cubicBezTo>
                  <a:lnTo>
                    <a:pt x="114915" y="111926"/>
                  </a:lnTo>
                  <a:cubicBezTo>
                    <a:pt x="115000" y="112528"/>
                    <a:pt x="115000" y="113130"/>
                    <a:pt x="114915" y="113732"/>
                  </a:cubicBezTo>
                  <a:cubicBezTo>
                    <a:pt x="114484" y="111410"/>
                    <a:pt x="114227" y="109089"/>
                    <a:pt x="114140" y="106767"/>
                  </a:cubicBezTo>
                  <a:cubicBezTo>
                    <a:pt x="113452" y="100448"/>
                    <a:pt x="112292" y="94171"/>
                    <a:pt x="110701" y="88023"/>
                  </a:cubicBezTo>
                  <a:cubicBezTo>
                    <a:pt x="100082" y="46494"/>
                    <a:pt x="67410" y="14208"/>
                    <a:pt x="25752" y="4148"/>
                  </a:cubicBezTo>
                  <a:cubicBezTo>
                    <a:pt x="19604" y="2601"/>
                    <a:pt x="13328" y="1526"/>
                    <a:pt x="7008" y="924"/>
                  </a:cubicBezTo>
                  <a:cubicBezTo>
                    <a:pt x="4643" y="795"/>
                    <a:pt x="2322" y="494"/>
                    <a:pt x="0" y="65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56"/>
            <p:cNvSpPr/>
            <p:nvPr/>
          </p:nvSpPr>
          <p:spPr>
            <a:xfrm>
              <a:off x="8537225" y="5787563"/>
              <a:ext cx="66678" cy="14806"/>
            </a:xfrm>
            <a:custGeom>
              <a:rect b="b" l="l" r="r" t="t"/>
              <a:pathLst>
                <a:path extrusionOk="0" h="14806" w="66678">
                  <a:moveTo>
                    <a:pt x="0" y="14764"/>
                  </a:moveTo>
                  <a:cubicBezTo>
                    <a:pt x="2536" y="12356"/>
                    <a:pt x="5417" y="10422"/>
                    <a:pt x="8598" y="8960"/>
                  </a:cubicBezTo>
                  <a:cubicBezTo>
                    <a:pt x="23344" y="1092"/>
                    <a:pt x="40282" y="-1702"/>
                    <a:pt x="56791" y="1006"/>
                  </a:cubicBezTo>
                  <a:cubicBezTo>
                    <a:pt x="60230" y="1351"/>
                    <a:pt x="63583" y="2296"/>
                    <a:pt x="66679" y="3801"/>
                  </a:cubicBezTo>
                  <a:cubicBezTo>
                    <a:pt x="43851" y="-756"/>
                    <a:pt x="20163" y="3156"/>
                    <a:pt x="0" y="14807"/>
                  </a:cubicBezTo>
                  <a:lnTo>
                    <a:pt x="0" y="1480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56"/>
            <p:cNvSpPr/>
            <p:nvPr/>
          </p:nvSpPr>
          <p:spPr>
            <a:xfrm>
              <a:off x="8990905" y="6008380"/>
              <a:ext cx="69430" cy="160656"/>
            </a:xfrm>
            <a:custGeom>
              <a:rect b="b" l="l" r="r" t="t"/>
              <a:pathLst>
                <a:path extrusionOk="0" h="160656" w="69430">
                  <a:moveTo>
                    <a:pt x="26568" y="0"/>
                  </a:moveTo>
                  <a:lnTo>
                    <a:pt x="69430" y="0"/>
                  </a:lnTo>
                  <a:lnTo>
                    <a:pt x="15906" y="160656"/>
                  </a:lnTo>
                  <a:lnTo>
                    <a:pt x="0" y="48580"/>
                  </a:lnTo>
                  <a:lnTo>
                    <a:pt x="265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56"/>
            <p:cNvSpPr/>
            <p:nvPr/>
          </p:nvSpPr>
          <p:spPr>
            <a:xfrm>
              <a:off x="9005307" y="6007435"/>
              <a:ext cx="56532" cy="161644"/>
            </a:xfrm>
            <a:custGeom>
              <a:rect b="b" l="l" r="r" t="t"/>
              <a:pathLst>
                <a:path extrusionOk="0" h="161644" w="56532">
                  <a:moveTo>
                    <a:pt x="0" y="946"/>
                  </a:moveTo>
                  <a:cubicBezTo>
                    <a:pt x="1290" y="731"/>
                    <a:pt x="2622" y="602"/>
                    <a:pt x="3955" y="645"/>
                  </a:cubicBezTo>
                  <a:lnTo>
                    <a:pt x="15176" y="387"/>
                  </a:lnTo>
                  <a:lnTo>
                    <a:pt x="55200" y="0"/>
                  </a:lnTo>
                  <a:lnTo>
                    <a:pt x="56533" y="0"/>
                  </a:lnTo>
                  <a:lnTo>
                    <a:pt x="56103" y="1290"/>
                  </a:lnTo>
                  <a:cubicBezTo>
                    <a:pt x="50901" y="17067"/>
                    <a:pt x="44753" y="35682"/>
                    <a:pt x="38219" y="55501"/>
                  </a:cubicBezTo>
                  <a:cubicBezTo>
                    <a:pt x="28417" y="84907"/>
                    <a:pt x="19432" y="111389"/>
                    <a:pt x="12811" y="130692"/>
                  </a:cubicBezTo>
                  <a:lnTo>
                    <a:pt x="4858" y="153434"/>
                  </a:lnTo>
                  <a:lnTo>
                    <a:pt x="2579" y="159538"/>
                  </a:lnTo>
                  <a:cubicBezTo>
                    <a:pt x="2365" y="160269"/>
                    <a:pt x="2063" y="161000"/>
                    <a:pt x="1677" y="161645"/>
                  </a:cubicBezTo>
                  <a:cubicBezTo>
                    <a:pt x="1720" y="160871"/>
                    <a:pt x="1892" y="160140"/>
                    <a:pt x="2150" y="159409"/>
                  </a:cubicBezTo>
                  <a:lnTo>
                    <a:pt x="4041" y="153133"/>
                  </a:lnTo>
                  <a:cubicBezTo>
                    <a:pt x="5847" y="147415"/>
                    <a:pt x="8340" y="139634"/>
                    <a:pt x="11307" y="130219"/>
                  </a:cubicBezTo>
                  <a:cubicBezTo>
                    <a:pt x="17541" y="110873"/>
                    <a:pt x="26267" y="84176"/>
                    <a:pt x="36069" y="54770"/>
                  </a:cubicBezTo>
                  <a:lnTo>
                    <a:pt x="54254" y="688"/>
                  </a:lnTo>
                  <a:lnTo>
                    <a:pt x="55200" y="1935"/>
                  </a:lnTo>
                  <a:lnTo>
                    <a:pt x="15176" y="1548"/>
                  </a:lnTo>
                  <a:lnTo>
                    <a:pt x="3955" y="1290"/>
                  </a:lnTo>
                  <a:cubicBezTo>
                    <a:pt x="2622" y="1290"/>
                    <a:pt x="1290" y="1204"/>
                    <a:pt x="0" y="946"/>
                  </a:cubicBezTo>
                  <a:lnTo>
                    <a:pt x="0" y="9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56"/>
            <p:cNvSpPr/>
            <p:nvPr/>
          </p:nvSpPr>
          <p:spPr>
            <a:xfrm>
              <a:off x="9019365" y="5955920"/>
              <a:ext cx="59204" cy="80060"/>
            </a:xfrm>
            <a:custGeom>
              <a:rect b="b" l="l" r="r" t="t"/>
              <a:pathLst>
                <a:path extrusionOk="0" h="80060" w="59204">
                  <a:moveTo>
                    <a:pt x="0" y="3279"/>
                  </a:moveTo>
                  <a:cubicBezTo>
                    <a:pt x="1591" y="2548"/>
                    <a:pt x="3267" y="2032"/>
                    <a:pt x="4987" y="1732"/>
                  </a:cubicBezTo>
                  <a:cubicBezTo>
                    <a:pt x="9673" y="614"/>
                    <a:pt x="14445" y="55"/>
                    <a:pt x="19260" y="12"/>
                  </a:cubicBezTo>
                  <a:cubicBezTo>
                    <a:pt x="26482" y="-160"/>
                    <a:pt x="33662" y="1517"/>
                    <a:pt x="40025" y="4956"/>
                  </a:cubicBezTo>
                  <a:cubicBezTo>
                    <a:pt x="47590" y="9728"/>
                    <a:pt x="53266" y="16950"/>
                    <a:pt x="56146" y="25420"/>
                  </a:cubicBezTo>
                  <a:cubicBezTo>
                    <a:pt x="62809" y="43218"/>
                    <a:pt x="57779" y="61962"/>
                    <a:pt x="48794" y="70560"/>
                  </a:cubicBezTo>
                  <a:cubicBezTo>
                    <a:pt x="45312" y="73913"/>
                    <a:pt x="41271" y="76621"/>
                    <a:pt x="36800" y="78470"/>
                  </a:cubicBezTo>
                  <a:cubicBezTo>
                    <a:pt x="35209" y="79244"/>
                    <a:pt x="33533" y="79802"/>
                    <a:pt x="31770" y="80061"/>
                  </a:cubicBezTo>
                  <a:cubicBezTo>
                    <a:pt x="33275" y="79158"/>
                    <a:pt x="34822" y="78384"/>
                    <a:pt x="36413" y="77696"/>
                  </a:cubicBezTo>
                  <a:cubicBezTo>
                    <a:pt x="40583" y="75546"/>
                    <a:pt x="44366" y="72795"/>
                    <a:pt x="47677" y="69442"/>
                  </a:cubicBezTo>
                  <a:cubicBezTo>
                    <a:pt x="55802" y="61145"/>
                    <a:pt x="60574" y="43175"/>
                    <a:pt x="54039" y="26236"/>
                  </a:cubicBezTo>
                  <a:cubicBezTo>
                    <a:pt x="51374" y="18197"/>
                    <a:pt x="46086" y="11319"/>
                    <a:pt x="38950" y="6761"/>
                  </a:cubicBezTo>
                  <a:cubicBezTo>
                    <a:pt x="32931" y="3365"/>
                    <a:pt x="26138" y="1603"/>
                    <a:pt x="19217" y="1603"/>
                  </a:cubicBezTo>
                  <a:cubicBezTo>
                    <a:pt x="12768" y="1732"/>
                    <a:pt x="6363" y="2291"/>
                    <a:pt x="0" y="3279"/>
                  </a:cubicBezTo>
                  <a:lnTo>
                    <a:pt x="0" y="327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56"/>
            <p:cNvSpPr/>
            <p:nvPr/>
          </p:nvSpPr>
          <p:spPr>
            <a:xfrm>
              <a:off x="8695774" y="6046556"/>
              <a:ext cx="160398" cy="42109"/>
            </a:xfrm>
            <a:custGeom>
              <a:rect b="b" l="l" r="r" t="t"/>
              <a:pathLst>
                <a:path extrusionOk="0" h="42109" w="160398">
                  <a:moveTo>
                    <a:pt x="0" y="35339"/>
                  </a:moveTo>
                  <a:cubicBezTo>
                    <a:pt x="7652" y="38176"/>
                    <a:pt x="15692" y="39852"/>
                    <a:pt x="23817" y="40325"/>
                  </a:cubicBezTo>
                  <a:cubicBezTo>
                    <a:pt x="32630" y="40670"/>
                    <a:pt x="41486" y="39852"/>
                    <a:pt x="50084" y="37875"/>
                  </a:cubicBezTo>
                  <a:cubicBezTo>
                    <a:pt x="60660" y="35381"/>
                    <a:pt x="71021" y="32157"/>
                    <a:pt x="81166" y="28245"/>
                  </a:cubicBezTo>
                  <a:cubicBezTo>
                    <a:pt x="102920" y="20163"/>
                    <a:pt x="122653" y="12940"/>
                    <a:pt x="137054" y="7868"/>
                  </a:cubicBezTo>
                  <a:lnTo>
                    <a:pt x="154036" y="1892"/>
                  </a:lnTo>
                  <a:cubicBezTo>
                    <a:pt x="156099" y="1075"/>
                    <a:pt x="158249" y="473"/>
                    <a:pt x="160398" y="0"/>
                  </a:cubicBezTo>
                  <a:cubicBezTo>
                    <a:pt x="158464" y="1118"/>
                    <a:pt x="156443" y="2021"/>
                    <a:pt x="154337" y="2708"/>
                  </a:cubicBezTo>
                  <a:lnTo>
                    <a:pt x="137570" y="9329"/>
                  </a:lnTo>
                  <a:cubicBezTo>
                    <a:pt x="123384" y="14832"/>
                    <a:pt x="103737" y="22226"/>
                    <a:pt x="81984" y="30352"/>
                  </a:cubicBezTo>
                  <a:cubicBezTo>
                    <a:pt x="71752" y="34306"/>
                    <a:pt x="61262" y="37488"/>
                    <a:pt x="50557" y="39895"/>
                  </a:cubicBezTo>
                  <a:cubicBezTo>
                    <a:pt x="41787" y="41830"/>
                    <a:pt x="32759" y="42475"/>
                    <a:pt x="23774" y="41916"/>
                  </a:cubicBezTo>
                  <a:cubicBezTo>
                    <a:pt x="17712" y="41529"/>
                    <a:pt x="11779" y="40239"/>
                    <a:pt x="6062" y="38176"/>
                  </a:cubicBezTo>
                  <a:cubicBezTo>
                    <a:pt x="4514" y="37617"/>
                    <a:pt x="2967" y="36972"/>
                    <a:pt x="1505" y="36241"/>
                  </a:cubicBezTo>
                  <a:cubicBezTo>
                    <a:pt x="301" y="35726"/>
                    <a:pt x="0" y="35424"/>
                    <a:pt x="0" y="35339"/>
                  </a:cubicBezTo>
                  <a:lnTo>
                    <a:pt x="0" y="3533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56"/>
            <p:cNvSpPr/>
            <p:nvPr/>
          </p:nvSpPr>
          <p:spPr>
            <a:xfrm>
              <a:off x="8693178" y="6103390"/>
              <a:ext cx="11784" cy="118783"/>
            </a:xfrm>
            <a:custGeom>
              <a:rect b="b" l="l" r="r" t="t"/>
              <a:pathLst>
                <a:path extrusionOk="0" h="118783" w="11784">
                  <a:moveTo>
                    <a:pt x="11667" y="118783"/>
                  </a:moveTo>
                  <a:cubicBezTo>
                    <a:pt x="11065" y="118783"/>
                    <a:pt x="7970" y="92301"/>
                    <a:pt x="4789" y="59499"/>
                  </a:cubicBezTo>
                  <a:cubicBezTo>
                    <a:pt x="1607" y="26697"/>
                    <a:pt x="-499" y="43"/>
                    <a:pt x="103" y="0"/>
                  </a:cubicBezTo>
                  <a:cubicBezTo>
                    <a:pt x="705" y="-43"/>
                    <a:pt x="3800" y="26482"/>
                    <a:pt x="7024" y="59284"/>
                  </a:cubicBezTo>
                  <a:cubicBezTo>
                    <a:pt x="10248" y="92086"/>
                    <a:pt x="12312" y="118697"/>
                    <a:pt x="11667" y="1187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56"/>
            <p:cNvSpPr/>
            <p:nvPr/>
          </p:nvSpPr>
          <p:spPr>
            <a:xfrm>
              <a:off x="8819545" y="6065859"/>
              <a:ext cx="51875" cy="150940"/>
            </a:xfrm>
            <a:custGeom>
              <a:rect b="b" l="l" r="r" t="t"/>
              <a:pathLst>
                <a:path extrusionOk="0" h="150940" w="51875">
                  <a:moveTo>
                    <a:pt x="0" y="150941"/>
                  </a:moveTo>
                  <a:cubicBezTo>
                    <a:pt x="0" y="150941"/>
                    <a:pt x="2279" y="150038"/>
                    <a:pt x="6233" y="148318"/>
                  </a:cubicBezTo>
                  <a:cubicBezTo>
                    <a:pt x="11779" y="145911"/>
                    <a:pt x="16895" y="142600"/>
                    <a:pt x="21323" y="138516"/>
                  </a:cubicBezTo>
                  <a:cubicBezTo>
                    <a:pt x="27815" y="132325"/>
                    <a:pt x="33060" y="124931"/>
                    <a:pt x="36757" y="116720"/>
                  </a:cubicBezTo>
                  <a:cubicBezTo>
                    <a:pt x="41314" y="106660"/>
                    <a:pt x="44495" y="96085"/>
                    <a:pt x="46301" y="85208"/>
                  </a:cubicBezTo>
                  <a:cubicBezTo>
                    <a:pt x="49525" y="65303"/>
                    <a:pt x="50643" y="45140"/>
                    <a:pt x="49568" y="25021"/>
                  </a:cubicBezTo>
                  <a:cubicBezTo>
                    <a:pt x="49224" y="17282"/>
                    <a:pt x="48794" y="11049"/>
                    <a:pt x="48494" y="6750"/>
                  </a:cubicBezTo>
                  <a:cubicBezTo>
                    <a:pt x="48192" y="4514"/>
                    <a:pt x="48106" y="2236"/>
                    <a:pt x="48192" y="0"/>
                  </a:cubicBezTo>
                  <a:cubicBezTo>
                    <a:pt x="48794" y="2150"/>
                    <a:pt x="49181" y="4385"/>
                    <a:pt x="49353" y="6621"/>
                  </a:cubicBezTo>
                  <a:cubicBezTo>
                    <a:pt x="49955" y="10920"/>
                    <a:pt x="50600" y="17196"/>
                    <a:pt x="51159" y="24935"/>
                  </a:cubicBezTo>
                  <a:cubicBezTo>
                    <a:pt x="52664" y="45140"/>
                    <a:pt x="51803" y="65475"/>
                    <a:pt x="48537" y="85509"/>
                  </a:cubicBezTo>
                  <a:cubicBezTo>
                    <a:pt x="46688" y="96557"/>
                    <a:pt x="43334" y="107305"/>
                    <a:pt x="38606" y="117494"/>
                  </a:cubicBezTo>
                  <a:cubicBezTo>
                    <a:pt x="34736" y="125920"/>
                    <a:pt x="29233" y="133486"/>
                    <a:pt x="22398" y="139720"/>
                  </a:cubicBezTo>
                  <a:cubicBezTo>
                    <a:pt x="17755" y="143847"/>
                    <a:pt x="12381" y="147028"/>
                    <a:pt x="6535" y="149178"/>
                  </a:cubicBezTo>
                  <a:cubicBezTo>
                    <a:pt x="4987" y="149780"/>
                    <a:pt x="3396" y="150253"/>
                    <a:pt x="1763" y="150639"/>
                  </a:cubicBezTo>
                  <a:cubicBezTo>
                    <a:pt x="1204" y="150812"/>
                    <a:pt x="602" y="150941"/>
                    <a:pt x="0" y="15094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56"/>
            <p:cNvSpPr/>
            <p:nvPr/>
          </p:nvSpPr>
          <p:spPr>
            <a:xfrm>
              <a:off x="8696032" y="6091987"/>
              <a:ext cx="82928" cy="50704"/>
            </a:xfrm>
            <a:custGeom>
              <a:rect b="b" l="l" r="r" t="t"/>
              <a:pathLst>
                <a:path extrusionOk="0" h="50704" w="82928">
                  <a:moveTo>
                    <a:pt x="0" y="10"/>
                  </a:moveTo>
                  <a:cubicBezTo>
                    <a:pt x="301" y="-248"/>
                    <a:pt x="3740" y="4310"/>
                    <a:pt x="10060" y="10457"/>
                  </a:cubicBezTo>
                  <a:cubicBezTo>
                    <a:pt x="26525" y="27009"/>
                    <a:pt x="46731" y="39347"/>
                    <a:pt x="69000" y="46397"/>
                  </a:cubicBezTo>
                  <a:cubicBezTo>
                    <a:pt x="77598" y="49105"/>
                    <a:pt x="82972" y="50180"/>
                    <a:pt x="82929" y="50696"/>
                  </a:cubicBezTo>
                  <a:cubicBezTo>
                    <a:pt x="81596" y="50739"/>
                    <a:pt x="80306" y="50611"/>
                    <a:pt x="79017" y="50309"/>
                  </a:cubicBezTo>
                  <a:cubicBezTo>
                    <a:pt x="75491" y="49793"/>
                    <a:pt x="72009" y="49020"/>
                    <a:pt x="68570" y="48031"/>
                  </a:cubicBezTo>
                  <a:cubicBezTo>
                    <a:pt x="57177" y="44892"/>
                    <a:pt x="46301" y="40164"/>
                    <a:pt x="36198" y="34016"/>
                  </a:cubicBezTo>
                  <a:cubicBezTo>
                    <a:pt x="26095" y="27868"/>
                    <a:pt x="16938" y="20345"/>
                    <a:pt x="8899" y="11661"/>
                  </a:cubicBezTo>
                  <a:cubicBezTo>
                    <a:pt x="6492" y="9038"/>
                    <a:pt x="4213" y="6330"/>
                    <a:pt x="2107" y="3449"/>
                  </a:cubicBezTo>
                  <a:cubicBezTo>
                    <a:pt x="1246" y="2418"/>
                    <a:pt x="516" y="1257"/>
                    <a:pt x="0" y="10"/>
                  </a:cubicBezTo>
                  <a:lnTo>
                    <a:pt x="0" y="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56"/>
            <p:cNvSpPr/>
            <p:nvPr/>
          </p:nvSpPr>
          <p:spPr>
            <a:xfrm>
              <a:off x="8846973" y="5614070"/>
              <a:ext cx="5174" cy="69559"/>
            </a:xfrm>
            <a:custGeom>
              <a:rect b="b" l="l" r="r" t="t"/>
              <a:pathLst>
                <a:path extrusionOk="0" h="69559" w="5174">
                  <a:moveTo>
                    <a:pt x="0" y="0"/>
                  </a:moveTo>
                  <a:cubicBezTo>
                    <a:pt x="3224" y="2665"/>
                    <a:pt x="5073" y="6664"/>
                    <a:pt x="4987" y="10834"/>
                  </a:cubicBezTo>
                  <a:cubicBezTo>
                    <a:pt x="4557" y="17497"/>
                    <a:pt x="4987" y="62895"/>
                    <a:pt x="4987" y="62895"/>
                  </a:cubicBezTo>
                  <a:cubicBezTo>
                    <a:pt x="4987" y="62895"/>
                    <a:pt x="6663" y="69559"/>
                    <a:pt x="0" y="69559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56"/>
            <p:cNvSpPr/>
            <p:nvPr/>
          </p:nvSpPr>
          <p:spPr>
            <a:xfrm>
              <a:off x="8834376" y="5606719"/>
              <a:ext cx="13928" cy="22785"/>
            </a:xfrm>
            <a:custGeom>
              <a:rect b="b" l="l" r="r" t="t"/>
              <a:pathLst>
                <a:path extrusionOk="0" h="22785" w="13928">
                  <a:moveTo>
                    <a:pt x="0" y="0"/>
                  </a:moveTo>
                  <a:lnTo>
                    <a:pt x="13929" y="0"/>
                  </a:lnTo>
                  <a:lnTo>
                    <a:pt x="13929" y="22785"/>
                  </a:lnTo>
                  <a:lnTo>
                    <a:pt x="0" y="2278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56"/>
            <p:cNvSpPr/>
            <p:nvPr/>
          </p:nvSpPr>
          <p:spPr>
            <a:xfrm>
              <a:off x="8837171" y="5596444"/>
              <a:ext cx="8598" cy="12897"/>
            </a:xfrm>
            <a:custGeom>
              <a:rect b="b" l="l" r="r" t="t"/>
              <a:pathLst>
                <a:path extrusionOk="0" h="12897" w="8598">
                  <a:moveTo>
                    <a:pt x="0" y="12897"/>
                  </a:moveTo>
                  <a:lnTo>
                    <a:pt x="8598" y="12897"/>
                  </a:lnTo>
                  <a:lnTo>
                    <a:pt x="8598" y="4299"/>
                  </a:lnTo>
                  <a:cubicBezTo>
                    <a:pt x="8598" y="1935"/>
                    <a:pt x="6664" y="0"/>
                    <a:pt x="4299" y="0"/>
                  </a:cubicBezTo>
                  <a:lnTo>
                    <a:pt x="4299" y="0"/>
                  </a:lnTo>
                  <a:cubicBezTo>
                    <a:pt x="1934" y="0"/>
                    <a:pt x="0" y="1935"/>
                    <a:pt x="0" y="4299"/>
                  </a:cubicBezTo>
                  <a:lnTo>
                    <a:pt x="0" y="1289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56"/>
            <p:cNvSpPr/>
            <p:nvPr/>
          </p:nvSpPr>
          <p:spPr>
            <a:xfrm>
              <a:off x="8729307" y="5627010"/>
              <a:ext cx="139590" cy="2235"/>
            </a:xfrm>
            <a:custGeom>
              <a:rect b="b" l="l" r="r" t="t"/>
              <a:pathLst>
                <a:path extrusionOk="0" h="2235" w="139590">
                  <a:moveTo>
                    <a:pt x="0" y="1118"/>
                  </a:moveTo>
                  <a:cubicBezTo>
                    <a:pt x="0" y="473"/>
                    <a:pt x="31254" y="0"/>
                    <a:pt x="69774" y="0"/>
                  </a:cubicBezTo>
                  <a:cubicBezTo>
                    <a:pt x="108293" y="0"/>
                    <a:pt x="139591" y="473"/>
                    <a:pt x="139591" y="1118"/>
                  </a:cubicBezTo>
                  <a:cubicBezTo>
                    <a:pt x="139591" y="1763"/>
                    <a:pt x="108336" y="2236"/>
                    <a:pt x="69774" y="2236"/>
                  </a:cubicBezTo>
                  <a:cubicBezTo>
                    <a:pt x="31211" y="2236"/>
                    <a:pt x="0" y="1720"/>
                    <a:pt x="0" y="11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56"/>
            <p:cNvSpPr/>
            <p:nvPr/>
          </p:nvSpPr>
          <p:spPr>
            <a:xfrm>
              <a:off x="8737905" y="5352171"/>
              <a:ext cx="172263" cy="244058"/>
            </a:xfrm>
            <a:custGeom>
              <a:rect b="b" l="l" r="r" t="t"/>
              <a:pathLst>
                <a:path extrusionOk="0" h="244058" w="172263">
                  <a:moveTo>
                    <a:pt x="172263" y="244058"/>
                  </a:moveTo>
                  <a:lnTo>
                    <a:pt x="165815" y="237953"/>
                  </a:lnTo>
                  <a:lnTo>
                    <a:pt x="48365" y="125662"/>
                  </a:lnTo>
                  <a:lnTo>
                    <a:pt x="61219" y="88862"/>
                  </a:lnTo>
                  <a:lnTo>
                    <a:pt x="40841" y="88862"/>
                  </a:lnTo>
                  <a:lnTo>
                    <a:pt x="0" y="0"/>
                  </a:lnTo>
                  <a:lnTo>
                    <a:pt x="46602" y="72052"/>
                  </a:lnTo>
                  <a:lnTo>
                    <a:pt x="83746" y="81338"/>
                  </a:lnTo>
                  <a:lnTo>
                    <a:pt x="68785" y="11052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56"/>
            <p:cNvSpPr/>
            <p:nvPr/>
          </p:nvSpPr>
          <p:spPr>
            <a:xfrm>
              <a:off x="8747664" y="5709939"/>
              <a:ext cx="116031" cy="57193"/>
            </a:xfrm>
            <a:custGeom>
              <a:rect b="b" l="l" r="r" t="t"/>
              <a:pathLst>
                <a:path extrusionOk="0" h="57193" w="116031">
                  <a:moveTo>
                    <a:pt x="64572" y="37660"/>
                  </a:moveTo>
                  <a:cubicBezTo>
                    <a:pt x="76222" y="37230"/>
                    <a:pt x="87529" y="33748"/>
                    <a:pt x="97416" y="27600"/>
                  </a:cubicBezTo>
                  <a:cubicBezTo>
                    <a:pt x="106230" y="20464"/>
                    <a:pt x="112721" y="10876"/>
                    <a:pt x="116032" y="0"/>
                  </a:cubicBezTo>
                  <a:cubicBezTo>
                    <a:pt x="115215" y="9974"/>
                    <a:pt x="113409" y="19862"/>
                    <a:pt x="110572" y="29449"/>
                  </a:cubicBezTo>
                  <a:cubicBezTo>
                    <a:pt x="107648" y="38390"/>
                    <a:pt x="101888" y="46129"/>
                    <a:pt x="94106" y="51460"/>
                  </a:cubicBezTo>
                  <a:cubicBezTo>
                    <a:pt x="84992" y="57134"/>
                    <a:pt x="73600" y="57736"/>
                    <a:pt x="62895" y="56877"/>
                  </a:cubicBezTo>
                  <a:cubicBezTo>
                    <a:pt x="48493" y="55716"/>
                    <a:pt x="34436" y="52191"/>
                    <a:pt x="21194" y="46430"/>
                  </a:cubicBezTo>
                  <a:cubicBezTo>
                    <a:pt x="11779" y="42346"/>
                    <a:pt x="1934" y="35897"/>
                    <a:pt x="0" y="25837"/>
                  </a:cubicBezTo>
                  <a:cubicBezTo>
                    <a:pt x="20162" y="35252"/>
                    <a:pt x="42389" y="39294"/>
                    <a:pt x="64572" y="37660"/>
                  </a:cubicBezTo>
                  <a:lnTo>
                    <a:pt x="64572" y="3766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8" name="Google Shape;858;p56"/>
          <p:cNvGrpSpPr/>
          <p:nvPr/>
        </p:nvGrpSpPr>
        <p:grpSpPr>
          <a:xfrm>
            <a:off x="5849846" y="1344272"/>
            <a:ext cx="1137804" cy="2547988"/>
            <a:chOff x="7562196" y="4967809"/>
            <a:chExt cx="560577" cy="1255352"/>
          </a:xfrm>
        </p:grpSpPr>
        <p:sp>
          <p:nvSpPr>
            <p:cNvPr id="859" name="Google Shape;859;p56"/>
            <p:cNvSpPr/>
            <p:nvPr/>
          </p:nvSpPr>
          <p:spPr>
            <a:xfrm>
              <a:off x="7634291" y="5075827"/>
              <a:ext cx="154766" cy="254203"/>
            </a:xfrm>
            <a:custGeom>
              <a:rect b="b" l="l" r="r" t="t"/>
              <a:pathLst>
                <a:path extrusionOk="0" h="254203" w="154766">
                  <a:moveTo>
                    <a:pt x="30868" y="0"/>
                  </a:moveTo>
                  <a:cubicBezTo>
                    <a:pt x="30868" y="0"/>
                    <a:pt x="3267" y="103178"/>
                    <a:pt x="774" y="176262"/>
                  </a:cubicBezTo>
                  <a:lnTo>
                    <a:pt x="0" y="200595"/>
                  </a:lnTo>
                  <a:cubicBezTo>
                    <a:pt x="0" y="200595"/>
                    <a:pt x="60832" y="251109"/>
                    <a:pt x="111776" y="254204"/>
                  </a:cubicBezTo>
                  <a:lnTo>
                    <a:pt x="154766" y="149006"/>
                  </a:lnTo>
                  <a:lnTo>
                    <a:pt x="3086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56"/>
            <p:cNvSpPr/>
            <p:nvPr/>
          </p:nvSpPr>
          <p:spPr>
            <a:xfrm>
              <a:off x="7653095" y="4967809"/>
              <a:ext cx="287554" cy="322455"/>
            </a:xfrm>
            <a:custGeom>
              <a:rect b="b" l="l" r="r" t="t"/>
              <a:pathLst>
                <a:path extrusionOk="0" h="322455" w="287554">
                  <a:moveTo>
                    <a:pt x="282389" y="171344"/>
                  </a:moveTo>
                  <a:cubicBezTo>
                    <a:pt x="270739" y="121044"/>
                    <a:pt x="266268" y="62491"/>
                    <a:pt x="224438" y="29689"/>
                  </a:cubicBezTo>
                  <a:cubicBezTo>
                    <a:pt x="193399" y="5357"/>
                    <a:pt x="158060" y="-1436"/>
                    <a:pt x="118638" y="241"/>
                  </a:cubicBezTo>
                  <a:cubicBezTo>
                    <a:pt x="99249" y="1058"/>
                    <a:pt x="77324" y="9999"/>
                    <a:pt x="60429" y="19544"/>
                  </a:cubicBezTo>
                  <a:cubicBezTo>
                    <a:pt x="37257" y="32656"/>
                    <a:pt x="27455" y="59267"/>
                    <a:pt x="16277" y="83428"/>
                  </a:cubicBezTo>
                  <a:cubicBezTo>
                    <a:pt x="-6121" y="131835"/>
                    <a:pt x="-3283" y="197396"/>
                    <a:pt x="11978" y="215624"/>
                  </a:cubicBezTo>
                  <a:lnTo>
                    <a:pt x="214034" y="322456"/>
                  </a:lnTo>
                  <a:cubicBezTo>
                    <a:pt x="254446" y="301433"/>
                    <a:pt x="279767" y="293093"/>
                    <a:pt x="286216" y="239226"/>
                  </a:cubicBezTo>
                  <a:cubicBezTo>
                    <a:pt x="288881" y="216527"/>
                    <a:pt x="287548" y="193570"/>
                    <a:pt x="282389" y="17134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56"/>
            <p:cNvSpPr/>
            <p:nvPr/>
          </p:nvSpPr>
          <p:spPr>
            <a:xfrm>
              <a:off x="7664800" y="4999370"/>
              <a:ext cx="228939" cy="415828"/>
            </a:xfrm>
            <a:custGeom>
              <a:rect b="b" l="l" r="r" t="t"/>
              <a:pathLst>
                <a:path extrusionOk="0" h="415828" w="228939">
                  <a:moveTo>
                    <a:pt x="208348" y="38066"/>
                  </a:moveTo>
                  <a:lnTo>
                    <a:pt x="80881" y="492"/>
                  </a:lnTo>
                  <a:cubicBezTo>
                    <a:pt x="39868" y="-5484"/>
                    <a:pt x="10462" y="44171"/>
                    <a:pt x="6249" y="85398"/>
                  </a:cubicBezTo>
                  <a:cubicBezTo>
                    <a:pt x="1520" y="131184"/>
                    <a:pt x="-2349" y="187286"/>
                    <a:pt x="1692" y="221765"/>
                  </a:cubicBezTo>
                  <a:cubicBezTo>
                    <a:pt x="9946" y="291109"/>
                    <a:pt x="62395" y="301942"/>
                    <a:pt x="62395" y="301942"/>
                  </a:cubicBezTo>
                  <a:cubicBezTo>
                    <a:pt x="62395" y="301942"/>
                    <a:pt x="62395" y="302974"/>
                    <a:pt x="62094" y="323438"/>
                  </a:cubicBezTo>
                  <a:lnTo>
                    <a:pt x="60762" y="356627"/>
                  </a:lnTo>
                  <a:cubicBezTo>
                    <a:pt x="59987" y="370083"/>
                    <a:pt x="63943" y="383367"/>
                    <a:pt x="71982" y="394157"/>
                  </a:cubicBezTo>
                  <a:cubicBezTo>
                    <a:pt x="90726" y="418490"/>
                    <a:pt x="124989" y="421757"/>
                    <a:pt x="165315" y="406840"/>
                  </a:cubicBezTo>
                  <a:cubicBezTo>
                    <a:pt x="188702" y="398242"/>
                    <a:pt x="204995" y="380744"/>
                    <a:pt x="206758" y="357057"/>
                  </a:cubicBezTo>
                  <a:lnTo>
                    <a:pt x="228898" y="63430"/>
                  </a:lnTo>
                  <a:cubicBezTo>
                    <a:pt x="229628" y="50920"/>
                    <a:pt x="220730" y="39957"/>
                    <a:pt x="208348" y="38066"/>
                  </a:cubicBezTo>
                  <a:lnTo>
                    <a:pt x="208348" y="38066"/>
                  </a:lnTo>
                  <a:close/>
                </a:path>
              </a:pathLst>
            </a:custGeom>
            <a:solidFill>
              <a:srgbClr val="9F6B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7694727" y="5140046"/>
              <a:ext cx="17658" cy="16956"/>
            </a:xfrm>
            <a:custGeom>
              <a:rect b="b" l="l" r="r" t="t"/>
              <a:pathLst>
                <a:path extrusionOk="0" h="16956" w="17658">
                  <a:moveTo>
                    <a:pt x="9" y="7661"/>
                  </a:moveTo>
                  <a:cubicBezTo>
                    <a:pt x="-206" y="12433"/>
                    <a:pt x="3406" y="16517"/>
                    <a:pt x="8177" y="16904"/>
                  </a:cubicBezTo>
                  <a:cubicBezTo>
                    <a:pt x="12906" y="17420"/>
                    <a:pt x="17119" y="14024"/>
                    <a:pt x="17635" y="9295"/>
                  </a:cubicBezTo>
                  <a:cubicBezTo>
                    <a:pt x="17979" y="4566"/>
                    <a:pt x="14454" y="439"/>
                    <a:pt x="9725" y="52"/>
                  </a:cubicBezTo>
                  <a:lnTo>
                    <a:pt x="9467" y="52"/>
                  </a:lnTo>
                  <a:cubicBezTo>
                    <a:pt x="4738" y="-464"/>
                    <a:pt x="525" y="2932"/>
                    <a:pt x="9" y="766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7681693" y="5117892"/>
              <a:ext cx="35070" cy="9985"/>
            </a:xfrm>
            <a:custGeom>
              <a:rect b="b" l="l" r="r" t="t"/>
              <a:pathLst>
                <a:path extrusionOk="0" h="9985" w="35070">
                  <a:moveTo>
                    <a:pt x="189" y="8621"/>
                  </a:moveTo>
                  <a:cubicBezTo>
                    <a:pt x="1221" y="9824"/>
                    <a:pt x="8099" y="5138"/>
                    <a:pt x="17600" y="5525"/>
                  </a:cubicBezTo>
                  <a:cubicBezTo>
                    <a:pt x="27101" y="5912"/>
                    <a:pt x="33894" y="10942"/>
                    <a:pt x="34796" y="9824"/>
                  </a:cubicBezTo>
                  <a:cubicBezTo>
                    <a:pt x="35699" y="8706"/>
                    <a:pt x="34323" y="7202"/>
                    <a:pt x="31357" y="4880"/>
                  </a:cubicBezTo>
                  <a:cubicBezTo>
                    <a:pt x="27359" y="1871"/>
                    <a:pt x="22501" y="151"/>
                    <a:pt x="17514" y="22"/>
                  </a:cubicBezTo>
                  <a:cubicBezTo>
                    <a:pt x="12570" y="-192"/>
                    <a:pt x="7712" y="1140"/>
                    <a:pt x="3585" y="3891"/>
                  </a:cubicBezTo>
                  <a:cubicBezTo>
                    <a:pt x="705" y="5869"/>
                    <a:pt x="-499" y="7933"/>
                    <a:pt x="189" y="862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7783370" y="5139297"/>
              <a:ext cx="17609" cy="16794"/>
            </a:xfrm>
            <a:custGeom>
              <a:rect b="b" l="l" r="r" t="t"/>
              <a:pathLst>
                <a:path extrusionOk="0" h="16794" w="17609">
                  <a:moveTo>
                    <a:pt x="13" y="7507"/>
                  </a:moveTo>
                  <a:cubicBezTo>
                    <a:pt x="-245" y="12279"/>
                    <a:pt x="3409" y="16406"/>
                    <a:pt x="8181" y="16750"/>
                  </a:cubicBezTo>
                  <a:cubicBezTo>
                    <a:pt x="12867" y="17223"/>
                    <a:pt x="17080" y="13827"/>
                    <a:pt x="17596" y="9141"/>
                  </a:cubicBezTo>
                  <a:cubicBezTo>
                    <a:pt x="17854" y="4455"/>
                    <a:pt x="14286" y="371"/>
                    <a:pt x="9600" y="70"/>
                  </a:cubicBezTo>
                  <a:cubicBezTo>
                    <a:pt x="4914" y="-532"/>
                    <a:pt x="615" y="2821"/>
                    <a:pt x="13" y="75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7775250" y="5118796"/>
              <a:ext cx="35056" cy="9985"/>
            </a:xfrm>
            <a:custGeom>
              <a:rect b="b" l="l" r="r" t="t"/>
              <a:pathLst>
                <a:path extrusionOk="0" h="9985" w="35056">
                  <a:moveTo>
                    <a:pt x="137" y="8620"/>
                  </a:moveTo>
                  <a:cubicBezTo>
                    <a:pt x="1212" y="9824"/>
                    <a:pt x="8090" y="5138"/>
                    <a:pt x="17591" y="5525"/>
                  </a:cubicBezTo>
                  <a:cubicBezTo>
                    <a:pt x="27092" y="5912"/>
                    <a:pt x="33884" y="10942"/>
                    <a:pt x="34787" y="9824"/>
                  </a:cubicBezTo>
                  <a:cubicBezTo>
                    <a:pt x="35690" y="8706"/>
                    <a:pt x="34271" y="7201"/>
                    <a:pt x="31348" y="4880"/>
                  </a:cubicBezTo>
                  <a:cubicBezTo>
                    <a:pt x="27350" y="1871"/>
                    <a:pt x="22492" y="194"/>
                    <a:pt x="17505" y="22"/>
                  </a:cubicBezTo>
                  <a:cubicBezTo>
                    <a:pt x="12561" y="-193"/>
                    <a:pt x="7660" y="1183"/>
                    <a:pt x="3533" y="3934"/>
                  </a:cubicBezTo>
                  <a:cubicBezTo>
                    <a:pt x="524" y="6041"/>
                    <a:pt x="-379" y="8104"/>
                    <a:pt x="137" y="862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7714542" y="5110041"/>
              <a:ext cx="31363" cy="79281"/>
            </a:xfrm>
            <a:custGeom>
              <a:rect b="b" l="l" r="r" t="t"/>
              <a:pathLst>
                <a:path extrusionOk="0" h="79281" w="31363">
                  <a:moveTo>
                    <a:pt x="23830" y="79066"/>
                  </a:moveTo>
                  <a:cubicBezTo>
                    <a:pt x="18886" y="77304"/>
                    <a:pt x="13728" y="76186"/>
                    <a:pt x="8482" y="75670"/>
                  </a:cubicBezTo>
                  <a:cubicBezTo>
                    <a:pt x="6075" y="75326"/>
                    <a:pt x="3797" y="74767"/>
                    <a:pt x="3453" y="73091"/>
                  </a:cubicBezTo>
                  <a:cubicBezTo>
                    <a:pt x="3324" y="70554"/>
                    <a:pt x="4012" y="68061"/>
                    <a:pt x="5344" y="65954"/>
                  </a:cubicBezTo>
                  <a:lnTo>
                    <a:pt x="13254" y="47726"/>
                  </a:lnTo>
                  <a:cubicBezTo>
                    <a:pt x="24260" y="21932"/>
                    <a:pt x="32342" y="436"/>
                    <a:pt x="31268" y="7"/>
                  </a:cubicBezTo>
                  <a:cubicBezTo>
                    <a:pt x="30193" y="-423"/>
                    <a:pt x="20477" y="20255"/>
                    <a:pt x="9471" y="46179"/>
                  </a:cubicBezTo>
                  <a:lnTo>
                    <a:pt x="1862" y="64493"/>
                  </a:lnTo>
                  <a:cubicBezTo>
                    <a:pt x="228" y="67373"/>
                    <a:pt x="-373" y="70726"/>
                    <a:pt x="228" y="73994"/>
                  </a:cubicBezTo>
                  <a:cubicBezTo>
                    <a:pt x="830" y="75756"/>
                    <a:pt x="2249" y="77132"/>
                    <a:pt x="4055" y="77691"/>
                  </a:cubicBezTo>
                  <a:cubicBezTo>
                    <a:pt x="5430" y="78121"/>
                    <a:pt x="6892" y="78378"/>
                    <a:pt x="8354" y="78422"/>
                  </a:cubicBezTo>
                  <a:cubicBezTo>
                    <a:pt x="13469" y="79281"/>
                    <a:pt x="18671" y="79496"/>
                    <a:pt x="23830" y="79066"/>
                  </a:cubicBezTo>
                  <a:lnTo>
                    <a:pt x="23830" y="790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56"/>
            <p:cNvSpPr/>
            <p:nvPr/>
          </p:nvSpPr>
          <p:spPr>
            <a:xfrm>
              <a:off x="7727195" y="5280333"/>
              <a:ext cx="93418" cy="39342"/>
            </a:xfrm>
            <a:custGeom>
              <a:rect b="b" l="l" r="r" t="t"/>
              <a:pathLst>
                <a:path extrusionOk="0" h="39342" w="93418">
                  <a:moveTo>
                    <a:pt x="172" y="20979"/>
                  </a:moveTo>
                  <a:cubicBezTo>
                    <a:pt x="32587" y="22742"/>
                    <a:pt x="64873" y="15477"/>
                    <a:pt x="93419" y="0"/>
                  </a:cubicBezTo>
                  <a:cubicBezTo>
                    <a:pt x="93419" y="0"/>
                    <a:pt x="68699" y="47290"/>
                    <a:pt x="0" y="38176"/>
                  </a:cubicBezTo>
                  <a:lnTo>
                    <a:pt x="172" y="20979"/>
                  </a:lnTo>
                  <a:close/>
                </a:path>
              </a:pathLst>
            </a:custGeom>
            <a:solidFill>
              <a:srgbClr val="774F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56"/>
            <p:cNvSpPr/>
            <p:nvPr/>
          </p:nvSpPr>
          <p:spPr>
            <a:xfrm>
              <a:off x="7736681" y="5200631"/>
              <a:ext cx="34150" cy="29081"/>
            </a:xfrm>
            <a:custGeom>
              <a:rect b="b" l="l" r="r" t="t"/>
              <a:pathLst>
                <a:path extrusionOk="0" h="29081" w="34150">
                  <a:moveTo>
                    <a:pt x="32387" y="7564"/>
                  </a:moveTo>
                  <a:cubicBezTo>
                    <a:pt x="29764" y="3179"/>
                    <a:pt x="25078" y="385"/>
                    <a:pt x="19962" y="126"/>
                  </a:cubicBezTo>
                  <a:cubicBezTo>
                    <a:pt x="12783" y="-690"/>
                    <a:pt x="5689" y="2491"/>
                    <a:pt x="1519" y="8381"/>
                  </a:cubicBezTo>
                  <a:cubicBezTo>
                    <a:pt x="14" y="11089"/>
                    <a:pt x="-372" y="14271"/>
                    <a:pt x="358" y="17280"/>
                  </a:cubicBezTo>
                  <a:cubicBezTo>
                    <a:pt x="960" y="18828"/>
                    <a:pt x="358" y="18054"/>
                    <a:pt x="1605" y="19129"/>
                  </a:cubicBezTo>
                  <a:cubicBezTo>
                    <a:pt x="5388" y="23342"/>
                    <a:pt x="10160" y="26523"/>
                    <a:pt x="15448" y="28501"/>
                  </a:cubicBezTo>
                  <a:cubicBezTo>
                    <a:pt x="21338" y="30177"/>
                    <a:pt x="27657" y="28157"/>
                    <a:pt x="31440" y="23342"/>
                  </a:cubicBezTo>
                  <a:cubicBezTo>
                    <a:pt x="34665" y="18656"/>
                    <a:pt x="35052" y="12594"/>
                    <a:pt x="32387" y="7564"/>
                  </a:cubicBezTo>
                  <a:lnTo>
                    <a:pt x="32387" y="7564"/>
                  </a:lnTo>
                  <a:close/>
                </a:path>
              </a:pathLst>
            </a:custGeom>
            <a:solidFill>
              <a:srgbClr val="774F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56"/>
            <p:cNvSpPr/>
            <p:nvPr/>
          </p:nvSpPr>
          <p:spPr>
            <a:xfrm>
              <a:off x="7736352" y="5197190"/>
              <a:ext cx="32707" cy="26405"/>
            </a:xfrm>
            <a:custGeom>
              <a:rect b="b" l="l" r="r" t="t"/>
              <a:pathLst>
                <a:path extrusionOk="0" h="26405" w="32707">
                  <a:moveTo>
                    <a:pt x="31426" y="0"/>
                  </a:moveTo>
                  <a:cubicBezTo>
                    <a:pt x="29878" y="0"/>
                    <a:pt x="29405" y="10189"/>
                    <a:pt x="20248" y="17196"/>
                  </a:cubicBezTo>
                  <a:cubicBezTo>
                    <a:pt x="11091" y="24204"/>
                    <a:pt x="172" y="22484"/>
                    <a:pt x="0" y="23903"/>
                  </a:cubicBezTo>
                  <a:cubicBezTo>
                    <a:pt x="0" y="24548"/>
                    <a:pt x="2364" y="26009"/>
                    <a:pt x="7007" y="26353"/>
                  </a:cubicBezTo>
                  <a:cubicBezTo>
                    <a:pt x="13026" y="26740"/>
                    <a:pt x="19002" y="24978"/>
                    <a:pt x="23860" y="21323"/>
                  </a:cubicBezTo>
                  <a:cubicBezTo>
                    <a:pt x="28460" y="17798"/>
                    <a:pt x="31555" y="12682"/>
                    <a:pt x="32458" y="6964"/>
                  </a:cubicBezTo>
                  <a:cubicBezTo>
                    <a:pt x="33189" y="2407"/>
                    <a:pt x="32157" y="0"/>
                    <a:pt x="31426" y="0"/>
                  </a:cubicBezTo>
                  <a:lnTo>
                    <a:pt x="314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56"/>
            <p:cNvSpPr/>
            <p:nvPr/>
          </p:nvSpPr>
          <p:spPr>
            <a:xfrm>
              <a:off x="7771785" y="5087363"/>
              <a:ext cx="42980" cy="14947"/>
            </a:xfrm>
            <a:custGeom>
              <a:rect b="b" l="l" r="r" t="t"/>
              <a:pathLst>
                <a:path extrusionOk="0" h="14947" w="42980">
                  <a:moveTo>
                    <a:pt x="34" y="5273"/>
                  </a:moveTo>
                  <a:cubicBezTo>
                    <a:pt x="678" y="7938"/>
                    <a:pt x="10265" y="7681"/>
                    <a:pt x="21271" y="10088"/>
                  </a:cubicBezTo>
                  <a:cubicBezTo>
                    <a:pt x="32277" y="12495"/>
                    <a:pt x="40918" y="16408"/>
                    <a:pt x="42767" y="14387"/>
                  </a:cubicBezTo>
                  <a:cubicBezTo>
                    <a:pt x="43541" y="13355"/>
                    <a:pt x="42208" y="10776"/>
                    <a:pt x="38811" y="7938"/>
                  </a:cubicBezTo>
                  <a:cubicBezTo>
                    <a:pt x="29611" y="802"/>
                    <a:pt x="17660" y="-1691"/>
                    <a:pt x="6354" y="1146"/>
                  </a:cubicBezTo>
                  <a:cubicBezTo>
                    <a:pt x="1968" y="2221"/>
                    <a:pt x="-310" y="4026"/>
                    <a:pt x="34" y="5273"/>
                  </a:cubicBezTo>
                  <a:lnTo>
                    <a:pt x="34" y="527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56"/>
            <p:cNvSpPr/>
            <p:nvPr/>
          </p:nvSpPr>
          <p:spPr>
            <a:xfrm>
              <a:off x="7682239" y="5088009"/>
              <a:ext cx="36013" cy="13262"/>
            </a:xfrm>
            <a:custGeom>
              <a:rect b="b" l="l" r="r" t="t"/>
              <a:pathLst>
                <a:path extrusionOk="0" h="13262" w="36013">
                  <a:moveTo>
                    <a:pt x="417" y="12710"/>
                  </a:moveTo>
                  <a:cubicBezTo>
                    <a:pt x="2566" y="14558"/>
                    <a:pt x="9488" y="11291"/>
                    <a:pt x="18215" y="9915"/>
                  </a:cubicBezTo>
                  <a:cubicBezTo>
                    <a:pt x="26942" y="8539"/>
                    <a:pt x="34508" y="9055"/>
                    <a:pt x="35884" y="6562"/>
                  </a:cubicBezTo>
                  <a:cubicBezTo>
                    <a:pt x="36486" y="5358"/>
                    <a:pt x="34981" y="3381"/>
                    <a:pt x="31585" y="1833"/>
                  </a:cubicBezTo>
                  <a:cubicBezTo>
                    <a:pt x="21869" y="-1821"/>
                    <a:pt x="10950" y="70"/>
                    <a:pt x="3040" y="6777"/>
                  </a:cubicBezTo>
                  <a:cubicBezTo>
                    <a:pt x="159" y="9442"/>
                    <a:pt x="-572" y="11807"/>
                    <a:pt x="417" y="127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56"/>
            <p:cNvSpPr/>
            <p:nvPr/>
          </p:nvSpPr>
          <p:spPr>
            <a:xfrm>
              <a:off x="7747314" y="4992468"/>
              <a:ext cx="301" cy="1504"/>
            </a:xfrm>
            <a:custGeom>
              <a:rect b="b" l="l" r="r" t="t"/>
              <a:pathLst>
                <a:path extrusionOk="0" h="1504" w="301">
                  <a:moveTo>
                    <a:pt x="301" y="0"/>
                  </a:moveTo>
                  <a:cubicBezTo>
                    <a:pt x="301" y="516"/>
                    <a:pt x="86" y="1032"/>
                    <a:pt x="0" y="1505"/>
                  </a:cubicBezTo>
                  <a:lnTo>
                    <a:pt x="215" y="1505"/>
                  </a:lnTo>
                  <a:cubicBezTo>
                    <a:pt x="258" y="1075"/>
                    <a:pt x="258" y="774"/>
                    <a:pt x="301" y="0"/>
                  </a:cubicBezTo>
                  <a:lnTo>
                    <a:pt x="3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56"/>
            <p:cNvSpPr/>
            <p:nvPr/>
          </p:nvSpPr>
          <p:spPr>
            <a:xfrm>
              <a:off x="7655216" y="4984420"/>
              <a:ext cx="309501" cy="344750"/>
            </a:xfrm>
            <a:custGeom>
              <a:rect b="b" l="l" r="r" t="t"/>
              <a:pathLst>
                <a:path extrusionOk="0" h="344750" w="309501">
                  <a:moveTo>
                    <a:pt x="181433" y="344751"/>
                  </a:moveTo>
                  <a:cubicBezTo>
                    <a:pt x="183367" y="326695"/>
                    <a:pt x="176102" y="308553"/>
                    <a:pt x="178208" y="290496"/>
                  </a:cubicBezTo>
                  <a:cubicBezTo>
                    <a:pt x="180444" y="271366"/>
                    <a:pt x="192825" y="254986"/>
                    <a:pt x="197941" y="236371"/>
                  </a:cubicBezTo>
                  <a:cubicBezTo>
                    <a:pt x="206066" y="206622"/>
                    <a:pt x="194889" y="174981"/>
                    <a:pt x="190804" y="144242"/>
                  </a:cubicBezTo>
                  <a:cubicBezTo>
                    <a:pt x="173221" y="141405"/>
                    <a:pt x="157315" y="132205"/>
                    <a:pt x="146008" y="118448"/>
                  </a:cubicBezTo>
                  <a:cubicBezTo>
                    <a:pt x="132165" y="102326"/>
                    <a:pt x="123825" y="82379"/>
                    <a:pt x="115657" y="62775"/>
                  </a:cubicBezTo>
                  <a:cubicBezTo>
                    <a:pt x="116216" y="82121"/>
                    <a:pt x="122750" y="100822"/>
                    <a:pt x="134401" y="116298"/>
                  </a:cubicBezTo>
                  <a:cubicBezTo>
                    <a:pt x="126533" y="117502"/>
                    <a:pt x="118537" y="114923"/>
                    <a:pt x="112905" y="109291"/>
                  </a:cubicBezTo>
                  <a:cubicBezTo>
                    <a:pt x="107360" y="103745"/>
                    <a:pt x="103104" y="97081"/>
                    <a:pt x="100309" y="89730"/>
                  </a:cubicBezTo>
                  <a:cubicBezTo>
                    <a:pt x="92872" y="72276"/>
                    <a:pt x="88744" y="53575"/>
                    <a:pt x="88143" y="34616"/>
                  </a:cubicBezTo>
                  <a:cubicBezTo>
                    <a:pt x="85563" y="61786"/>
                    <a:pt x="88659" y="89171"/>
                    <a:pt x="97128" y="115095"/>
                  </a:cubicBezTo>
                  <a:cubicBezTo>
                    <a:pt x="92141" y="114192"/>
                    <a:pt x="87068" y="114364"/>
                    <a:pt x="82167" y="115653"/>
                  </a:cubicBezTo>
                  <a:cubicBezTo>
                    <a:pt x="77180" y="116943"/>
                    <a:pt x="71935" y="115826"/>
                    <a:pt x="67894" y="112644"/>
                  </a:cubicBezTo>
                  <a:cubicBezTo>
                    <a:pt x="65745" y="110022"/>
                    <a:pt x="64369" y="106840"/>
                    <a:pt x="63982" y="103444"/>
                  </a:cubicBezTo>
                  <a:cubicBezTo>
                    <a:pt x="59253" y="80358"/>
                    <a:pt x="58479" y="56670"/>
                    <a:pt x="61704" y="33326"/>
                  </a:cubicBezTo>
                  <a:cubicBezTo>
                    <a:pt x="55169" y="45665"/>
                    <a:pt x="49881" y="58648"/>
                    <a:pt x="45926" y="72018"/>
                  </a:cubicBezTo>
                  <a:cubicBezTo>
                    <a:pt x="41928" y="85517"/>
                    <a:pt x="41842" y="99876"/>
                    <a:pt x="45625" y="113461"/>
                  </a:cubicBezTo>
                  <a:cubicBezTo>
                    <a:pt x="43261" y="115826"/>
                    <a:pt x="39434" y="115826"/>
                    <a:pt x="37070" y="113461"/>
                  </a:cubicBezTo>
                  <a:lnTo>
                    <a:pt x="37070" y="113461"/>
                  </a:lnTo>
                  <a:cubicBezTo>
                    <a:pt x="34878" y="111096"/>
                    <a:pt x="33545" y="108087"/>
                    <a:pt x="33287" y="104863"/>
                  </a:cubicBezTo>
                  <a:cubicBezTo>
                    <a:pt x="32126" y="93169"/>
                    <a:pt x="32900" y="81390"/>
                    <a:pt x="35565" y="69954"/>
                  </a:cubicBezTo>
                  <a:cubicBezTo>
                    <a:pt x="28687" y="82164"/>
                    <a:pt x="26408" y="96351"/>
                    <a:pt x="22668" y="109807"/>
                  </a:cubicBezTo>
                  <a:cubicBezTo>
                    <a:pt x="18928" y="123263"/>
                    <a:pt x="12780" y="137149"/>
                    <a:pt x="1172" y="144844"/>
                  </a:cubicBezTo>
                  <a:cubicBezTo>
                    <a:pt x="-848" y="127218"/>
                    <a:pt x="-246" y="109420"/>
                    <a:pt x="2892" y="91966"/>
                  </a:cubicBezTo>
                  <a:cubicBezTo>
                    <a:pt x="5214" y="77521"/>
                    <a:pt x="12049" y="63205"/>
                    <a:pt x="18369" y="50007"/>
                  </a:cubicBezTo>
                  <a:cubicBezTo>
                    <a:pt x="25076" y="35347"/>
                    <a:pt x="34576" y="22149"/>
                    <a:pt x="46313" y="11100"/>
                  </a:cubicBezTo>
                  <a:cubicBezTo>
                    <a:pt x="66605" y="-6655"/>
                    <a:pt x="75117" y="997"/>
                    <a:pt x="88057" y="7747"/>
                  </a:cubicBezTo>
                  <a:lnTo>
                    <a:pt x="89605" y="8392"/>
                  </a:lnTo>
                  <a:lnTo>
                    <a:pt x="89605" y="7446"/>
                  </a:lnTo>
                  <a:lnTo>
                    <a:pt x="90163" y="4695"/>
                  </a:lnTo>
                  <a:cubicBezTo>
                    <a:pt x="124126" y="-2915"/>
                    <a:pt x="159507" y="-1238"/>
                    <a:pt x="192610" y="9466"/>
                  </a:cubicBezTo>
                  <a:cubicBezTo>
                    <a:pt x="217029" y="17463"/>
                    <a:pt x="247122" y="42569"/>
                    <a:pt x="259547" y="65054"/>
                  </a:cubicBezTo>
                  <a:cubicBezTo>
                    <a:pt x="259761" y="65483"/>
                    <a:pt x="260020" y="65913"/>
                    <a:pt x="260277" y="66343"/>
                  </a:cubicBezTo>
                  <a:cubicBezTo>
                    <a:pt x="289081" y="118362"/>
                    <a:pt x="308083" y="178635"/>
                    <a:pt x="309502" y="308983"/>
                  </a:cubicBezTo>
                  <a:lnTo>
                    <a:pt x="309502" y="308983"/>
                  </a:lnTo>
                  <a:lnTo>
                    <a:pt x="181476" y="344751"/>
                  </a:lnTo>
                  <a:lnTo>
                    <a:pt x="181476" y="3447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56"/>
            <p:cNvSpPr/>
            <p:nvPr/>
          </p:nvSpPr>
          <p:spPr>
            <a:xfrm>
              <a:off x="7890742" y="5402255"/>
              <a:ext cx="82230" cy="90539"/>
            </a:xfrm>
            <a:custGeom>
              <a:rect b="b" l="l" r="r" t="t"/>
              <a:pathLst>
                <a:path extrusionOk="0" h="90539" w="82230">
                  <a:moveTo>
                    <a:pt x="161" y="90538"/>
                  </a:moveTo>
                  <a:cubicBezTo>
                    <a:pt x="-54" y="88819"/>
                    <a:pt x="-54" y="87099"/>
                    <a:pt x="161" y="85379"/>
                  </a:cubicBezTo>
                  <a:cubicBezTo>
                    <a:pt x="634" y="80650"/>
                    <a:pt x="1494" y="76007"/>
                    <a:pt x="2698" y="71407"/>
                  </a:cubicBezTo>
                  <a:cubicBezTo>
                    <a:pt x="10823" y="40540"/>
                    <a:pt x="33479" y="15563"/>
                    <a:pt x="63444" y="4514"/>
                  </a:cubicBezTo>
                  <a:cubicBezTo>
                    <a:pt x="67872" y="2837"/>
                    <a:pt x="72428" y="1548"/>
                    <a:pt x="77072" y="645"/>
                  </a:cubicBezTo>
                  <a:cubicBezTo>
                    <a:pt x="78748" y="215"/>
                    <a:pt x="80511" y="0"/>
                    <a:pt x="82230" y="0"/>
                  </a:cubicBezTo>
                  <a:cubicBezTo>
                    <a:pt x="82230" y="430"/>
                    <a:pt x="75008" y="1548"/>
                    <a:pt x="64045" y="5976"/>
                  </a:cubicBezTo>
                  <a:cubicBezTo>
                    <a:pt x="35070" y="17583"/>
                    <a:pt x="13016" y="41873"/>
                    <a:pt x="4245" y="71837"/>
                  </a:cubicBezTo>
                  <a:cubicBezTo>
                    <a:pt x="1107" y="83187"/>
                    <a:pt x="591" y="90624"/>
                    <a:pt x="161" y="90538"/>
                  </a:cubicBezTo>
                  <a:lnTo>
                    <a:pt x="161" y="905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56"/>
            <p:cNvSpPr/>
            <p:nvPr/>
          </p:nvSpPr>
          <p:spPr>
            <a:xfrm>
              <a:off x="7588080" y="5870208"/>
              <a:ext cx="54078" cy="186235"/>
            </a:xfrm>
            <a:custGeom>
              <a:rect b="b" l="l" r="r" t="t"/>
              <a:pathLst>
                <a:path extrusionOk="0" h="186235" w="54078">
                  <a:moveTo>
                    <a:pt x="770" y="0"/>
                  </a:moveTo>
                  <a:cubicBezTo>
                    <a:pt x="770" y="0"/>
                    <a:pt x="-7183" y="133873"/>
                    <a:pt x="28026" y="186236"/>
                  </a:cubicBezTo>
                  <a:lnTo>
                    <a:pt x="54079" y="98019"/>
                  </a:lnTo>
                  <a:lnTo>
                    <a:pt x="54079" y="903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56"/>
            <p:cNvSpPr/>
            <p:nvPr/>
          </p:nvSpPr>
          <p:spPr>
            <a:xfrm>
              <a:off x="7681925" y="5333642"/>
              <a:ext cx="178540" cy="209493"/>
            </a:xfrm>
            <a:custGeom>
              <a:rect b="b" l="l" r="r" t="t"/>
              <a:pathLst>
                <a:path extrusionOk="0" h="209493" w="178540">
                  <a:moveTo>
                    <a:pt x="178540" y="0"/>
                  </a:moveTo>
                  <a:cubicBezTo>
                    <a:pt x="178540" y="0"/>
                    <a:pt x="104424" y="55888"/>
                    <a:pt x="68312" y="49697"/>
                  </a:cubicBezTo>
                  <a:cubicBezTo>
                    <a:pt x="39380" y="44624"/>
                    <a:pt x="44366" y="645"/>
                    <a:pt x="44366" y="645"/>
                  </a:cubicBezTo>
                  <a:lnTo>
                    <a:pt x="30308" y="31039"/>
                  </a:lnTo>
                  <a:lnTo>
                    <a:pt x="0" y="152359"/>
                  </a:lnTo>
                  <a:lnTo>
                    <a:pt x="12897" y="209493"/>
                  </a:lnTo>
                  <a:lnTo>
                    <a:pt x="81682" y="166976"/>
                  </a:lnTo>
                  <a:lnTo>
                    <a:pt x="178540" y="0"/>
                  </a:lnTo>
                  <a:lnTo>
                    <a:pt x="178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56"/>
            <p:cNvSpPr/>
            <p:nvPr/>
          </p:nvSpPr>
          <p:spPr>
            <a:xfrm>
              <a:off x="7606004" y="5318681"/>
              <a:ext cx="451703" cy="904480"/>
            </a:xfrm>
            <a:custGeom>
              <a:rect b="b" l="l" r="r" t="t"/>
              <a:pathLst>
                <a:path extrusionOk="0" h="904480" w="451703">
                  <a:moveTo>
                    <a:pt x="1376" y="257342"/>
                  </a:moveTo>
                  <a:cubicBezTo>
                    <a:pt x="9157" y="177250"/>
                    <a:pt x="105456" y="38563"/>
                    <a:pt x="105456" y="38563"/>
                  </a:cubicBezTo>
                  <a:lnTo>
                    <a:pt x="120675" y="13972"/>
                  </a:lnTo>
                  <a:lnTo>
                    <a:pt x="105499" y="81983"/>
                  </a:lnTo>
                  <a:cubicBezTo>
                    <a:pt x="105499" y="81983"/>
                    <a:pt x="90410" y="181249"/>
                    <a:pt x="88303" y="183312"/>
                  </a:cubicBezTo>
                  <a:lnTo>
                    <a:pt x="173210" y="101071"/>
                  </a:lnTo>
                  <a:lnTo>
                    <a:pt x="268649" y="0"/>
                  </a:lnTo>
                  <a:lnTo>
                    <a:pt x="287522" y="27084"/>
                  </a:lnTo>
                  <a:lnTo>
                    <a:pt x="371310" y="73514"/>
                  </a:lnTo>
                  <a:lnTo>
                    <a:pt x="362712" y="336531"/>
                  </a:lnTo>
                  <a:lnTo>
                    <a:pt x="332619" y="413613"/>
                  </a:lnTo>
                  <a:cubicBezTo>
                    <a:pt x="332619" y="413613"/>
                    <a:pt x="421093" y="655822"/>
                    <a:pt x="432572" y="741675"/>
                  </a:cubicBezTo>
                  <a:lnTo>
                    <a:pt x="451703" y="904481"/>
                  </a:lnTo>
                  <a:lnTo>
                    <a:pt x="0" y="903750"/>
                  </a:lnTo>
                  <a:cubicBezTo>
                    <a:pt x="0" y="903750"/>
                    <a:pt x="15864" y="649116"/>
                    <a:pt x="17626" y="594733"/>
                  </a:cubicBezTo>
                  <a:cubicBezTo>
                    <a:pt x="19389" y="540350"/>
                    <a:pt x="23602" y="420062"/>
                    <a:pt x="23602" y="420062"/>
                  </a:cubicBezTo>
                  <a:cubicBezTo>
                    <a:pt x="23602" y="420062"/>
                    <a:pt x="-6492" y="337391"/>
                    <a:pt x="1376" y="257342"/>
                  </a:cubicBezTo>
                  <a:lnTo>
                    <a:pt x="1376" y="2573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56"/>
            <p:cNvSpPr/>
            <p:nvPr/>
          </p:nvSpPr>
          <p:spPr>
            <a:xfrm>
              <a:off x="7938021" y="5664842"/>
              <a:ext cx="119810" cy="558319"/>
            </a:xfrm>
            <a:custGeom>
              <a:rect b="b" l="l" r="r" t="t"/>
              <a:pathLst>
                <a:path extrusionOk="0" h="558319" w="119810">
                  <a:moveTo>
                    <a:pt x="119772" y="558320"/>
                  </a:moveTo>
                  <a:cubicBezTo>
                    <a:pt x="119643" y="557847"/>
                    <a:pt x="119557" y="557374"/>
                    <a:pt x="119514" y="556858"/>
                  </a:cubicBezTo>
                  <a:cubicBezTo>
                    <a:pt x="119514" y="555740"/>
                    <a:pt x="119128" y="554321"/>
                    <a:pt x="118869" y="552559"/>
                  </a:cubicBezTo>
                  <a:lnTo>
                    <a:pt x="116677" y="535793"/>
                  </a:lnTo>
                  <a:cubicBezTo>
                    <a:pt x="114871" y="521090"/>
                    <a:pt x="112378" y="500067"/>
                    <a:pt x="109067" y="474101"/>
                  </a:cubicBezTo>
                  <a:cubicBezTo>
                    <a:pt x="107477" y="461204"/>
                    <a:pt x="105757" y="446802"/>
                    <a:pt x="103909" y="431497"/>
                  </a:cubicBezTo>
                  <a:cubicBezTo>
                    <a:pt x="103006" y="423845"/>
                    <a:pt x="102060" y="415935"/>
                    <a:pt x="101071" y="407766"/>
                  </a:cubicBezTo>
                  <a:cubicBezTo>
                    <a:pt x="100125" y="399598"/>
                    <a:pt x="99180" y="391215"/>
                    <a:pt x="97589" y="382746"/>
                  </a:cubicBezTo>
                  <a:cubicBezTo>
                    <a:pt x="89894" y="345946"/>
                    <a:pt x="80350" y="309576"/>
                    <a:pt x="68957" y="273764"/>
                  </a:cubicBezTo>
                  <a:cubicBezTo>
                    <a:pt x="62595" y="252957"/>
                    <a:pt x="56318" y="232709"/>
                    <a:pt x="49741" y="213577"/>
                  </a:cubicBezTo>
                  <a:cubicBezTo>
                    <a:pt x="43163" y="194447"/>
                    <a:pt x="36843" y="175831"/>
                    <a:pt x="30825" y="158377"/>
                  </a:cubicBezTo>
                  <a:cubicBezTo>
                    <a:pt x="18916" y="123426"/>
                    <a:pt x="8427" y="92645"/>
                    <a:pt x="0" y="67839"/>
                  </a:cubicBezTo>
                  <a:lnTo>
                    <a:pt x="0" y="67323"/>
                  </a:lnTo>
                  <a:lnTo>
                    <a:pt x="19862" y="17755"/>
                  </a:lnTo>
                  <a:lnTo>
                    <a:pt x="25279" y="4514"/>
                  </a:lnTo>
                  <a:lnTo>
                    <a:pt x="26698" y="1118"/>
                  </a:lnTo>
                  <a:cubicBezTo>
                    <a:pt x="26869" y="731"/>
                    <a:pt x="27041" y="344"/>
                    <a:pt x="27256" y="0"/>
                  </a:cubicBezTo>
                  <a:cubicBezTo>
                    <a:pt x="27170" y="430"/>
                    <a:pt x="27084" y="817"/>
                    <a:pt x="26912" y="1203"/>
                  </a:cubicBezTo>
                  <a:cubicBezTo>
                    <a:pt x="26568" y="2107"/>
                    <a:pt x="26182" y="3224"/>
                    <a:pt x="25665" y="4686"/>
                  </a:cubicBezTo>
                  <a:lnTo>
                    <a:pt x="20593" y="18056"/>
                  </a:lnTo>
                  <a:lnTo>
                    <a:pt x="1376" y="67839"/>
                  </a:lnTo>
                  <a:lnTo>
                    <a:pt x="1376" y="67323"/>
                  </a:lnTo>
                  <a:cubicBezTo>
                    <a:pt x="9974" y="92043"/>
                    <a:pt x="20636" y="122824"/>
                    <a:pt x="32759" y="157603"/>
                  </a:cubicBezTo>
                  <a:cubicBezTo>
                    <a:pt x="38778" y="175058"/>
                    <a:pt x="45140" y="193544"/>
                    <a:pt x="51804" y="212804"/>
                  </a:cubicBezTo>
                  <a:cubicBezTo>
                    <a:pt x="58467" y="232064"/>
                    <a:pt x="64701" y="252355"/>
                    <a:pt x="71107" y="272991"/>
                  </a:cubicBezTo>
                  <a:cubicBezTo>
                    <a:pt x="82499" y="308888"/>
                    <a:pt x="92043" y="345344"/>
                    <a:pt x="99653" y="382230"/>
                  </a:cubicBezTo>
                  <a:cubicBezTo>
                    <a:pt x="101200" y="390828"/>
                    <a:pt x="102103" y="399426"/>
                    <a:pt x="103049" y="407422"/>
                  </a:cubicBezTo>
                  <a:cubicBezTo>
                    <a:pt x="103995" y="415419"/>
                    <a:pt x="104897" y="423501"/>
                    <a:pt x="105757" y="431153"/>
                  </a:cubicBezTo>
                  <a:lnTo>
                    <a:pt x="110658" y="473800"/>
                  </a:lnTo>
                  <a:cubicBezTo>
                    <a:pt x="113539" y="499594"/>
                    <a:pt x="115903" y="520832"/>
                    <a:pt x="117537" y="535535"/>
                  </a:cubicBezTo>
                  <a:cubicBezTo>
                    <a:pt x="118310" y="542757"/>
                    <a:pt x="118912" y="548432"/>
                    <a:pt x="119299" y="552344"/>
                  </a:cubicBezTo>
                  <a:lnTo>
                    <a:pt x="119729" y="556643"/>
                  </a:lnTo>
                  <a:cubicBezTo>
                    <a:pt x="119815" y="557202"/>
                    <a:pt x="119858" y="557761"/>
                    <a:pt x="119729" y="558320"/>
                  </a:cubicBezTo>
                  <a:lnTo>
                    <a:pt x="119772" y="5583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56"/>
            <p:cNvSpPr/>
            <p:nvPr/>
          </p:nvSpPr>
          <p:spPr>
            <a:xfrm>
              <a:off x="7852555" y="5856710"/>
              <a:ext cx="135764" cy="96012"/>
            </a:xfrm>
            <a:custGeom>
              <a:rect b="b" l="l" r="r" t="t"/>
              <a:pathLst>
                <a:path extrusionOk="0" h="96012" w="135764">
                  <a:moveTo>
                    <a:pt x="135765" y="19603"/>
                  </a:moveTo>
                  <a:cubicBezTo>
                    <a:pt x="135765" y="19603"/>
                    <a:pt x="74718" y="98448"/>
                    <a:pt x="60273" y="95955"/>
                  </a:cubicBezTo>
                  <a:cubicBezTo>
                    <a:pt x="45828" y="93462"/>
                    <a:pt x="31512" y="65861"/>
                    <a:pt x="31512" y="65861"/>
                  </a:cubicBezTo>
                  <a:lnTo>
                    <a:pt x="15563" y="58467"/>
                  </a:lnTo>
                  <a:lnTo>
                    <a:pt x="0" y="30093"/>
                  </a:lnTo>
                  <a:lnTo>
                    <a:pt x="33619" y="0"/>
                  </a:lnTo>
                  <a:lnTo>
                    <a:pt x="135765" y="19603"/>
                  </a:lnTo>
                  <a:lnTo>
                    <a:pt x="135765" y="1960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56"/>
            <p:cNvSpPr/>
            <p:nvPr/>
          </p:nvSpPr>
          <p:spPr>
            <a:xfrm>
              <a:off x="7630852" y="5377493"/>
              <a:ext cx="66678" cy="130949"/>
            </a:xfrm>
            <a:custGeom>
              <a:rect b="b" l="l" r="r" t="t"/>
              <a:pathLst>
                <a:path extrusionOk="0" h="130949" w="66678">
                  <a:moveTo>
                    <a:pt x="66679" y="0"/>
                  </a:moveTo>
                  <a:cubicBezTo>
                    <a:pt x="66679" y="0"/>
                    <a:pt x="30953" y="15176"/>
                    <a:pt x="19389" y="33447"/>
                  </a:cubicBezTo>
                  <a:cubicBezTo>
                    <a:pt x="7824" y="51718"/>
                    <a:pt x="0" y="130949"/>
                    <a:pt x="0" y="130949"/>
                  </a:cubicBezTo>
                  <a:lnTo>
                    <a:pt x="56704" y="35424"/>
                  </a:lnTo>
                  <a:lnTo>
                    <a:pt x="66679" y="0"/>
                  </a:lnTo>
                  <a:lnTo>
                    <a:pt x="666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56"/>
            <p:cNvSpPr/>
            <p:nvPr/>
          </p:nvSpPr>
          <p:spPr>
            <a:xfrm>
              <a:off x="7709052" y="5831216"/>
              <a:ext cx="175961" cy="106908"/>
            </a:xfrm>
            <a:custGeom>
              <a:rect b="b" l="l" r="r" t="t"/>
              <a:pathLst>
                <a:path extrusionOk="0" h="106908" w="175961">
                  <a:moveTo>
                    <a:pt x="40927" y="49611"/>
                  </a:moveTo>
                  <a:lnTo>
                    <a:pt x="96815" y="28804"/>
                  </a:lnTo>
                  <a:lnTo>
                    <a:pt x="139548" y="0"/>
                  </a:lnTo>
                  <a:lnTo>
                    <a:pt x="175961" y="58296"/>
                  </a:lnTo>
                  <a:lnTo>
                    <a:pt x="159453" y="68183"/>
                  </a:lnTo>
                  <a:cubicBezTo>
                    <a:pt x="159453" y="68183"/>
                    <a:pt x="159022" y="82284"/>
                    <a:pt x="158937" y="84004"/>
                  </a:cubicBezTo>
                  <a:cubicBezTo>
                    <a:pt x="158851" y="85724"/>
                    <a:pt x="153348" y="99653"/>
                    <a:pt x="108122" y="98749"/>
                  </a:cubicBezTo>
                  <a:cubicBezTo>
                    <a:pt x="62895" y="97847"/>
                    <a:pt x="52234" y="74890"/>
                    <a:pt x="52234" y="74890"/>
                  </a:cubicBezTo>
                  <a:cubicBezTo>
                    <a:pt x="52234" y="74890"/>
                    <a:pt x="28718" y="101845"/>
                    <a:pt x="18959" y="106058"/>
                  </a:cubicBezTo>
                  <a:cubicBezTo>
                    <a:pt x="9200" y="110271"/>
                    <a:pt x="0" y="97460"/>
                    <a:pt x="0" y="97460"/>
                  </a:cubicBezTo>
                  <a:lnTo>
                    <a:pt x="40927" y="49611"/>
                  </a:lnTo>
                  <a:lnTo>
                    <a:pt x="40927" y="49611"/>
                  </a:lnTo>
                  <a:close/>
                </a:path>
              </a:pathLst>
            </a:custGeom>
            <a:solidFill>
              <a:srgbClr val="9F6B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56"/>
            <p:cNvSpPr/>
            <p:nvPr/>
          </p:nvSpPr>
          <p:spPr>
            <a:xfrm>
              <a:off x="7599018" y="5763678"/>
              <a:ext cx="34069" cy="140977"/>
            </a:xfrm>
            <a:custGeom>
              <a:rect b="b" l="l" r="r" t="t"/>
              <a:pathLst>
                <a:path extrusionOk="0" h="140977" w="34069">
                  <a:moveTo>
                    <a:pt x="29556" y="0"/>
                  </a:moveTo>
                  <a:cubicBezTo>
                    <a:pt x="29556" y="0"/>
                    <a:pt x="8060" y="22441"/>
                    <a:pt x="2988" y="39981"/>
                  </a:cubicBezTo>
                  <a:cubicBezTo>
                    <a:pt x="-2085" y="57522"/>
                    <a:pt x="838" y="106918"/>
                    <a:pt x="838" y="106918"/>
                  </a:cubicBezTo>
                  <a:lnTo>
                    <a:pt x="6986" y="107132"/>
                  </a:lnTo>
                  <a:cubicBezTo>
                    <a:pt x="6986" y="107132"/>
                    <a:pt x="6986" y="139461"/>
                    <a:pt x="15927" y="140536"/>
                  </a:cubicBezTo>
                  <a:cubicBezTo>
                    <a:pt x="24870" y="141611"/>
                    <a:pt x="33597" y="141869"/>
                    <a:pt x="34070" y="127252"/>
                  </a:cubicBezTo>
                  <a:cubicBezTo>
                    <a:pt x="33769" y="113753"/>
                    <a:pt x="32393" y="100340"/>
                    <a:pt x="29985" y="87056"/>
                  </a:cubicBezTo>
                  <a:lnTo>
                    <a:pt x="29556" y="0"/>
                  </a:lnTo>
                  <a:lnTo>
                    <a:pt x="29556" y="0"/>
                  </a:lnTo>
                  <a:close/>
                </a:path>
              </a:pathLst>
            </a:custGeom>
            <a:solidFill>
              <a:srgbClr val="9F6B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56"/>
            <p:cNvSpPr/>
            <p:nvPr/>
          </p:nvSpPr>
          <p:spPr>
            <a:xfrm>
              <a:off x="7662953" y="5501993"/>
              <a:ext cx="31482" cy="721168"/>
            </a:xfrm>
            <a:custGeom>
              <a:rect b="b" l="l" r="r" t="t"/>
              <a:pathLst>
                <a:path extrusionOk="0" h="721168" w="31482">
                  <a:moveTo>
                    <a:pt x="8870" y="721169"/>
                  </a:moveTo>
                  <a:cubicBezTo>
                    <a:pt x="8827" y="720567"/>
                    <a:pt x="8827" y="719922"/>
                    <a:pt x="8870" y="719320"/>
                  </a:cubicBezTo>
                  <a:lnTo>
                    <a:pt x="8870" y="713817"/>
                  </a:lnTo>
                  <a:cubicBezTo>
                    <a:pt x="8870" y="708874"/>
                    <a:pt x="8568" y="701780"/>
                    <a:pt x="8354" y="692666"/>
                  </a:cubicBezTo>
                  <a:cubicBezTo>
                    <a:pt x="7966" y="674223"/>
                    <a:pt x="7408" y="647697"/>
                    <a:pt x="6763" y="614938"/>
                  </a:cubicBezTo>
                  <a:cubicBezTo>
                    <a:pt x="5645" y="549249"/>
                    <a:pt x="4097" y="458624"/>
                    <a:pt x="2464" y="358542"/>
                  </a:cubicBezTo>
                  <a:cubicBezTo>
                    <a:pt x="-803" y="258417"/>
                    <a:pt x="-1362" y="167578"/>
                    <a:pt x="4140" y="102060"/>
                  </a:cubicBezTo>
                  <a:cubicBezTo>
                    <a:pt x="6204" y="76137"/>
                    <a:pt x="11578" y="50600"/>
                    <a:pt x="20090" y="26052"/>
                  </a:cubicBezTo>
                  <a:cubicBezTo>
                    <a:pt x="21638" y="21753"/>
                    <a:pt x="23185" y="17927"/>
                    <a:pt x="24389" y="14703"/>
                  </a:cubicBezTo>
                  <a:cubicBezTo>
                    <a:pt x="25592" y="11479"/>
                    <a:pt x="26968" y="8684"/>
                    <a:pt x="28086" y="6535"/>
                  </a:cubicBezTo>
                  <a:cubicBezTo>
                    <a:pt x="29204" y="4385"/>
                    <a:pt x="29978" y="2838"/>
                    <a:pt x="30580" y="1634"/>
                  </a:cubicBezTo>
                  <a:cubicBezTo>
                    <a:pt x="30838" y="1075"/>
                    <a:pt x="31138" y="516"/>
                    <a:pt x="31483" y="0"/>
                  </a:cubicBezTo>
                  <a:cubicBezTo>
                    <a:pt x="31268" y="602"/>
                    <a:pt x="31052" y="1204"/>
                    <a:pt x="30752" y="1763"/>
                  </a:cubicBezTo>
                  <a:cubicBezTo>
                    <a:pt x="30236" y="2966"/>
                    <a:pt x="29462" y="4600"/>
                    <a:pt x="28516" y="6750"/>
                  </a:cubicBezTo>
                  <a:cubicBezTo>
                    <a:pt x="27570" y="8899"/>
                    <a:pt x="26280" y="11651"/>
                    <a:pt x="24991" y="14961"/>
                  </a:cubicBezTo>
                  <a:cubicBezTo>
                    <a:pt x="23701" y="18271"/>
                    <a:pt x="22154" y="22011"/>
                    <a:pt x="20692" y="26353"/>
                  </a:cubicBezTo>
                  <a:cubicBezTo>
                    <a:pt x="12438" y="50901"/>
                    <a:pt x="7279" y="76351"/>
                    <a:pt x="5344" y="102189"/>
                  </a:cubicBezTo>
                  <a:cubicBezTo>
                    <a:pt x="271" y="167578"/>
                    <a:pt x="1045" y="258417"/>
                    <a:pt x="4312" y="358500"/>
                  </a:cubicBezTo>
                  <a:cubicBezTo>
                    <a:pt x="5731" y="458581"/>
                    <a:pt x="7064" y="549206"/>
                    <a:pt x="8009" y="614938"/>
                  </a:cubicBezTo>
                  <a:cubicBezTo>
                    <a:pt x="8354" y="647654"/>
                    <a:pt x="8654" y="674180"/>
                    <a:pt x="8870" y="692666"/>
                  </a:cubicBezTo>
                  <a:lnTo>
                    <a:pt x="8870" y="719277"/>
                  </a:lnTo>
                  <a:cubicBezTo>
                    <a:pt x="8955" y="719922"/>
                    <a:pt x="8913" y="720524"/>
                    <a:pt x="8870" y="721169"/>
                  </a:cubicBezTo>
                  <a:lnTo>
                    <a:pt x="8870" y="7211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56"/>
            <p:cNvSpPr/>
            <p:nvPr/>
          </p:nvSpPr>
          <p:spPr>
            <a:xfrm>
              <a:off x="7754177" y="5926096"/>
              <a:ext cx="75420" cy="201110"/>
            </a:xfrm>
            <a:custGeom>
              <a:rect b="b" l="l" r="r" t="t"/>
              <a:pathLst>
                <a:path extrusionOk="0" h="201110" w="75420">
                  <a:moveTo>
                    <a:pt x="75421" y="201110"/>
                  </a:moveTo>
                  <a:cubicBezTo>
                    <a:pt x="74647" y="200939"/>
                    <a:pt x="73916" y="200681"/>
                    <a:pt x="73228" y="200337"/>
                  </a:cubicBezTo>
                  <a:cubicBezTo>
                    <a:pt x="71122" y="199563"/>
                    <a:pt x="69058" y="198660"/>
                    <a:pt x="67081" y="197629"/>
                  </a:cubicBezTo>
                  <a:cubicBezTo>
                    <a:pt x="59686" y="193931"/>
                    <a:pt x="52851" y="189288"/>
                    <a:pt x="46703" y="183785"/>
                  </a:cubicBezTo>
                  <a:cubicBezTo>
                    <a:pt x="37546" y="175660"/>
                    <a:pt x="29679" y="166159"/>
                    <a:pt x="23359" y="155627"/>
                  </a:cubicBezTo>
                  <a:cubicBezTo>
                    <a:pt x="15621" y="142772"/>
                    <a:pt x="9817" y="128843"/>
                    <a:pt x="6163" y="114270"/>
                  </a:cubicBezTo>
                  <a:cubicBezTo>
                    <a:pt x="316" y="87744"/>
                    <a:pt x="-1360" y="60445"/>
                    <a:pt x="1090" y="33404"/>
                  </a:cubicBezTo>
                  <a:cubicBezTo>
                    <a:pt x="1821" y="23043"/>
                    <a:pt x="2724" y="14703"/>
                    <a:pt x="3412" y="8942"/>
                  </a:cubicBezTo>
                  <a:cubicBezTo>
                    <a:pt x="3755" y="6234"/>
                    <a:pt x="4014" y="4041"/>
                    <a:pt x="4228" y="2279"/>
                  </a:cubicBezTo>
                  <a:cubicBezTo>
                    <a:pt x="4314" y="1505"/>
                    <a:pt x="4443" y="731"/>
                    <a:pt x="4702" y="0"/>
                  </a:cubicBezTo>
                  <a:cubicBezTo>
                    <a:pt x="4830" y="774"/>
                    <a:pt x="4830" y="1548"/>
                    <a:pt x="4702" y="2322"/>
                  </a:cubicBezTo>
                  <a:cubicBezTo>
                    <a:pt x="4702" y="4127"/>
                    <a:pt x="4443" y="6320"/>
                    <a:pt x="4271" y="8985"/>
                  </a:cubicBezTo>
                  <a:cubicBezTo>
                    <a:pt x="3841" y="14789"/>
                    <a:pt x="3196" y="23172"/>
                    <a:pt x="2681" y="33490"/>
                  </a:cubicBezTo>
                  <a:cubicBezTo>
                    <a:pt x="703" y="60359"/>
                    <a:pt x="2595" y="87400"/>
                    <a:pt x="8356" y="113754"/>
                  </a:cubicBezTo>
                  <a:cubicBezTo>
                    <a:pt x="11924" y="128112"/>
                    <a:pt x="17556" y="141869"/>
                    <a:pt x="25036" y="154595"/>
                  </a:cubicBezTo>
                  <a:cubicBezTo>
                    <a:pt x="31183" y="164998"/>
                    <a:pt x="38793" y="174413"/>
                    <a:pt x="47649" y="182625"/>
                  </a:cubicBezTo>
                  <a:cubicBezTo>
                    <a:pt x="56032" y="190019"/>
                    <a:pt x="65361" y="196253"/>
                    <a:pt x="75421" y="201110"/>
                  </a:cubicBezTo>
                  <a:lnTo>
                    <a:pt x="75421" y="2011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56"/>
            <p:cNvSpPr/>
            <p:nvPr/>
          </p:nvSpPr>
          <p:spPr>
            <a:xfrm>
              <a:off x="7683043" y="5345765"/>
              <a:ext cx="210439" cy="163493"/>
            </a:xfrm>
            <a:custGeom>
              <a:rect b="b" l="l" r="r" t="t"/>
              <a:pathLst>
                <a:path extrusionOk="0" h="163493" w="210439">
                  <a:moveTo>
                    <a:pt x="14488" y="31727"/>
                  </a:moveTo>
                  <a:cubicBezTo>
                    <a:pt x="14574" y="32716"/>
                    <a:pt x="14574" y="33662"/>
                    <a:pt x="14488" y="34650"/>
                  </a:cubicBezTo>
                  <a:cubicBezTo>
                    <a:pt x="14488" y="36714"/>
                    <a:pt x="14144" y="39508"/>
                    <a:pt x="13886" y="43034"/>
                  </a:cubicBezTo>
                  <a:cubicBezTo>
                    <a:pt x="13241" y="50557"/>
                    <a:pt x="12381" y="61219"/>
                    <a:pt x="11264" y="74546"/>
                  </a:cubicBezTo>
                  <a:lnTo>
                    <a:pt x="11264" y="74890"/>
                  </a:lnTo>
                  <a:lnTo>
                    <a:pt x="10962" y="74890"/>
                  </a:lnTo>
                  <a:lnTo>
                    <a:pt x="1332" y="80435"/>
                  </a:lnTo>
                  <a:lnTo>
                    <a:pt x="1720" y="79748"/>
                  </a:lnTo>
                  <a:cubicBezTo>
                    <a:pt x="3310" y="101845"/>
                    <a:pt x="5374" y="129918"/>
                    <a:pt x="7738" y="161774"/>
                  </a:cubicBezTo>
                  <a:lnTo>
                    <a:pt x="6363" y="160871"/>
                  </a:lnTo>
                  <a:lnTo>
                    <a:pt x="82628" y="133314"/>
                  </a:lnTo>
                  <a:lnTo>
                    <a:pt x="106961" y="124716"/>
                  </a:lnTo>
                  <a:lnTo>
                    <a:pt x="106273" y="125920"/>
                  </a:lnTo>
                  <a:cubicBezTo>
                    <a:pt x="105069" y="117321"/>
                    <a:pt x="103865" y="109368"/>
                    <a:pt x="102705" y="101329"/>
                  </a:cubicBezTo>
                  <a:lnTo>
                    <a:pt x="102447" y="99566"/>
                  </a:lnTo>
                  <a:lnTo>
                    <a:pt x="104123" y="100168"/>
                  </a:lnTo>
                  <a:lnTo>
                    <a:pt x="133185" y="110486"/>
                  </a:lnTo>
                  <a:lnTo>
                    <a:pt x="131981" y="110873"/>
                  </a:lnTo>
                  <a:lnTo>
                    <a:pt x="188299" y="30824"/>
                  </a:lnTo>
                  <a:lnTo>
                    <a:pt x="204549" y="8039"/>
                  </a:lnTo>
                  <a:lnTo>
                    <a:pt x="208848" y="1977"/>
                  </a:lnTo>
                  <a:cubicBezTo>
                    <a:pt x="209321" y="1247"/>
                    <a:pt x="209837" y="602"/>
                    <a:pt x="210439" y="0"/>
                  </a:cubicBezTo>
                  <a:cubicBezTo>
                    <a:pt x="210052" y="774"/>
                    <a:pt x="209623" y="1505"/>
                    <a:pt x="209107" y="2193"/>
                  </a:cubicBezTo>
                  <a:cubicBezTo>
                    <a:pt x="208117" y="3740"/>
                    <a:pt x="206742" y="5761"/>
                    <a:pt x="205022" y="8383"/>
                  </a:cubicBezTo>
                  <a:lnTo>
                    <a:pt x="189202" y="31512"/>
                  </a:lnTo>
                  <a:lnTo>
                    <a:pt x="133572" y="112034"/>
                  </a:lnTo>
                  <a:lnTo>
                    <a:pt x="133099" y="112678"/>
                  </a:lnTo>
                  <a:lnTo>
                    <a:pt x="132368" y="112420"/>
                  </a:lnTo>
                  <a:lnTo>
                    <a:pt x="103306" y="102232"/>
                  </a:lnTo>
                  <a:lnTo>
                    <a:pt x="104725" y="101028"/>
                  </a:lnTo>
                  <a:cubicBezTo>
                    <a:pt x="105886" y="109024"/>
                    <a:pt x="107089" y="117235"/>
                    <a:pt x="108336" y="125576"/>
                  </a:cubicBezTo>
                  <a:lnTo>
                    <a:pt x="108336" y="126478"/>
                  </a:lnTo>
                  <a:lnTo>
                    <a:pt x="107477" y="126779"/>
                  </a:lnTo>
                  <a:lnTo>
                    <a:pt x="83101" y="135592"/>
                  </a:lnTo>
                  <a:lnTo>
                    <a:pt x="6749" y="163021"/>
                  </a:lnTo>
                  <a:lnTo>
                    <a:pt x="5460" y="163493"/>
                  </a:lnTo>
                  <a:lnTo>
                    <a:pt x="5460" y="162118"/>
                  </a:lnTo>
                  <a:cubicBezTo>
                    <a:pt x="3353" y="130219"/>
                    <a:pt x="1462" y="101931"/>
                    <a:pt x="0" y="80006"/>
                  </a:cubicBezTo>
                  <a:lnTo>
                    <a:pt x="0" y="79533"/>
                  </a:lnTo>
                  <a:lnTo>
                    <a:pt x="387" y="79318"/>
                  </a:lnTo>
                  <a:lnTo>
                    <a:pt x="10103" y="73901"/>
                  </a:lnTo>
                  <a:lnTo>
                    <a:pt x="9759" y="74460"/>
                  </a:lnTo>
                  <a:cubicBezTo>
                    <a:pt x="11134" y="61090"/>
                    <a:pt x="12209" y="50471"/>
                    <a:pt x="12983" y="42991"/>
                  </a:cubicBezTo>
                  <a:cubicBezTo>
                    <a:pt x="13413" y="39465"/>
                    <a:pt x="13714" y="36671"/>
                    <a:pt x="13929" y="34607"/>
                  </a:cubicBezTo>
                  <a:cubicBezTo>
                    <a:pt x="14058" y="33619"/>
                    <a:pt x="14230" y="32673"/>
                    <a:pt x="14488" y="31727"/>
                  </a:cubicBezTo>
                  <a:lnTo>
                    <a:pt x="14488" y="3172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56"/>
            <p:cNvSpPr/>
            <p:nvPr/>
          </p:nvSpPr>
          <p:spPr>
            <a:xfrm>
              <a:off x="7603746" y="5396451"/>
              <a:ext cx="83166" cy="454282"/>
            </a:xfrm>
            <a:custGeom>
              <a:rect b="b" l="l" r="r" t="t"/>
              <a:pathLst>
                <a:path extrusionOk="0" h="454282" w="83166">
                  <a:moveTo>
                    <a:pt x="25257" y="454283"/>
                  </a:moveTo>
                  <a:cubicBezTo>
                    <a:pt x="25171" y="453638"/>
                    <a:pt x="25171" y="452950"/>
                    <a:pt x="25257" y="452305"/>
                  </a:cubicBezTo>
                  <a:lnTo>
                    <a:pt x="25257" y="446415"/>
                  </a:lnTo>
                  <a:cubicBezTo>
                    <a:pt x="25257" y="441084"/>
                    <a:pt x="25043" y="433518"/>
                    <a:pt x="24913" y="424060"/>
                  </a:cubicBezTo>
                  <a:cubicBezTo>
                    <a:pt x="24913" y="404628"/>
                    <a:pt x="24441" y="377114"/>
                    <a:pt x="24139" y="344054"/>
                  </a:cubicBezTo>
                  <a:lnTo>
                    <a:pt x="24139" y="344312"/>
                  </a:lnTo>
                  <a:cubicBezTo>
                    <a:pt x="19067" y="326686"/>
                    <a:pt x="14553" y="307126"/>
                    <a:pt x="10210" y="286146"/>
                  </a:cubicBezTo>
                  <a:cubicBezTo>
                    <a:pt x="8061" y="275699"/>
                    <a:pt x="5911" y="264651"/>
                    <a:pt x="4020" y="253774"/>
                  </a:cubicBezTo>
                  <a:cubicBezTo>
                    <a:pt x="1827" y="242424"/>
                    <a:pt x="538" y="230946"/>
                    <a:pt x="108" y="219382"/>
                  </a:cubicBezTo>
                  <a:cubicBezTo>
                    <a:pt x="-838" y="188471"/>
                    <a:pt x="4450" y="157647"/>
                    <a:pt x="15670" y="128800"/>
                  </a:cubicBezTo>
                  <a:lnTo>
                    <a:pt x="15670" y="128800"/>
                  </a:lnTo>
                  <a:cubicBezTo>
                    <a:pt x="22334" y="110314"/>
                    <a:pt x="30330" y="92344"/>
                    <a:pt x="39530" y="74976"/>
                  </a:cubicBezTo>
                  <a:cubicBezTo>
                    <a:pt x="47613" y="59284"/>
                    <a:pt x="55265" y="45785"/>
                    <a:pt x="61713" y="34694"/>
                  </a:cubicBezTo>
                  <a:cubicBezTo>
                    <a:pt x="68162" y="23602"/>
                    <a:pt x="73536" y="14918"/>
                    <a:pt x="77276" y="8899"/>
                  </a:cubicBezTo>
                  <a:lnTo>
                    <a:pt x="81575" y="2236"/>
                  </a:lnTo>
                  <a:cubicBezTo>
                    <a:pt x="82048" y="1462"/>
                    <a:pt x="82564" y="688"/>
                    <a:pt x="83166" y="0"/>
                  </a:cubicBezTo>
                  <a:cubicBezTo>
                    <a:pt x="82779" y="817"/>
                    <a:pt x="82306" y="1634"/>
                    <a:pt x="81833" y="2407"/>
                  </a:cubicBezTo>
                  <a:lnTo>
                    <a:pt x="77448" y="9501"/>
                  </a:lnTo>
                  <a:cubicBezTo>
                    <a:pt x="73880" y="15477"/>
                    <a:pt x="68850" y="24247"/>
                    <a:pt x="62444" y="35295"/>
                  </a:cubicBezTo>
                  <a:cubicBezTo>
                    <a:pt x="56039" y="46344"/>
                    <a:pt x="48644" y="60058"/>
                    <a:pt x="40691" y="75793"/>
                  </a:cubicBezTo>
                  <a:cubicBezTo>
                    <a:pt x="31663" y="93118"/>
                    <a:pt x="23839" y="111088"/>
                    <a:pt x="17261" y="129488"/>
                  </a:cubicBezTo>
                  <a:lnTo>
                    <a:pt x="17261" y="129488"/>
                  </a:lnTo>
                  <a:cubicBezTo>
                    <a:pt x="6299" y="158077"/>
                    <a:pt x="1139" y="188557"/>
                    <a:pt x="2042" y="219166"/>
                  </a:cubicBezTo>
                  <a:cubicBezTo>
                    <a:pt x="2429" y="230645"/>
                    <a:pt x="3762" y="242038"/>
                    <a:pt x="5911" y="253301"/>
                  </a:cubicBezTo>
                  <a:cubicBezTo>
                    <a:pt x="7889" y="264393"/>
                    <a:pt x="9910" y="275183"/>
                    <a:pt x="12016" y="285630"/>
                  </a:cubicBezTo>
                  <a:cubicBezTo>
                    <a:pt x="16315" y="306567"/>
                    <a:pt x="20614" y="326127"/>
                    <a:pt x="25644" y="343668"/>
                  </a:cubicBezTo>
                  <a:lnTo>
                    <a:pt x="25644" y="452219"/>
                  </a:lnTo>
                  <a:cubicBezTo>
                    <a:pt x="25558" y="452907"/>
                    <a:pt x="25429" y="453595"/>
                    <a:pt x="25257" y="454283"/>
                  </a:cubicBezTo>
                  <a:lnTo>
                    <a:pt x="25257" y="4542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56"/>
            <p:cNvSpPr/>
            <p:nvPr/>
          </p:nvSpPr>
          <p:spPr>
            <a:xfrm>
              <a:off x="7889785" y="5526713"/>
              <a:ext cx="75491" cy="149091"/>
            </a:xfrm>
            <a:custGeom>
              <a:rect b="b" l="l" r="r" t="t"/>
              <a:pathLst>
                <a:path extrusionOk="0" h="149091" w="75491">
                  <a:moveTo>
                    <a:pt x="75492" y="149092"/>
                  </a:moveTo>
                  <a:cubicBezTo>
                    <a:pt x="28761" y="115688"/>
                    <a:pt x="774" y="57436"/>
                    <a:pt x="0" y="0"/>
                  </a:cubicBezTo>
                  <a:lnTo>
                    <a:pt x="75492" y="14909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56"/>
            <p:cNvSpPr/>
            <p:nvPr/>
          </p:nvSpPr>
          <p:spPr>
            <a:xfrm>
              <a:off x="7840561" y="5377192"/>
              <a:ext cx="281661" cy="553246"/>
            </a:xfrm>
            <a:custGeom>
              <a:rect b="b" l="l" r="r" t="t"/>
              <a:pathLst>
                <a:path extrusionOk="0" h="553246" w="281661">
                  <a:moveTo>
                    <a:pt x="103737" y="0"/>
                  </a:moveTo>
                  <a:cubicBezTo>
                    <a:pt x="103737" y="0"/>
                    <a:pt x="143631" y="7781"/>
                    <a:pt x="159366" y="41959"/>
                  </a:cubicBezTo>
                  <a:cubicBezTo>
                    <a:pt x="175101" y="76136"/>
                    <a:pt x="279353" y="334768"/>
                    <a:pt x="281374" y="352953"/>
                  </a:cubicBezTo>
                  <a:cubicBezTo>
                    <a:pt x="283394" y="371138"/>
                    <a:pt x="274839" y="394181"/>
                    <a:pt x="253344" y="416794"/>
                  </a:cubicBezTo>
                  <a:cubicBezTo>
                    <a:pt x="231848" y="439407"/>
                    <a:pt x="70161" y="553247"/>
                    <a:pt x="70161" y="553247"/>
                  </a:cubicBezTo>
                  <a:lnTo>
                    <a:pt x="0" y="440870"/>
                  </a:lnTo>
                  <a:lnTo>
                    <a:pt x="142858" y="338293"/>
                  </a:lnTo>
                  <a:lnTo>
                    <a:pt x="49740" y="146125"/>
                  </a:lnTo>
                  <a:cubicBezTo>
                    <a:pt x="49740" y="146125"/>
                    <a:pt x="56618" y="14015"/>
                    <a:pt x="103737" y="0"/>
                  </a:cubicBezTo>
                  <a:lnTo>
                    <a:pt x="1037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56"/>
            <p:cNvSpPr/>
            <p:nvPr/>
          </p:nvSpPr>
          <p:spPr>
            <a:xfrm>
              <a:off x="7987245" y="5714355"/>
              <a:ext cx="55715" cy="26537"/>
            </a:xfrm>
            <a:custGeom>
              <a:rect b="b" l="l" r="r" t="t"/>
              <a:pathLst>
                <a:path extrusionOk="0" h="26537" w="55715">
                  <a:moveTo>
                    <a:pt x="55716" y="26537"/>
                  </a:moveTo>
                  <a:cubicBezTo>
                    <a:pt x="47247" y="20647"/>
                    <a:pt x="38347" y="15274"/>
                    <a:pt x="29190" y="10502"/>
                  </a:cubicBezTo>
                  <a:cubicBezTo>
                    <a:pt x="19690" y="6418"/>
                    <a:pt x="9931" y="2892"/>
                    <a:pt x="0" y="12"/>
                  </a:cubicBezTo>
                  <a:cubicBezTo>
                    <a:pt x="3095" y="-74"/>
                    <a:pt x="6147" y="313"/>
                    <a:pt x="9114" y="1172"/>
                  </a:cubicBezTo>
                  <a:cubicBezTo>
                    <a:pt x="16379" y="2806"/>
                    <a:pt x="23430" y="5257"/>
                    <a:pt x="30137" y="8481"/>
                  </a:cubicBezTo>
                  <a:cubicBezTo>
                    <a:pt x="36843" y="11662"/>
                    <a:pt x="43205" y="15575"/>
                    <a:pt x="49052" y="20175"/>
                  </a:cubicBezTo>
                  <a:cubicBezTo>
                    <a:pt x="51632" y="21894"/>
                    <a:pt x="53867" y="24044"/>
                    <a:pt x="55716" y="265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56"/>
            <p:cNvSpPr/>
            <p:nvPr/>
          </p:nvSpPr>
          <p:spPr>
            <a:xfrm>
              <a:off x="7987503" y="5699650"/>
              <a:ext cx="50213" cy="13814"/>
            </a:xfrm>
            <a:custGeom>
              <a:rect b="b" l="l" r="r" t="t"/>
              <a:pathLst>
                <a:path extrusionOk="0" h="13814" w="50213">
                  <a:moveTo>
                    <a:pt x="50170" y="487"/>
                  </a:moveTo>
                  <a:cubicBezTo>
                    <a:pt x="41486" y="1304"/>
                    <a:pt x="32888" y="2680"/>
                    <a:pt x="24376" y="4528"/>
                  </a:cubicBezTo>
                  <a:cubicBezTo>
                    <a:pt x="16078" y="7108"/>
                    <a:pt x="7910" y="10203"/>
                    <a:pt x="0" y="13814"/>
                  </a:cubicBezTo>
                  <a:cubicBezTo>
                    <a:pt x="14445" y="3153"/>
                    <a:pt x="32372" y="-1619"/>
                    <a:pt x="50213" y="487"/>
                  </a:cubicBezTo>
                  <a:lnTo>
                    <a:pt x="50170" y="48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56"/>
            <p:cNvSpPr/>
            <p:nvPr/>
          </p:nvSpPr>
          <p:spPr>
            <a:xfrm>
              <a:off x="7874523" y="5318724"/>
              <a:ext cx="248250" cy="475222"/>
            </a:xfrm>
            <a:custGeom>
              <a:rect b="b" l="l" r="r" t="t"/>
              <a:pathLst>
                <a:path extrusionOk="0" h="475222" w="248250">
                  <a:moveTo>
                    <a:pt x="219382" y="475219"/>
                  </a:moveTo>
                  <a:cubicBezTo>
                    <a:pt x="219683" y="474832"/>
                    <a:pt x="219983" y="474445"/>
                    <a:pt x="220327" y="474101"/>
                  </a:cubicBezTo>
                  <a:lnTo>
                    <a:pt x="223165" y="470877"/>
                  </a:lnTo>
                  <a:cubicBezTo>
                    <a:pt x="224884" y="469157"/>
                    <a:pt x="226475" y="467395"/>
                    <a:pt x="227980" y="465503"/>
                  </a:cubicBezTo>
                  <a:cubicBezTo>
                    <a:pt x="230000" y="463053"/>
                    <a:pt x="231892" y="460473"/>
                    <a:pt x="233612" y="457765"/>
                  </a:cubicBezTo>
                  <a:cubicBezTo>
                    <a:pt x="238555" y="450585"/>
                    <a:pt x="242253" y="442632"/>
                    <a:pt x="244617" y="434249"/>
                  </a:cubicBezTo>
                  <a:cubicBezTo>
                    <a:pt x="246079" y="429047"/>
                    <a:pt x="246896" y="423630"/>
                    <a:pt x="246982" y="418213"/>
                  </a:cubicBezTo>
                  <a:cubicBezTo>
                    <a:pt x="247239" y="412152"/>
                    <a:pt x="246165" y="406133"/>
                    <a:pt x="243843" y="400544"/>
                  </a:cubicBezTo>
                  <a:cubicBezTo>
                    <a:pt x="225142" y="352309"/>
                    <a:pt x="199391" y="285931"/>
                    <a:pt x="170759" y="212632"/>
                  </a:cubicBezTo>
                  <a:cubicBezTo>
                    <a:pt x="159667" y="185806"/>
                    <a:pt x="148963" y="159925"/>
                    <a:pt x="138860" y="135593"/>
                  </a:cubicBezTo>
                  <a:cubicBezTo>
                    <a:pt x="133873" y="123426"/>
                    <a:pt x="128972" y="111647"/>
                    <a:pt x="124329" y="100340"/>
                  </a:cubicBezTo>
                  <a:cubicBezTo>
                    <a:pt x="119128" y="89980"/>
                    <a:pt x="111561" y="80995"/>
                    <a:pt x="102232" y="74116"/>
                  </a:cubicBezTo>
                  <a:lnTo>
                    <a:pt x="102232" y="74116"/>
                  </a:lnTo>
                  <a:lnTo>
                    <a:pt x="21754" y="29062"/>
                  </a:lnTo>
                  <a:lnTo>
                    <a:pt x="21754" y="29062"/>
                  </a:lnTo>
                  <a:lnTo>
                    <a:pt x="5589" y="7566"/>
                  </a:lnTo>
                  <a:lnTo>
                    <a:pt x="1290" y="1978"/>
                  </a:lnTo>
                  <a:cubicBezTo>
                    <a:pt x="817" y="1376"/>
                    <a:pt x="387" y="688"/>
                    <a:pt x="0" y="0"/>
                  </a:cubicBezTo>
                  <a:cubicBezTo>
                    <a:pt x="0" y="0"/>
                    <a:pt x="559" y="602"/>
                    <a:pt x="1548" y="1806"/>
                  </a:cubicBezTo>
                  <a:lnTo>
                    <a:pt x="5847" y="7223"/>
                  </a:lnTo>
                  <a:lnTo>
                    <a:pt x="22442" y="28460"/>
                  </a:lnTo>
                  <a:lnTo>
                    <a:pt x="22442" y="28460"/>
                  </a:lnTo>
                  <a:lnTo>
                    <a:pt x="103307" y="72611"/>
                  </a:lnTo>
                  <a:lnTo>
                    <a:pt x="103307" y="72611"/>
                  </a:lnTo>
                  <a:cubicBezTo>
                    <a:pt x="112937" y="79662"/>
                    <a:pt x="120761" y="88862"/>
                    <a:pt x="126135" y="99524"/>
                  </a:cubicBezTo>
                  <a:cubicBezTo>
                    <a:pt x="130821" y="110830"/>
                    <a:pt x="135722" y="122609"/>
                    <a:pt x="140794" y="134733"/>
                  </a:cubicBezTo>
                  <a:lnTo>
                    <a:pt x="172780" y="211858"/>
                  </a:lnTo>
                  <a:cubicBezTo>
                    <a:pt x="201369" y="285243"/>
                    <a:pt x="226690" y="351879"/>
                    <a:pt x="245090" y="400071"/>
                  </a:cubicBezTo>
                  <a:cubicBezTo>
                    <a:pt x="247498" y="405832"/>
                    <a:pt x="248529" y="412109"/>
                    <a:pt x="248186" y="418342"/>
                  </a:cubicBezTo>
                  <a:cubicBezTo>
                    <a:pt x="248056" y="423888"/>
                    <a:pt x="247196" y="429391"/>
                    <a:pt x="245606" y="434679"/>
                  </a:cubicBezTo>
                  <a:cubicBezTo>
                    <a:pt x="243112" y="443148"/>
                    <a:pt x="239243" y="451187"/>
                    <a:pt x="234128" y="458367"/>
                  </a:cubicBezTo>
                  <a:cubicBezTo>
                    <a:pt x="232322" y="461032"/>
                    <a:pt x="230387" y="463568"/>
                    <a:pt x="228281" y="465976"/>
                  </a:cubicBezTo>
                  <a:cubicBezTo>
                    <a:pt x="226819" y="467825"/>
                    <a:pt x="225228" y="469587"/>
                    <a:pt x="223551" y="471221"/>
                  </a:cubicBezTo>
                  <a:lnTo>
                    <a:pt x="220499" y="474273"/>
                  </a:lnTo>
                  <a:cubicBezTo>
                    <a:pt x="219811" y="474918"/>
                    <a:pt x="219382" y="475262"/>
                    <a:pt x="219382" y="475219"/>
                  </a:cubicBezTo>
                  <a:lnTo>
                    <a:pt x="219382" y="4752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56"/>
            <p:cNvSpPr/>
            <p:nvPr/>
          </p:nvSpPr>
          <p:spPr>
            <a:xfrm>
              <a:off x="7839099" y="5522500"/>
              <a:ext cx="153004" cy="409357"/>
            </a:xfrm>
            <a:custGeom>
              <a:rect b="b" l="l" r="r" t="t"/>
              <a:pathLst>
                <a:path extrusionOk="0" h="409357" w="153004">
                  <a:moveTo>
                    <a:pt x="153004" y="349815"/>
                  </a:moveTo>
                  <a:cubicBezTo>
                    <a:pt x="152574" y="350202"/>
                    <a:pt x="152101" y="350589"/>
                    <a:pt x="151628" y="350933"/>
                  </a:cubicBezTo>
                  <a:lnTo>
                    <a:pt x="147329" y="354071"/>
                  </a:lnTo>
                  <a:lnTo>
                    <a:pt x="131208" y="365851"/>
                  </a:lnTo>
                  <a:lnTo>
                    <a:pt x="71966" y="408841"/>
                  </a:lnTo>
                  <a:lnTo>
                    <a:pt x="71279" y="409357"/>
                  </a:lnTo>
                  <a:lnTo>
                    <a:pt x="70806" y="408583"/>
                  </a:lnTo>
                  <a:lnTo>
                    <a:pt x="559" y="296120"/>
                  </a:lnTo>
                  <a:lnTo>
                    <a:pt x="0" y="295260"/>
                  </a:lnTo>
                  <a:lnTo>
                    <a:pt x="817" y="294701"/>
                  </a:lnTo>
                  <a:lnTo>
                    <a:pt x="65303" y="248314"/>
                  </a:lnTo>
                  <a:lnTo>
                    <a:pt x="143847" y="191825"/>
                  </a:lnTo>
                  <a:lnTo>
                    <a:pt x="143503" y="193157"/>
                  </a:lnTo>
                  <a:lnTo>
                    <a:pt x="75191" y="54598"/>
                  </a:lnTo>
                  <a:lnTo>
                    <a:pt x="55630" y="14488"/>
                  </a:lnTo>
                  <a:lnTo>
                    <a:pt x="50471" y="3783"/>
                  </a:lnTo>
                  <a:cubicBezTo>
                    <a:pt x="49955" y="2622"/>
                    <a:pt x="49525" y="1677"/>
                    <a:pt x="49182" y="989"/>
                  </a:cubicBezTo>
                  <a:lnTo>
                    <a:pt x="48795" y="0"/>
                  </a:lnTo>
                  <a:cubicBezTo>
                    <a:pt x="49009" y="301"/>
                    <a:pt x="49182" y="602"/>
                    <a:pt x="49353" y="903"/>
                  </a:cubicBezTo>
                  <a:lnTo>
                    <a:pt x="50815" y="3611"/>
                  </a:lnTo>
                  <a:lnTo>
                    <a:pt x="56232" y="14187"/>
                  </a:lnTo>
                  <a:cubicBezTo>
                    <a:pt x="61004" y="23559"/>
                    <a:pt x="67796" y="37058"/>
                    <a:pt x="76351" y="53996"/>
                  </a:cubicBezTo>
                  <a:lnTo>
                    <a:pt x="145438" y="192211"/>
                  </a:lnTo>
                  <a:lnTo>
                    <a:pt x="145825" y="193028"/>
                  </a:lnTo>
                  <a:lnTo>
                    <a:pt x="145094" y="193544"/>
                  </a:lnTo>
                  <a:lnTo>
                    <a:pt x="66636" y="250120"/>
                  </a:lnTo>
                  <a:lnTo>
                    <a:pt x="2150" y="296421"/>
                  </a:lnTo>
                  <a:lnTo>
                    <a:pt x="2408" y="295002"/>
                  </a:lnTo>
                  <a:lnTo>
                    <a:pt x="72397" y="407508"/>
                  </a:lnTo>
                  <a:lnTo>
                    <a:pt x="71193" y="407294"/>
                  </a:lnTo>
                  <a:lnTo>
                    <a:pt x="130864" y="365077"/>
                  </a:lnTo>
                  <a:lnTo>
                    <a:pt x="147243" y="353641"/>
                  </a:lnTo>
                  <a:lnTo>
                    <a:pt x="151542" y="350718"/>
                  </a:lnTo>
                  <a:cubicBezTo>
                    <a:pt x="152015" y="350374"/>
                    <a:pt x="152488" y="350073"/>
                    <a:pt x="153004" y="3498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56"/>
            <p:cNvSpPr/>
            <p:nvPr/>
          </p:nvSpPr>
          <p:spPr>
            <a:xfrm>
              <a:off x="7890742" y="5402255"/>
              <a:ext cx="82230" cy="90539"/>
            </a:xfrm>
            <a:custGeom>
              <a:rect b="b" l="l" r="r" t="t"/>
              <a:pathLst>
                <a:path extrusionOk="0" h="90539" w="82230">
                  <a:moveTo>
                    <a:pt x="161" y="90538"/>
                  </a:moveTo>
                  <a:cubicBezTo>
                    <a:pt x="-54" y="88819"/>
                    <a:pt x="-54" y="87099"/>
                    <a:pt x="161" y="85379"/>
                  </a:cubicBezTo>
                  <a:cubicBezTo>
                    <a:pt x="634" y="80650"/>
                    <a:pt x="1494" y="76007"/>
                    <a:pt x="2698" y="71407"/>
                  </a:cubicBezTo>
                  <a:cubicBezTo>
                    <a:pt x="10823" y="40540"/>
                    <a:pt x="33479" y="15563"/>
                    <a:pt x="63444" y="4514"/>
                  </a:cubicBezTo>
                  <a:cubicBezTo>
                    <a:pt x="67872" y="2837"/>
                    <a:pt x="72428" y="1548"/>
                    <a:pt x="77072" y="645"/>
                  </a:cubicBezTo>
                  <a:cubicBezTo>
                    <a:pt x="78748" y="215"/>
                    <a:pt x="80511" y="0"/>
                    <a:pt x="82230" y="0"/>
                  </a:cubicBezTo>
                  <a:cubicBezTo>
                    <a:pt x="82230" y="430"/>
                    <a:pt x="75008" y="1548"/>
                    <a:pt x="64045" y="5976"/>
                  </a:cubicBezTo>
                  <a:cubicBezTo>
                    <a:pt x="35070" y="17583"/>
                    <a:pt x="13016" y="41873"/>
                    <a:pt x="4245" y="71837"/>
                  </a:cubicBezTo>
                  <a:cubicBezTo>
                    <a:pt x="1107" y="83187"/>
                    <a:pt x="591" y="90624"/>
                    <a:pt x="161" y="90538"/>
                  </a:cubicBezTo>
                  <a:lnTo>
                    <a:pt x="161" y="905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56"/>
            <p:cNvSpPr/>
            <p:nvPr/>
          </p:nvSpPr>
          <p:spPr>
            <a:xfrm>
              <a:off x="7839099" y="5522500"/>
              <a:ext cx="153004" cy="409357"/>
            </a:xfrm>
            <a:custGeom>
              <a:rect b="b" l="l" r="r" t="t"/>
              <a:pathLst>
                <a:path extrusionOk="0" h="409357" w="153004">
                  <a:moveTo>
                    <a:pt x="153004" y="349815"/>
                  </a:moveTo>
                  <a:cubicBezTo>
                    <a:pt x="152574" y="350202"/>
                    <a:pt x="152101" y="350589"/>
                    <a:pt x="151628" y="350933"/>
                  </a:cubicBezTo>
                  <a:lnTo>
                    <a:pt x="147329" y="354071"/>
                  </a:lnTo>
                  <a:lnTo>
                    <a:pt x="131208" y="365851"/>
                  </a:lnTo>
                  <a:lnTo>
                    <a:pt x="71966" y="408841"/>
                  </a:lnTo>
                  <a:lnTo>
                    <a:pt x="71279" y="409357"/>
                  </a:lnTo>
                  <a:lnTo>
                    <a:pt x="70806" y="408583"/>
                  </a:lnTo>
                  <a:lnTo>
                    <a:pt x="559" y="296120"/>
                  </a:lnTo>
                  <a:lnTo>
                    <a:pt x="0" y="295260"/>
                  </a:lnTo>
                  <a:lnTo>
                    <a:pt x="817" y="294701"/>
                  </a:lnTo>
                  <a:lnTo>
                    <a:pt x="65303" y="248314"/>
                  </a:lnTo>
                  <a:lnTo>
                    <a:pt x="143847" y="191825"/>
                  </a:lnTo>
                  <a:lnTo>
                    <a:pt x="143503" y="193157"/>
                  </a:lnTo>
                  <a:lnTo>
                    <a:pt x="75191" y="54598"/>
                  </a:lnTo>
                  <a:lnTo>
                    <a:pt x="55630" y="14488"/>
                  </a:lnTo>
                  <a:lnTo>
                    <a:pt x="50471" y="3783"/>
                  </a:lnTo>
                  <a:cubicBezTo>
                    <a:pt x="49955" y="2622"/>
                    <a:pt x="49525" y="1677"/>
                    <a:pt x="49182" y="989"/>
                  </a:cubicBezTo>
                  <a:lnTo>
                    <a:pt x="48795" y="0"/>
                  </a:lnTo>
                  <a:cubicBezTo>
                    <a:pt x="49009" y="301"/>
                    <a:pt x="49182" y="602"/>
                    <a:pt x="49353" y="903"/>
                  </a:cubicBezTo>
                  <a:lnTo>
                    <a:pt x="50815" y="3611"/>
                  </a:lnTo>
                  <a:lnTo>
                    <a:pt x="56232" y="14187"/>
                  </a:lnTo>
                  <a:cubicBezTo>
                    <a:pt x="61004" y="23559"/>
                    <a:pt x="67796" y="37058"/>
                    <a:pt x="76351" y="53996"/>
                  </a:cubicBezTo>
                  <a:lnTo>
                    <a:pt x="145438" y="192211"/>
                  </a:lnTo>
                  <a:lnTo>
                    <a:pt x="145825" y="193028"/>
                  </a:lnTo>
                  <a:lnTo>
                    <a:pt x="145094" y="193544"/>
                  </a:lnTo>
                  <a:lnTo>
                    <a:pt x="66636" y="250120"/>
                  </a:lnTo>
                  <a:lnTo>
                    <a:pt x="2150" y="296421"/>
                  </a:lnTo>
                  <a:lnTo>
                    <a:pt x="2408" y="295002"/>
                  </a:lnTo>
                  <a:lnTo>
                    <a:pt x="72397" y="407508"/>
                  </a:lnTo>
                  <a:lnTo>
                    <a:pt x="71193" y="407294"/>
                  </a:lnTo>
                  <a:lnTo>
                    <a:pt x="130864" y="365077"/>
                  </a:lnTo>
                  <a:lnTo>
                    <a:pt x="147243" y="353641"/>
                  </a:lnTo>
                  <a:lnTo>
                    <a:pt x="151542" y="350718"/>
                  </a:lnTo>
                  <a:cubicBezTo>
                    <a:pt x="152015" y="350374"/>
                    <a:pt x="152488" y="350073"/>
                    <a:pt x="153004" y="3498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56"/>
            <p:cNvSpPr/>
            <p:nvPr/>
          </p:nvSpPr>
          <p:spPr>
            <a:xfrm>
              <a:off x="7689620" y="5446922"/>
              <a:ext cx="126135" cy="60874"/>
            </a:xfrm>
            <a:custGeom>
              <a:rect b="b" l="l" r="r" t="t"/>
              <a:pathLst>
                <a:path extrusionOk="0" h="60874" w="126135">
                  <a:moveTo>
                    <a:pt x="126135" y="10232"/>
                  </a:moveTo>
                  <a:lnTo>
                    <a:pt x="102318" y="9501"/>
                  </a:lnTo>
                  <a:lnTo>
                    <a:pt x="107305" y="33576"/>
                  </a:lnTo>
                  <a:lnTo>
                    <a:pt x="0" y="60875"/>
                  </a:lnTo>
                  <a:lnTo>
                    <a:pt x="100641" y="24591"/>
                  </a:lnTo>
                  <a:lnTo>
                    <a:pt x="97073" y="0"/>
                  </a:lnTo>
                  <a:lnTo>
                    <a:pt x="126135" y="10232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56"/>
            <p:cNvSpPr/>
            <p:nvPr/>
          </p:nvSpPr>
          <p:spPr>
            <a:xfrm>
              <a:off x="7587657" y="5869650"/>
              <a:ext cx="29609" cy="352738"/>
            </a:xfrm>
            <a:custGeom>
              <a:rect b="b" l="l" r="r" t="t"/>
              <a:pathLst>
                <a:path extrusionOk="0" h="352738" w="29609">
                  <a:moveTo>
                    <a:pt x="18432" y="352738"/>
                  </a:moveTo>
                  <a:cubicBezTo>
                    <a:pt x="18346" y="351620"/>
                    <a:pt x="18346" y="350546"/>
                    <a:pt x="18432" y="349428"/>
                  </a:cubicBezTo>
                  <a:cubicBezTo>
                    <a:pt x="18432" y="347064"/>
                    <a:pt x="18690" y="343925"/>
                    <a:pt x="18819" y="339927"/>
                  </a:cubicBezTo>
                  <a:cubicBezTo>
                    <a:pt x="19249" y="331329"/>
                    <a:pt x="19851" y="319506"/>
                    <a:pt x="20625" y="304760"/>
                  </a:cubicBezTo>
                  <a:cubicBezTo>
                    <a:pt x="22345" y="274667"/>
                    <a:pt x="24709" y="233310"/>
                    <a:pt x="27374" y="186622"/>
                  </a:cubicBezTo>
                  <a:lnTo>
                    <a:pt x="27633" y="187396"/>
                  </a:lnTo>
                  <a:cubicBezTo>
                    <a:pt x="23505" y="181721"/>
                    <a:pt x="20195" y="175531"/>
                    <a:pt x="17701" y="168953"/>
                  </a:cubicBezTo>
                  <a:cubicBezTo>
                    <a:pt x="11511" y="151800"/>
                    <a:pt x="7298" y="134002"/>
                    <a:pt x="5148" y="115903"/>
                  </a:cubicBezTo>
                  <a:cubicBezTo>
                    <a:pt x="2870" y="98706"/>
                    <a:pt x="1666" y="82671"/>
                    <a:pt x="849" y="67968"/>
                  </a:cubicBezTo>
                  <a:cubicBezTo>
                    <a:pt x="-527" y="38606"/>
                    <a:pt x="-11" y="15004"/>
                    <a:pt x="849" y="473"/>
                  </a:cubicBezTo>
                  <a:lnTo>
                    <a:pt x="849" y="0"/>
                  </a:lnTo>
                  <a:lnTo>
                    <a:pt x="1322" y="0"/>
                  </a:lnTo>
                  <a:lnTo>
                    <a:pt x="14219" y="687"/>
                  </a:lnTo>
                  <a:lnTo>
                    <a:pt x="17487" y="946"/>
                  </a:lnTo>
                  <a:lnTo>
                    <a:pt x="14219" y="946"/>
                  </a:lnTo>
                  <a:lnTo>
                    <a:pt x="1322" y="687"/>
                  </a:lnTo>
                  <a:lnTo>
                    <a:pt x="1795" y="258"/>
                  </a:lnTo>
                  <a:cubicBezTo>
                    <a:pt x="1494" y="14746"/>
                    <a:pt x="1322" y="38347"/>
                    <a:pt x="2913" y="67624"/>
                  </a:cubicBezTo>
                  <a:cubicBezTo>
                    <a:pt x="3729" y="82284"/>
                    <a:pt x="5019" y="98362"/>
                    <a:pt x="7212" y="115344"/>
                  </a:cubicBezTo>
                  <a:cubicBezTo>
                    <a:pt x="9361" y="133400"/>
                    <a:pt x="13574" y="151112"/>
                    <a:pt x="19765" y="168222"/>
                  </a:cubicBezTo>
                  <a:cubicBezTo>
                    <a:pt x="22173" y="174585"/>
                    <a:pt x="25354" y="180603"/>
                    <a:pt x="29352" y="186106"/>
                  </a:cubicBezTo>
                  <a:lnTo>
                    <a:pt x="29610" y="186451"/>
                  </a:lnTo>
                  <a:lnTo>
                    <a:pt x="29610" y="186880"/>
                  </a:lnTo>
                  <a:cubicBezTo>
                    <a:pt x="26644" y="233525"/>
                    <a:pt x="24021" y="274925"/>
                    <a:pt x="22130" y="304933"/>
                  </a:cubicBezTo>
                  <a:cubicBezTo>
                    <a:pt x="21055" y="319679"/>
                    <a:pt x="20238" y="331587"/>
                    <a:pt x="19636" y="340056"/>
                  </a:cubicBezTo>
                  <a:cubicBezTo>
                    <a:pt x="19335" y="344054"/>
                    <a:pt x="19077" y="347192"/>
                    <a:pt x="18862" y="349557"/>
                  </a:cubicBezTo>
                  <a:cubicBezTo>
                    <a:pt x="18776" y="350632"/>
                    <a:pt x="18648" y="351706"/>
                    <a:pt x="18432" y="352738"/>
                  </a:cubicBezTo>
                  <a:lnTo>
                    <a:pt x="18432" y="35273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56"/>
            <p:cNvSpPr/>
            <p:nvPr/>
          </p:nvSpPr>
          <p:spPr>
            <a:xfrm>
              <a:off x="7867043" y="5324899"/>
              <a:ext cx="38006" cy="117638"/>
            </a:xfrm>
            <a:custGeom>
              <a:rect b="b" l="l" r="r" t="t"/>
              <a:pathLst>
                <a:path extrusionOk="0" h="117638" w="38006">
                  <a:moveTo>
                    <a:pt x="5804" y="117638"/>
                  </a:moveTo>
                  <a:lnTo>
                    <a:pt x="0" y="115188"/>
                  </a:lnTo>
                  <a:cubicBezTo>
                    <a:pt x="0" y="114887"/>
                    <a:pt x="12897" y="83718"/>
                    <a:pt x="25794" y="50702"/>
                  </a:cubicBezTo>
                  <a:cubicBezTo>
                    <a:pt x="30868" y="37590"/>
                    <a:pt x="32673" y="26670"/>
                    <a:pt x="31211" y="18201"/>
                  </a:cubicBezTo>
                  <a:cubicBezTo>
                    <a:pt x="29836" y="10935"/>
                    <a:pt x="23344" y="5733"/>
                    <a:pt x="15950" y="5948"/>
                  </a:cubicBezTo>
                  <a:lnTo>
                    <a:pt x="11995" y="273"/>
                  </a:lnTo>
                  <a:cubicBezTo>
                    <a:pt x="23559" y="-1532"/>
                    <a:pt x="34608" y="5776"/>
                    <a:pt x="37445" y="17126"/>
                  </a:cubicBezTo>
                  <a:cubicBezTo>
                    <a:pt x="39079" y="26713"/>
                    <a:pt x="37144" y="38621"/>
                    <a:pt x="31684" y="52980"/>
                  </a:cubicBezTo>
                  <a:cubicBezTo>
                    <a:pt x="18959" y="86083"/>
                    <a:pt x="5933" y="117294"/>
                    <a:pt x="5804" y="117638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56"/>
            <p:cNvSpPr/>
            <p:nvPr/>
          </p:nvSpPr>
          <p:spPr>
            <a:xfrm>
              <a:off x="7808146" y="5435941"/>
              <a:ext cx="87435" cy="79422"/>
            </a:xfrm>
            <a:custGeom>
              <a:rect b="b" l="l" r="r" t="t"/>
              <a:pathLst>
                <a:path extrusionOk="0" h="79422" w="87435">
                  <a:moveTo>
                    <a:pt x="74116" y="79423"/>
                  </a:moveTo>
                  <a:lnTo>
                    <a:pt x="66077" y="76327"/>
                  </a:lnTo>
                  <a:cubicBezTo>
                    <a:pt x="72654" y="59389"/>
                    <a:pt x="81639" y="29382"/>
                    <a:pt x="77770" y="20955"/>
                  </a:cubicBezTo>
                  <a:cubicBezTo>
                    <a:pt x="73987" y="14851"/>
                    <a:pt x="67710" y="10680"/>
                    <a:pt x="60574" y="9563"/>
                  </a:cubicBezTo>
                  <a:cubicBezTo>
                    <a:pt x="51846" y="7241"/>
                    <a:pt x="42561" y="9176"/>
                    <a:pt x="35424" y="14722"/>
                  </a:cubicBezTo>
                  <a:cubicBezTo>
                    <a:pt x="26224" y="22503"/>
                    <a:pt x="12381" y="49931"/>
                    <a:pt x="7824" y="59819"/>
                  </a:cubicBezTo>
                  <a:lnTo>
                    <a:pt x="0" y="56208"/>
                  </a:lnTo>
                  <a:cubicBezTo>
                    <a:pt x="688" y="54703"/>
                    <a:pt x="17196" y="18720"/>
                    <a:pt x="30093" y="8144"/>
                  </a:cubicBezTo>
                  <a:cubicBezTo>
                    <a:pt x="39251" y="836"/>
                    <a:pt x="51331" y="-1744"/>
                    <a:pt x="62680" y="1180"/>
                  </a:cubicBezTo>
                  <a:cubicBezTo>
                    <a:pt x="72439" y="2813"/>
                    <a:pt x="80951" y="8746"/>
                    <a:pt x="85852" y="17387"/>
                  </a:cubicBezTo>
                  <a:cubicBezTo>
                    <a:pt x="92301" y="31574"/>
                    <a:pt x="77168" y="71555"/>
                    <a:pt x="74116" y="79423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56"/>
            <p:cNvSpPr/>
            <p:nvPr/>
          </p:nvSpPr>
          <p:spPr>
            <a:xfrm>
              <a:off x="7766660" y="5510764"/>
              <a:ext cx="114785" cy="135420"/>
            </a:xfrm>
            <a:custGeom>
              <a:rect b="b" l="l" r="r" t="t"/>
              <a:pathLst>
                <a:path extrusionOk="0" h="135420" w="114785">
                  <a:moveTo>
                    <a:pt x="28976" y="135420"/>
                  </a:moveTo>
                  <a:cubicBezTo>
                    <a:pt x="19045" y="135420"/>
                    <a:pt x="9329" y="130133"/>
                    <a:pt x="0" y="119600"/>
                  </a:cubicBezTo>
                  <a:lnTo>
                    <a:pt x="3181" y="116720"/>
                  </a:lnTo>
                  <a:cubicBezTo>
                    <a:pt x="13499" y="128327"/>
                    <a:pt x="24075" y="132927"/>
                    <a:pt x="34608" y="130477"/>
                  </a:cubicBezTo>
                  <a:cubicBezTo>
                    <a:pt x="77598" y="120374"/>
                    <a:pt x="110142" y="1204"/>
                    <a:pt x="110486" y="0"/>
                  </a:cubicBezTo>
                  <a:lnTo>
                    <a:pt x="114785" y="1118"/>
                  </a:lnTo>
                  <a:cubicBezTo>
                    <a:pt x="113452" y="6148"/>
                    <a:pt x="81123" y="123985"/>
                    <a:pt x="35769" y="134647"/>
                  </a:cubicBezTo>
                  <a:cubicBezTo>
                    <a:pt x="33533" y="135163"/>
                    <a:pt x="31254" y="135420"/>
                    <a:pt x="28976" y="135420"/>
                  </a:cubicBezTo>
                  <a:lnTo>
                    <a:pt x="28976" y="1354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56"/>
            <p:cNvSpPr/>
            <p:nvPr/>
          </p:nvSpPr>
          <p:spPr>
            <a:xfrm>
              <a:off x="7756094" y="5617495"/>
              <a:ext cx="20421" cy="19302"/>
            </a:xfrm>
            <a:custGeom>
              <a:rect b="b" l="l" r="r" t="t"/>
              <a:pathLst>
                <a:path extrusionOk="0" h="19302" w="20421">
                  <a:moveTo>
                    <a:pt x="18821" y="17813"/>
                  </a:moveTo>
                  <a:lnTo>
                    <a:pt x="18821" y="17813"/>
                  </a:lnTo>
                  <a:cubicBezTo>
                    <a:pt x="17015" y="19618"/>
                    <a:pt x="14177" y="19790"/>
                    <a:pt x="12114" y="18286"/>
                  </a:cubicBezTo>
                  <a:lnTo>
                    <a:pt x="2785" y="11364"/>
                  </a:lnTo>
                  <a:cubicBezTo>
                    <a:pt x="-52" y="9515"/>
                    <a:pt x="-869" y="5689"/>
                    <a:pt x="1022" y="2852"/>
                  </a:cubicBezTo>
                  <a:cubicBezTo>
                    <a:pt x="1022" y="2852"/>
                    <a:pt x="1022" y="2809"/>
                    <a:pt x="1065" y="2766"/>
                  </a:cubicBezTo>
                  <a:lnTo>
                    <a:pt x="1065" y="2766"/>
                  </a:lnTo>
                  <a:cubicBezTo>
                    <a:pt x="2914" y="-71"/>
                    <a:pt x="6740" y="-845"/>
                    <a:pt x="9577" y="1003"/>
                  </a:cubicBezTo>
                  <a:cubicBezTo>
                    <a:pt x="9921" y="1218"/>
                    <a:pt x="10265" y="1519"/>
                    <a:pt x="10566" y="1820"/>
                  </a:cubicBezTo>
                  <a:lnTo>
                    <a:pt x="18907" y="10418"/>
                  </a:lnTo>
                  <a:cubicBezTo>
                    <a:pt x="20927" y="12439"/>
                    <a:pt x="20927" y="15706"/>
                    <a:pt x="18907" y="17727"/>
                  </a:cubicBezTo>
                  <a:lnTo>
                    <a:pt x="18821" y="17813"/>
                  </a:lnTo>
                  <a:lnTo>
                    <a:pt x="18821" y="1781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56"/>
            <p:cNvSpPr/>
            <p:nvPr/>
          </p:nvSpPr>
          <p:spPr>
            <a:xfrm>
              <a:off x="7776901" y="5493223"/>
              <a:ext cx="45689" cy="156924"/>
            </a:xfrm>
            <a:custGeom>
              <a:rect b="b" l="l" r="r" t="t"/>
              <a:pathLst>
                <a:path extrusionOk="0" h="156924" w="45689">
                  <a:moveTo>
                    <a:pt x="36962" y="156916"/>
                  </a:moveTo>
                  <a:cubicBezTo>
                    <a:pt x="23721" y="156916"/>
                    <a:pt x="13876" y="152617"/>
                    <a:pt x="7686" y="144019"/>
                  </a:cubicBezTo>
                  <a:cubicBezTo>
                    <a:pt x="-18667" y="107047"/>
                    <a:pt x="31030" y="4385"/>
                    <a:pt x="33179" y="0"/>
                  </a:cubicBezTo>
                  <a:lnTo>
                    <a:pt x="37048" y="1892"/>
                  </a:lnTo>
                  <a:cubicBezTo>
                    <a:pt x="36533" y="2923"/>
                    <a:pt x="-13680" y="106617"/>
                    <a:pt x="11254" y="141525"/>
                  </a:cubicBezTo>
                  <a:cubicBezTo>
                    <a:pt x="17746" y="150596"/>
                    <a:pt x="29138" y="154423"/>
                    <a:pt x="45131" y="152230"/>
                  </a:cubicBezTo>
                  <a:lnTo>
                    <a:pt x="45690" y="156529"/>
                  </a:lnTo>
                  <a:cubicBezTo>
                    <a:pt x="42809" y="156830"/>
                    <a:pt x="39886" y="156959"/>
                    <a:pt x="36962" y="15691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56"/>
            <p:cNvSpPr/>
            <p:nvPr/>
          </p:nvSpPr>
          <p:spPr>
            <a:xfrm>
              <a:off x="7813075" y="5641223"/>
              <a:ext cx="23290" cy="12331"/>
            </a:xfrm>
            <a:custGeom>
              <a:rect b="b" l="l" r="r" t="t"/>
              <a:pathLst>
                <a:path extrusionOk="0" h="12331" w="23290">
                  <a:moveTo>
                    <a:pt x="15" y="6552"/>
                  </a:moveTo>
                  <a:lnTo>
                    <a:pt x="15" y="6552"/>
                  </a:lnTo>
                  <a:cubicBezTo>
                    <a:pt x="187" y="9089"/>
                    <a:pt x="2165" y="11109"/>
                    <a:pt x="4701" y="11324"/>
                  </a:cubicBezTo>
                  <a:lnTo>
                    <a:pt x="16265" y="12270"/>
                  </a:lnTo>
                  <a:cubicBezTo>
                    <a:pt x="19619" y="12743"/>
                    <a:pt x="22757" y="10421"/>
                    <a:pt x="23230" y="7068"/>
                  </a:cubicBezTo>
                  <a:lnTo>
                    <a:pt x="23230" y="6982"/>
                  </a:lnTo>
                  <a:lnTo>
                    <a:pt x="23230" y="6982"/>
                  </a:lnTo>
                  <a:cubicBezTo>
                    <a:pt x="23703" y="3629"/>
                    <a:pt x="21338" y="534"/>
                    <a:pt x="17985" y="60"/>
                  </a:cubicBezTo>
                  <a:cubicBezTo>
                    <a:pt x="17598" y="18"/>
                    <a:pt x="17168" y="-25"/>
                    <a:pt x="16739" y="18"/>
                  </a:cubicBezTo>
                  <a:lnTo>
                    <a:pt x="4701" y="1050"/>
                  </a:lnTo>
                  <a:cubicBezTo>
                    <a:pt x="1906" y="1264"/>
                    <a:pt x="-200" y="3758"/>
                    <a:pt x="15" y="6552"/>
                  </a:cubicBezTo>
                  <a:lnTo>
                    <a:pt x="15" y="655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56"/>
            <p:cNvSpPr/>
            <p:nvPr/>
          </p:nvSpPr>
          <p:spPr>
            <a:xfrm rot="-1359176">
              <a:off x="7572560" y="5513394"/>
              <a:ext cx="67297" cy="67297"/>
            </a:xfrm>
            <a:custGeom>
              <a:rect b="b" l="l" r="r" t="t"/>
              <a:pathLst>
                <a:path extrusionOk="0" h="67323" w="67323">
                  <a:moveTo>
                    <a:pt x="67323" y="33662"/>
                  </a:moveTo>
                  <a:cubicBezTo>
                    <a:pt x="67323" y="52253"/>
                    <a:pt x="52252" y="67324"/>
                    <a:pt x="33662" y="67324"/>
                  </a:cubicBezTo>
                  <a:cubicBezTo>
                    <a:pt x="15071" y="67324"/>
                    <a:pt x="0" y="52253"/>
                    <a:pt x="0" y="33662"/>
                  </a:cubicBezTo>
                  <a:cubicBezTo>
                    <a:pt x="0" y="15071"/>
                    <a:pt x="15071" y="0"/>
                    <a:pt x="33662" y="0"/>
                  </a:cubicBezTo>
                  <a:cubicBezTo>
                    <a:pt x="52252" y="0"/>
                    <a:pt x="67323" y="15071"/>
                    <a:pt x="67323" y="336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56"/>
            <p:cNvSpPr/>
            <p:nvPr/>
          </p:nvSpPr>
          <p:spPr>
            <a:xfrm rot="-1359176">
              <a:off x="7572560" y="5513394"/>
              <a:ext cx="67297" cy="67297"/>
            </a:xfrm>
            <a:custGeom>
              <a:rect b="b" l="l" r="r" t="t"/>
              <a:pathLst>
                <a:path extrusionOk="0" h="67323" w="67323">
                  <a:moveTo>
                    <a:pt x="67323" y="33662"/>
                  </a:moveTo>
                  <a:cubicBezTo>
                    <a:pt x="67323" y="52253"/>
                    <a:pt x="52252" y="67324"/>
                    <a:pt x="33662" y="67324"/>
                  </a:cubicBezTo>
                  <a:cubicBezTo>
                    <a:pt x="15071" y="67324"/>
                    <a:pt x="0" y="52253"/>
                    <a:pt x="0" y="33662"/>
                  </a:cubicBezTo>
                  <a:cubicBezTo>
                    <a:pt x="0" y="15071"/>
                    <a:pt x="15071" y="0"/>
                    <a:pt x="33662" y="0"/>
                  </a:cubicBezTo>
                  <a:cubicBezTo>
                    <a:pt x="52252" y="0"/>
                    <a:pt x="67323" y="15071"/>
                    <a:pt x="67323" y="336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56"/>
            <p:cNvSpPr/>
            <p:nvPr/>
          </p:nvSpPr>
          <p:spPr>
            <a:xfrm>
              <a:off x="7581370" y="5522156"/>
              <a:ext cx="49783" cy="49783"/>
            </a:xfrm>
            <a:custGeom>
              <a:rect b="b" l="l" r="r" t="t"/>
              <a:pathLst>
                <a:path extrusionOk="0" h="49783" w="49783">
                  <a:moveTo>
                    <a:pt x="49783" y="24892"/>
                  </a:moveTo>
                  <a:cubicBezTo>
                    <a:pt x="49783" y="38649"/>
                    <a:pt x="38649" y="49783"/>
                    <a:pt x="24892" y="49783"/>
                  </a:cubicBezTo>
                  <a:cubicBezTo>
                    <a:pt x="11134" y="49783"/>
                    <a:pt x="0" y="38649"/>
                    <a:pt x="0" y="24892"/>
                  </a:cubicBezTo>
                  <a:cubicBezTo>
                    <a:pt x="0" y="11135"/>
                    <a:pt x="11134" y="0"/>
                    <a:pt x="24892" y="0"/>
                  </a:cubicBezTo>
                  <a:cubicBezTo>
                    <a:pt x="38649" y="0"/>
                    <a:pt x="49740" y="11092"/>
                    <a:pt x="49783" y="24806"/>
                  </a:cubicBezTo>
                  <a:lnTo>
                    <a:pt x="49783" y="24892"/>
                  </a:lnTo>
                  <a:lnTo>
                    <a:pt x="49783" y="248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56"/>
            <p:cNvSpPr/>
            <p:nvPr/>
          </p:nvSpPr>
          <p:spPr>
            <a:xfrm>
              <a:off x="7614516" y="5341251"/>
              <a:ext cx="106831" cy="175444"/>
            </a:xfrm>
            <a:custGeom>
              <a:rect b="b" l="l" r="r" t="t"/>
              <a:pathLst>
                <a:path extrusionOk="0" h="175444" w="106831">
                  <a:moveTo>
                    <a:pt x="5589" y="175445"/>
                  </a:moveTo>
                  <a:lnTo>
                    <a:pt x="0" y="172564"/>
                  </a:lnTo>
                  <a:cubicBezTo>
                    <a:pt x="2838" y="167062"/>
                    <a:pt x="69387" y="37617"/>
                    <a:pt x="73385" y="31770"/>
                  </a:cubicBezTo>
                  <a:cubicBezTo>
                    <a:pt x="74073" y="30738"/>
                    <a:pt x="74933" y="29277"/>
                    <a:pt x="75879" y="27686"/>
                  </a:cubicBezTo>
                  <a:cubicBezTo>
                    <a:pt x="77899" y="24204"/>
                    <a:pt x="80092" y="20850"/>
                    <a:pt x="82542" y="17669"/>
                  </a:cubicBezTo>
                  <a:cubicBezTo>
                    <a:pt x="89249" y="9372"/>
                    <a:pt x="97245" y="1719"/>
                    <a:pt x="106832" y="0"/>
                  </a:cubicBezTo>
                  <a:lnTo>
                    <a:pt x="101243" y="9028"/>
                  </a:lnTo>
                  <a:cubicBezTo>
                    <a:pt x="96127" y="11006"/>
                    <a:pt x="93419" y="14230"/>
                    <a:pt x="87443" y="21624"/>
                  </a:cubicBezTo>
                  <a:cubicBezTo>
                    <a:pt x="85208" y="24591"/>
                    <a:pt x="83144" y="27729"/>
                    <a:pt x="81296" y="30953"/>
                  </a:cubicBezTo>
                  <a:cubicBezTo>
                    <a:pt x="80264" y="32673"/>
                    <a:pt x="79361" y="34177"/>
                    <a:pt x="78587" y="35252"/>
                  </a:cubicBezTo>
                  <a:cubicBezTo>
                    <a:pt x="75277" y="39895"/>
                    <a:pt x="24849" y="138000"/>
                    <a:pt x="5589" y="175445"/>
                  </a:cubicBezTo>
                  <a:lnTo>
                    <a:pt x="5589" y="17544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7" name="Google Shape;907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7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913" name="Google Shape;91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674775" y="2468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Introduction</a:t>
            </a:r>
            <a:endParaRPr sz="2400"/>
          </a:p>
        </p:txBody>
      </p:sp>
      <p:sp>
        <p:nvSpPr>
          <p:cNvPr id="287" name="Google Shape;28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1"/>
          <p:cNvSpPr txBox="1"/>
          <p:nvPr/>
        </p:nvSpPr>
        <p:spPr>
          <a:xfrm>
            <a:off x="631061" y="1101200"/>
            <a:ext cx="229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What is ADHD?</a:t>
            </a:r>
            <a:endParaRPr b="1" sz="1500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631048" y="1571075"/>
            <a:ext cx="788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A neurodevelopmental disorder affecting attention, impulse control and activity levels.</a:t>
            </a:r>
            <a:endParaRPr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0" name="Google Shape;290;p41"/>
          <p:cNvSpPr txBox="1"/>
          <p:nvPr/>
        </p:nvSpPr>
        <p:spPr>
          <a:xfrm>
            <a:off x="631051" y="1993700"/>
            <a:ext cx="3413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How Dangerous is ADHD?</a:t>
            </a:r>
            <a:endParaRPr b="1" sz="1500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1"/>
          <p:cNvSpPr txBox="1"/>
          <p:nvPr/>
        </p:nvSpPr>
        <p:spPr>
          <a:xfrm>
            <a:off x="674775" y="2446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If untreated, can lead to academic, relationship issues, low self-esteem, and mental health risks.</a:t>
            </a:r>
            <a:endParaRPr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2" name="Google Shape;292;p41"/>
          <p:cNvSpPr txBox="1"/>
          <p:nvPr/>
        </p:nvSpPr>
        <p:spPr>
          <a:xfrm>
            <a:off x="631051" y="3118300"/>
            <a:ext cx="3413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252E47"/>
                </a:solidFill>
                <a:latin typeface="Sora"/>
                <a:ea typeface="Sora"/>
                <a:cs typeface="Sora"/>
                <a:sym typeface="Sora"/>
              </a:rPr>
              <a:t>How Deep Learning Helps</a:t>
            </a:r>
            <a:endParaRPr b="1" sz="1500">
              <a:solidFill>
                <a:srgbClr val="252E4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3" name="Google Shape;293;p41"/>
          <p:cNvSpPr txBox="1"/>
          <p:nvPr/>
        </p:nvSpPr>
        <p:spPr>
          <a:xfrm>
            <a:off x="674775" y="3646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E47"/>
              </a:buClr>
              <a:buSzPts val="1400"/>
              <a:buFont typeface="Exo"/>
              <a:buChar char="●"/>
            </a:pPr>
            <a:r>
              <a:rPr lang="en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Analyzes complex data (e.g., fMRI, behavior) for accurate ADHD diagnosis.</a:t>
            </a:r>
            <a:endParaRPr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52E47"/>
              </a:buClr>
              <a:buSzPts val="1400"/>
              <a:buFont typeface="Exo"/>
              <a:buChar char="●"/>
            </a:pPr>
            <a:r>
              <a:rPr lang="en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Example: Deep learning achieved 70% accuracy in ADHD diagnosis using fMRI data</a:t>
            </a:r>
            <a:r>
              <a:rPr baseline="30000" lang="en" sz="1500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1</a:t>
            </a:r>
            <a:r>
              <a:rPr lang="en">
                <a:solidFill>
                  <a:srgbClr val="252E47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>
              <a:solidFill>
                <a:srgbClr val="252E47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780000" y="4533050"/>
            <a:ext cx="65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1.Mao, Z., Su, Y., Xu, G., Wang, X., Huang, Y., Yue, W., ... &amp; Xiong, N. (2019). Spatio-temporal deep learning method for adhd fmri classification. Information Sciences, 499, 1-11.</a:t>
            </a:r>
            <a:endParaRPr sz="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2"/>
          <p:cNvSpPr/>
          <p:nvPr/>
        </p:nvSpPr>
        <p:spPr>
          <a:xfrm>
            <a:off x="823658" y="1615175"/>
            <a:ext cx="1674020" cy="1674059"/>
          </a:xfrm>
          <a:custGeom>
            <a:rect b="b" l="l" r="r" t="t"/>
            <a:pathLst>
              <a:path extrusionOk="0" h="43046" w="43045">
                <a:moveTo>
                  <a:pt x="21522" y="2193"/>
                </a:moveTo>
                <a:cubicBezTo>
                  <a:pt x="32195" y="2206"/>
                  <a:pt x="40839" y="10850"/>
                  <a:pt x="40852" y="21523"/>
                </a:cubicBezTo>
                <a:cubicBezTo>
                  <a:pt x="40852" y="29348"/>
                  <a:pt x="36139" y="36392"/>
                  <a:pt x="28919" y="39391"/>
                </a:cubicBezTo>
                <a:cubicBezTo>
                  <a:pt x="26525" y="40379"/>
                  <a:pt x="24014" y="40860"/>
                  <a:pt x="21525" y="40860"/>
                </a:cubicBezTo>
                <a:cubicBezTo>
                  <a:pt x="16494" y="40860"/>
                  <a:pt x="11551" y="38896"/>
                  <a:pt x="7850" y="35195"/>
                </a:cubicBezTo>
                <a:cubicBezTo>
                  <a:pt x="2319" y="29663"/>
                  <a:pt x="668" y="21346"/>
                  <a:pt x="3654" y="14126"/>
                </a:cubicBezTo>
                <a:cubicBezTo>
                  <a:pt x="6653" y="6893"/>
                  <a:pt x="13697" y="2193"/>
                  <a:pt x="21522" y="2193"/>
                </a:cubicBezTo>
                <a:close/>
                <a:moveTo>
                  <a:pt x="21522" y="1"/>
                </a:moveTo>
                <a:cubicBezTo>
                  <a:pt x="9652" y="1"/>
                  <a:pt x="0" y="9653"/>
                  <a:pt x="0" y="21523"/>
                </a:cubicBezTo>
                <a:cubicBezTo>
                  <a:pt x="0" y="33393"/>
                  <a:pt x="9652" y="43045"/>
                  <a:pt x="21522" y="43045"/>
                </a:cubicBezTo>
                <a:cubicBezTo>
                  <a:pt x="33380" y="43045"/>
                  <a:pt x="43045" y="33393"/>
                  <a:pt x="43045" y="21523"/>
                </a:cubicBezTo>
                <a:cubicBezTo>
                  <a:pt x="43045" y="9653"/>
                  <a:pt x="33392" y="1"/>
                  <a:pt x="21522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2"/>
          <p:cNvSpPr/>
          <p:nvPr/>
        </p:nvSpPr>
        <p:spPr>
          <a:xfrm>
            <a:off x="921154" y="1767040"/>
            <a:ext cx="1424618" cy="1370756"/>
          </a:xfrm>
          <a:custGeom>
            <a:rect b="b" l="l" r="r" t="t"/>
            <a:pathLst>
              <a:path extrusionOk="0" h="35247" w="36632">
                <a:moveTo>
                  <a:pt x="19015" y="2182"/>
                </a:moveTo>
                <a:cubicBezTo>
                  <a:pt x="27533" y="2194"/>
                  <a:pt x="34439" y="9100"/>
                  <a:pt x="34451" y="17630"/>
                </a:cubicBezTo>
                <a:cubicBezTo>
                  <a:pt x="34451" y="23868"/>
                  <a:pt x="30684" y="29500"/>
                  <a:pt x="24913" y="31882"/>
                </a:cubicBezTo>
                <a:cubicBezTo>
                  <a:pt x="23004" y="32675"/>
                  <a:pt x="21000" y="33060"/>
                  <a:pt x="19011" y="33060"/>
                </a:cubicBezTo>
                <a:cubicBezTo>
                  <a:pt x="14997" y="33060"/>
                  <a:pt x="11048" y="31492"/>
                  <a:pt x="8090" y="28543"/>
                </a:cubicBezTo>
                <a:cubicBezTo>
                  <a:pt x="3680" y="24132"/>
                  <a:pt x="2357" y="17492"/>
                  <a:pt x="4751" y="11721"/>
                </a:cubicBezTo>
                <a:cubicBezTo>
                  <a:pt x="7133" y="5949"/>
                  <a:pt x="12765" y="2194"/>
                  <a:pt x="19015" y="2194"/>
                </a:cubicBezTo>
                <a:lnTo>
                  <a:pt x="19015" y="2182"/>
                </a:lnTo>
                <a:close/>
                <a:moveTo>
                  <a:pt x="19027" y="1"/>
                </a:moveTo>
                <a:cubicBezTo>
                  <a:pt x="14437" y="1"/>
                  <a:pt x="9927" y="1794"/>
                  <a:pt x="6553" y="5168"/>
                </a:cubicBezTo>
                <a:cubicBezTo>
                  <a:pt x="1513" y="10209"/>
                  <a:pt x="1" y="17782"/>
                  <a:pt x="2735" y="24372"/>
                </a:cubicBezTo>
                <a:cubicBezTo>
                  <a:pt x="5457" y="30950"/>
                  <a:pt x="11883" y="35246"/>
                  <a:pt x="19015" y="35246"/>
                </a:cubicBezTo>
                <a:cubicBezTo>
                  <a:pt x="28743" y="35234"/>
                  <a:pt x="36619" y="27358"/>
                  <a:pt x="36631" y="17630"/>
                </a:cubicBezTo>
                <a:cubicBezTo>
                  <a:pt x="36631" y="10498"/>
                  <a:pt x="32334" y="4072"/>
                  <a:pt x="25757" y="1338"/>
                </a:cubicBezTo>
                <a:cubicBezTo>
                  <a:pt x="23578" y="438"/>
                  <a:pt x="21293" y="1"/>
                  <a:pt x="19027" y="1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858452" y="3514400"/>
            <a:ext cx="102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6</a:t>
            </a:r>
            <a:r>
              <a:rPr b="0" i="0" lang="en" sz="2000" u="none" cap="none" strike="noStrike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5.72%</a:t>
            </a:r>
            <a:endParaRPr b="0" i="0" sz="2000" u="none" cap="none" strike="noStrike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2" name="Google Shape;302;p42"/>
          <p:cNvSpPr/>
          <p:nvPr/>
        </p:nvSpPr>
        <p:spPr>
          <a:xfrm>
            <a:off x="823670" y="1615425"/>
            <a:ext cx="1674000" cy="1674000"/>
          </a:xfrm>
          <a:prstGeom prst="blockArc">
            <a:avLst>
              <a:gd fmla="val 5981036" name="adj1"/>
              <a:gd fmla="val 20626430" name="adj2"/>
              <a:gd fmla="val 4218" name="adj3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2"/>
          <p:cNvSpPr/>
          <p:nvPr/>
        </p:nvSpPr>
        <p:spPr>
          <a:xfrm>
            <a:off x="975432" y="1767013"/>
            <a:ext cx="1370400" cy="1370400"/>
          </a:xfrm>
          <a:prstGeom prst="blockArc">
            <a:avLst>
              <a:gd fmla="val 10800000" name="adj1"/>
              <a:gd fmla="val 19318186" name="adj2"/>
              <a:gd fmla="val 5913" name="adj3"/>
            </a:avLst>
          </a:prstGeom>
          <a:solidFill>
            <a:srgbClr val="00C3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858453" y="4068100"/>
            <a:ext cx="102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34.28</a:t>
            </a:r>
            <a:r>
              <a:rPr b="0" i="0" lang="en" sz="2000" u="none" cap="none" strike="noStrike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%</a:t>
            </a:r>
            <a:endParaRPr b="0" i="0" sz="2000" u="none" cap="none" strike="noStrike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05" name="Google Shape;305;p42"/>
          <p:cNvSpPr txBox="1"/>
          <p:nvPr/>
        </p:nvSpPr>
        <p:spPr>
          <a:xfrm>
            <a:off x="1812605" y="3514388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Male</a:t>
            </a:r>
            <a:endParaRPr b="0" i="0" sz="2000" u="none" cap="none" strike="noStrike">
              <a:solidFill>
                <a:srgbClr val="37495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06" name="Google Shape;306;p42"/>
          <p:cNvSpPr txBox="1"/>
          <p:nvPr/>
        </p:nvSpPr>
        <p:spPr>
          <a:xfrm>
            <a:off x="1812604" y="4068100"/>
            <a:ext cx="10941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Fem</a:t>
            </a:r>
            <a:r>
              <a:rPr b="0" i="0" lang="en" sz="2000" u="none" cap="none" strike="noStrike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ale</a:t>
            </a:r>
            <a:endParaRPr b="0" i="0" sz="2000" u="none" cap="none" strike="noStrike">
              <a:solidFill>
                <a:srgbClr val="37495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307" name="Google Shape;307;p42"/>
          <p:cNvCxnSpPr>
            <a:stCxn id="303" idx="0"/>
            <a:endCxn id="304" idx="1"/>
          </p:cNvCxnSpPr>
          <p:nvPr/>
        </p:nvCxnSpPr>
        <p:spPr>
          <a:xfrm rot="5400000">
            <a:off x="31648" y="3279013"/>
            <a:ext cx="1811100" cy="157500"/>
          </a:xfrm>
          <a:prstGeom prst="bentConnector4">
            <a:avLst>
              <a:gd fmla="val 44611" name="adj1"/>
              <a:gd fmla="val 251187" name="adj2"/>
            </a:avLst>
          </a:prstGeom>
          <a:noFill/>
          <a:ln cap="flat" cmpd="sng" w="9525">
            <a:solidFill>
              <a:srgbClr val="00CF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42"/>
          <p:cNvCxnSpPr/>
          <p:nvPr/>
        </p:nvCxnSpPr>
        <p:spPr>
          <a:xfrm rot="10800000">
            <a:off x="1121583" y="3068100"/>
            <a:ext cx="0" cy="521100"/>
          </a:xfrm>
          <a:prstGeom prst="straightConnector1">
            <a:avLst/>
          </a:prstGeom>
          <a:noFill/>
          <a:ln cap="flat" cmpd="sng" w="9525">
            <a:solidFill>
              <a:srgbClr val="DC7E6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42"/>
          <p:cNvSpPr txBox="1"/>
          <p:nvPr/>
        </p:nvSpPr>
        <p:spPr>
          <a:xfrm>
            <a:off x="720037" y="1022054"/>
            <a:ext cx="1881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374957"/>
                </a:solidFill>
                <a:latin typeface="Share Tech"/>
                <a:ea typeface="Share Tech"/>
                <a:cs typeface="Share Tech"/>
                <a:sym typeface="Share Tech"/>
              </a:rPr>
              <a:t>GENDER</a:t>
            </a:r>
            <a:endParaRPr b="0" i="0" sz="2000" u="none" cap="none" strike="noStrike">
              <a:solidFill>
                <a:srgbClr val="374957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0" name="Google Shape;310;p42"/>
          <p:cNvSpPr/>
          <p:nvPr/>
        </p:nvSpPr>
        <p:spPr>
          <a:xfrm>
            <a:off x="4996438" y="2963500"/>
            <a:ext cx="184200" cy="1104600"/>
          </a:xfrm>
          <a:prstGeom prst="rightBrace">
            <a:avLst>
              <a:gd fmla="val 0" name="adj1"/>
              <a:gd fmla="val 84884" name="adj2"/>
            </a:avLst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42"/>
          <p:cNvCxnSpPr>
            <a:stCxn id="310" idx="1"/>
          </p:cNvCxnSpPr>
          <p:nvPr/>
        </p:nvCxnSpPr>
        <p:spPr>
          <a:xfrm flipH="1" rot="10800000">
            <a:off x="5180638" y="3899929"/>
            <a:ext cx="1263000" cy="12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42"/>
          <p:cNvSpPr/>
          <p:nvPr/>
        </p:nvSpPr>
        <p:spPr>
          <a:xfrm>
            <a:off x="4996438" y="1245225"/>
            <a:ext cx="184200" cy="1104600"/>
          </a:xfrm>
          <a:prstGeom prst="rightBrace">
            <a:avLst>
              <a:gd fmla="val 0" name="adj1"/>
              <a:gd fmla="val 84884" name="adj2"/>
            </a:avLst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>
            <a:off x="5180638" y="2188304"/>
            <a:ext cx="1217700" cy="48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42"/>
          <p:cNvCxnSpPr/>
          <p:nvPr/>
        </p:nvCxnSpPr>
        <p:spPr>
          <a:xfrm flipH="1" rot="10800000">
            <a:off x="5095638" y="1469591"/>
            <a:ext cx="1280100" cy="63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42"/>
          <p:cNvCxnSpPr/>
          <p:nvPr/>
        </p:nvCxnSpPr>
        <p:spPr>
          <a:xfrm>
            <a:off x="5095638" y="3273016"/>
            <a:ext cx="1325400" cy="5400"/>
          </a:xfrm>
          <a:prstGeom prst="straightConnector1">
            <a:avLst/>
          </a:prstGeom>
          <a:noFill/>
          <a:ln cap="flat" cmpd="sng" w="952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42"/>
          <p:cNvSpPr txBox="1"/>
          <p:nvPr/>
        </p:nvSpPr>
        <p:spPr>
          <a:xfrm>
            <a:off x="6375752" y="1245225"/>
            <a:ext cx="102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401</a:t>
            </a:r>
            <a:endParaRPr b="0" i="0" sz="2000" u="none" cap="none" strike="noStrike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6934255" y="1245213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ADHD</a:t>
            </a:r>
            <a:endParaRPr b="0" i="0" sz="2000" u="none" cap="none" strike="noStrike">
              <a:solidFill>
                <a:srgbClr val="37495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6398352" y="1925250"/>
            <a:ext cx="102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157</a:t>
            </a:r>
            <a:endParaRPr b="0" i="0" sz="2000" u="none" cap="none" strike="noStrike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19" name="Google Shape;319;p42"/>
          <p:cNvSpPr txBox="1"/>
          <p:nvPr/>
        </p:nvSpPr>
        <p:spPr>
          <a:xfrm>
            <a:off x="6993099" y="1925250"/>
            <a:ext cx="149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Non-ADHD</a:t>
            </a:r>
            <a:endParaRPr b="0" i="0" sz="2000" u="none" cap="none" strike="noStrike">
              <a:solidFill>
                <a:srgbClr val="37495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6443653" y="3080425"/>
            <a:ext cx="102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174</a:t>
            </a:r>
            <a:endParaRPr b="0" i="0" sz="2000" u="none" cap="none" strike="noStrike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21" name="Google Shape;321;p42"/>
          <p:cNvSpPr txBox="1"/>
          <p:nvPr/>
        </p:nvSpPr>
        <p:spPr>
          <a:xfrm>
            <a:off x="6443653" y="3643525"/>
            <a:ext cx="10293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117</a:t>
            </a:r>
            <a:endParaRPr b="0" i="0" sz="2000" u="none" cap="none" strike="noStrike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322" name="Google Shape;322;p42"/>
          <p:cNvSpPr txBox="1"/>
          <p:nvPr/>
        </p:nvSpPr>
        <p:spPr>
          <a:xfrm>
            <a:off x="6993105" y="3080413"/>
            <a:ext cx="1204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ADHD</a:t>
            </a:r>
            <a:endParaRPr b="0" i="0" sz="2000" u="none" cap="none" strike="noStrike">
              <a:solidFill>
                <a:srgbClr val="37495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23" name="Google Shape;323;p42"/>
          <p:cNvSpPr txBox="1"/>
          <p:nvPr/>
        </p:nvSpPr>
        <p:spPr>
          <a:xfrm>
            <a:off x="6993099" y="3643525"/>
            <a:ext cx="14988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374957"/>
                </a:solidFill>
                <a:latin typeface="Maven Pro"/>
                <a:ea typeface="Maven Pro"/>
                <a:cs typeface="Maven Pro"/>
                <a:sym typeface="Maven Pro"/>
              </a:rPr>
              <a:t>Non-ADHD</a:t>
            </a:r>
            <a:endParaRPr b="0" i="0" sz="2000" u="none" cap="none" strike="noStrike">
              <a:solidFill>
                <a:srgbClr val="37495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324" name="Google Shape;324;p42"/>
          <p:cNvGrpSpPr/>
          <p:nvPr/>
        </p:nvGrpSpPr>
        <p:grpSpPr>
          <a:xfrm>
            <a:off x="4135463" y="3068112"/>
            <a:ext cx="518491" cy="1036614"/>
            <a:chOff x="996380" y="1542757"/>
            <a:chExt cx="556859" cy="1310345"/>
          </a:xfrm>
        </p:grpSpPr>
        <p:sp>
          <p:nvSpPr>
            <p:cNvPr id="325" name="Google Shape;325;p42"/>
            <p:cNvSpPr/>
            <p:nvPr/>
          </p:nvSpPr>
          <p:spPr>
            <a:xfrm>
              <a:off x="1091487" y="1674397"/>
              <a:ext cx="366796" cy="342104"/>
            </a:xfrm>
            <a:custGeom>
              <a:rect b="b" l="l" r="r" t="t"/>
              <a:pathLst>
                <a:path extrusionOk="0" h="13550" w="14528">
                  <a:moveTo>
                    <a:pt x="2151" y="0"/>
                  </a:moveTo>
                  <a:cubicBezTo>
                    <a:pt x="958" y="0"/>
                    <a:pt x="0" y="958"/>
                    <a:pt x="0" y="2157"/>
                  </a:cubicBezTo>
                  <a:lnTo>
                    <a:pt x="0" y="11393"/>
                  </a:lnTo>
                  <a:cubicBezTo>
                    <a:pt x="0" y="12585"/>
                    <a:pt x="958" y="13550"/>
                    <a:pt x="2151" y="13550"/>
                  </a:cubicBezTo>
                  <a:lnTo>
                    <a:pt x="12371" y="13550"/>
                  </a:lnTo>
                  <a:cubicBezTo>
                    <a:pt x="13563" y="13550"/>
                    <a:pt x="14528" y="12585"/>
                    <a:pt x="14528" y="11393"/>
                  </a:cubicBezTo>
                  <a:lnTo>
                    <a:pt x="14528" y="2157"/>
                  </a:lnTo>
                  <a:cubicBezTo>
                    <a:pt x="14528" y="958"/>
                    <a:pt x="13563" y="0"/>
                    <a:pt x="12371" y="0"/>
                  </a:cubicBezTo>
                  <a:close/>
                </a:path>
              </a:pathLst>
            </a:custGeom>
            <a:solidFill>
              <a:srgbClr val="09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F2328"/>
                </a:solidFill>
              </a:endParaRPr>
            </a:p>
          </p:txBody>
        </p:sp>
        <p:sp>
          <p:nvSpPr>
            <p:cNvPr id="326" name="Google Shape;326;p42"/>
            <p:cNvSpPr/>
            <p:nvPr/>
          </p:nvSpPr>
          <p:spPr>
            <a:xfrm>
              <a:off x="996380" y="1547529"/>
              <a:ext cx="556859" cy="1272651"/>
            </a:xfrm>
            <a:custGeom>
              <a:rect b="b" l="l" r="r" t="t"/>
              <a:pathLst>
                <a:path extrusionOk="0" h="50407" w="22056">
                  <a:moveTo>
                    <a:pt x="11028" y="0"/>
                  </a:moveTo>
                  <a:cubicBezTo>
                    <a:pt x="7052" y="0"/>
                    <a:pt x="3832" y="3226"/>
                    <a:pt x="3832" y="7202"/>
                  </a:cubicBezTo>
                  <a:lnTo>
                    <a:pt x="3832" y="7208"/>
                  </a:lnTo>
                  <a:cubicBezTo>
                    <a:pt x="3806" y="7208"/>
                    <a:pt x="3787" y="7202"/>
                    <a:pt x="3767" y="7202"/>
                  </a:cubicBezTo>
                  <a:cubicBezTo>
                    <a:pt x="3764" y="7202"/>
                    <a:pt x="3760" y="7202"/>
                    <a:pt x="3757" y="7202"/>
                  </a:cubicBezTo>
                  <a:cubicBezTo>
                    <a:pt x="3091" y="7202"/>
                    <a:pt x="2588" y="7811"/>
                    <a:pt x="2718" y="8466"/>
                  </a:cubicBezTo>
                  <a:cubicBezTo>
                    <a:pt x="2815" y="8983"/>
                    <a:pt x="3269" y="9322"/>
                    <a:pt x="3759" y="9322"/>
                  </a:cubicBezTo>
                  <a:cubicBezTo>
                    <a:pt x="3894" y="9322"/>
                    <a:pt x="4031" y="9297"/>
                    <a:pt x="4165" y="9242"/>
                  </a:cubicBezTo>
                  <a:cubicBezTo>
                    <a:pt x="4934" y="11569"/>
                    <a:pt x="6948" y="13413"/>
                    <a:pt x="9151" y="14104"/>
                  </a:cubicBezTo>
                  <a:lnTo>
                    <a:pt x="9151" y="16124"/>
                  </a:lnTo>
                  <a:lnTo>
                    <a:pt x="6863" y="16124"/>
                  </a:lnTo>
                  <a:cubicBezTo>
                    <a:pt x="6863" y="16124"/>
                    <a:pt x="6857" y="16170"/>
                    <a:pt x="6837" y="16183"/>
                  </a:cubicBezTo>
                  <a:cubicBezTo>
                    <a:pt x="6257" y="16183"/>
                    <a:pt x="5742" y="16561"/>
                    <a:pt x="5560" y="17109"/>
                  </a:cubicBezTo>
                  <a:lnTo>
                    <a:pt x="228" y="32861"/>
                  </a:lnTo>
                  <a:cubicBezTo>
                    <a:pt x="0" y="33559"/>
                    <a:pt x="372" y="34308"/>
                    <a:pt x="1069" y="34543"/>
                  </a:cubicBezTo>
                  <a:cubicBezTo>
                    <a:pt x="1208" y="34588"/>
                    <a:pt x="1349" y="34610"/>
                    <a:pt x="1488" y="34610"/>
                  </a:cubicBezTo>
                  <a:cubicBezTo>
                    <a:pt x="2045" y="34610"/>
                    <a:pt x="2563" y="34261"/>
                    <a:pt x="2750" y="33702"/>
                  </a:cubicBezTo>
                  <a:lnTo>
                    <a:pt x="2926" y="33187"/>
                  </a:lnTo>
                  <a:lnTo>
                    <a:pt x="3507" y="33428"/>
                  </a:lnTo>
                  <a:cubicBezTo>
                    <a:pt x="3507" y="33428"/>
                    <a:pt x="4008" y="32412"/>
                    <a:pt x="3467" y="31577"/>
                  </a:cubicBezTo>
                  <a:lnTo>
                    <a:pt x="6733" y="21925"/>
                  </a:lnTo>
                  <a:lnTo>
                    <a:pt x="6733" y="21925"/>
                  </a:lnTo>
                  <a:cubicBezTo>
                    <a:pt x="6733" y="27706"/>
                    <a:pt x="5951" y="29172"/>
                    <a:pt x="5951" y="32366"/>
                  </a:cubicBezTo>
                  <a:cubicBezTo>
                    <a:pt x="5951" y="35560"/>
                    <a:pt x="7860" y="48497"/>
                    <a:pt x="7860" y="48497"/>
                  </a:cubicBezTo>
                  <a:lnTo>
                    <a:pt x="5553" y="50407"/>
                  </a:lnTo>
                  <a:lnTo>
                    <a:pt x="10018" y="50407"/>
                  </a:lnTo>
                  <a:lnTo>
                    <a:pt x="10761" y="31630"/>
                  </a:lnTo>
                  <a:lnTo>
                    <a:pt x="11145" y="31630"/>
                  </a:lnTo>
                  <a:lnTo>
                    <a:pt x="11888" y="50407"/>
                  </a:lnTo>
                  <a:lnTo>
                    <a:pt x="16353" y="50407"/>
                  </a:lnTo>
                  <a:lnTo>
                    <a:pt x="14039" y="48497"/>
                  </a:lnTo>
                  <a:cubicBezTo>
                    <a:pt x="14039" y="48497"/>
                    <a:pt x="15949" y="34171"/>
                    <a:pt x="15949" y="31590"/>
                  </a:cubicBezTo>
                  <a:cubicBezTo>
                    <a:pt x="15949" y="29003"/>
                    <a:pt x="15290" y="27680"/>
                    <a:pt x="15290" y="21821"/>
                  </a:cubicBezTo>
                  <a:lnTo>
                    <a:pt x="15290" y="21821"/>
                  </a:lnTo>
                  <a:lnTo>
                    <a:pt x="18595" y="31584"/>
                  </a:lnTo>
                  <a:cubicBezTo>
                    <a:pt x="18047" y="32418"/>
                    <a:pt x="18556" y="33435"/>
                    <a:pt x="18556" y="33435"/>
                  </a:cubicBezTo>
                  <a:lnTo>
                    <a:pt x="19129" y="33187"/>
                  </a:lnTo>
                  <a:lnTo>
                    <a:pt x="19312" y="33702"/>
                  </a:lnTo>
                  <a:cubicBezTo>
                    <a:pt x="19494" y="34259"/>
                    <a:pt x="20009" y="34613"/>
                    <a:pt x="20564" y="34613"/>
                  </a:cubicBezTo>
                  <a:cubicBezTo>
                    <a:pt x="20704" y="34613"/>
                    <a:pt x="20846" y="34590"/>
                    <a:pt x="20987" y="34543"/>
                  </a:cubicBezTo>
                  <a:cubicBezTo>
                    <a:pt x="21684" y="34315"/>
                    <a:pt x="22056" y="33565"/>
                    <a:pt x="21827" y="32868"/>
                  </a:cubicBezTo>
                  <a:lnTo>
                    <a:pt x="16496" y="17128"/>
                  </a:lnTo>
                  <a:cubicBezTo>
                    <a:pt x="16333" y="16613"/>
                    <a:pt x="15877" y="16242"/>
                    <a:pt x="15336" y="16190"/>
                  </a:cubicBezTo>
                  <a:cubicBezTo>
                    <a:pt x="15323" y="16170"/>
                    <a:pt x="15310" y="16150"/>
                    <a:pt x="15303" y="16131"/>
                  </a:cubicBezTo>
                  <a:lnTo>
                    <a:pt x="12905" y="16131"/>
                  </a:lnTo>
                  <a:lnTo>
                    <a:pt x="12905" y="14104"/>
                  </a:lnTo>
                  <a:cubicBezTo>
                    <a:pt x="15101" y="13413"/>
                    <a:pt x="17102" y="11595"/>
                    <a:pt x="17884" y="9281"/>
                  </a:cubicBezTo>
                  <a:cubicBezTo>
                    <a:pt x="17972" y="9303"/>
                    <a:pt x="18060" y="9313"/>
                    <a:pt x="18146" y="9313"/>
                  </a:cubicBezTo>
                  <a:cubicBezTo>
                    <a:pt x="18649" y="9313"/>
                    <a:pt x="19099" y="8957"/>
                    <a:pt x="19188" y="8434"/>
                  </a:cubicBezTo>
                  <a:cubicBezTo>
                    <a:pt x="19286" y="7828"/>
                    <a:pt x="18849" y="7261"/>
                    <a:pt x="18230" y="7215"/>
                  </a:cubicBezTo>
                  <a:lnTo>
                    <a:pt x="18230" y="7202"/>
                  </a:lnTo>
                  <a:cubicBezTo>
                    <a:pt x="18230" y="3226"/>
                    <a:pt x="15010" y="0"/>
                    <a:pt x="11028" y="0"/>
                  </a:cubicBezTo>
                  <a:close/>
                </a:path>
              </a:pathLst>
            </a:custGeom>
            <a:solidFill>
              <a:srgbClr val="09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F2328"/>
                </a:solidFill>
              </a:endParaRPr>
            </a:p>
          </p:txBody>
        </p:sp>
        <p:sp>
          <p:nvSpPr>
            <p:cNvPr id="327" name="Google Shape;327;p42"/>
            <p:cNvSpPr/>
            <p:nvPr/>
          </p:nvSpPr>
          <p:spPr>
            <a:xfrm>
              <a:off x="1046067" y="2803693"/>
              <a:ext cx="457485" cy="49409"/>
            </a:xfrm>
            <a:custGeom>
              <a:rect b="b" l="l" r="r" t="t"/>
              <a:pathLst>
                <a:path extrusionOk="0" h="1957" w="18120">
                  <a:moveTo>
                    <a:pt x="9060" y="1"/>
                  </a:moveTo>
                  <a:cubicBezTo>
                    <a:pt x="4061" y="1"/>
                    <a:pt x="0" y="437"/>
                    <a:pt x="0" y="978"/>
                  </a:cubicBezTo>
                  <a:cubicBezTo>
                    <a:pt x="0" y="1519"/>
                    <a:pt x="4061" y="1956"/>
                    <a:pt x="9060" y="1956"/>
                  </a:cubicBezTo>
                  <a:cubicBezTo>
                    <a:pt x="14065" y="1956"/>
                    <a:pt x="18119" y="1519"/>
                    <a:pt x="18119" y="978"/>
                  </a:cubicBezTo>
                  <a:cubicBezTo>
                    <a:pt x="18119" y="437"/>
                    <a:pt x="14065" y="1"/>
                    <a:pt x="9060" y="1"/>
                  </a:cubicBezTo>
                  <a:close/>
                </a:path>
              </a:pathLst>
            </a:custGeom>
            <a:solidFill>
              <a:srgbClr val="09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F2328"/>
                </a:solidFill>
              </a:endParaRPr>
            </a:p>
          </p:txBody>
        </p:sp>
        <p:sp>
          <p:nvSpPr>
            <p:cNvPr id="328" name="Google Shape;328;p42"/>
            <p:cNvSpPr/>
            <p:nvPr/>
          </p:nvSpPr>
          <p:spPr>
            <a:xfrm>
              <a:off x="1067780" y="1542757"/>
              <a:ext cx="406813" cy="325163"/>
            </a:xfrm>
            <a:custGeom>
              <a:rect b="b" l="l" r="r" t="t"/>
              <a:pathLst>
                <a:path extrusionOk="0" h="12879" w="16113">
                  <a:moveTo>
                    <a:pt x="1004" y="8740"/>
                  </a:moveTo>
                  <a:cubicBezTo>
                    <a:pt x="1007" y="8824"/>
                    <a:pt x="1025" y="8949"/>
                    <a:pt x="1055" y="9103"/>
                  </a:cubicBezTo>
                  <a:lnTo>
                    <a:pt x="1055" y="9103"/>
                  </a:lnTo>
                  <a:cubicBezTo>
                    <a:pt x="1031" y="8968"/>
                    <a:pt x="1014" y="8846"/>
                    <a:pt x="1004" y="8740"/>
                  </a:cubicBezTo>
                  <a:close/>
                  <a:moveTo>
                    <a:pt x="8531" y="0"/>
                  </a:moveTo>
                  <a:cubicBezTo>
                    <a:pt x="7378" y="0"/>
                    <a:pt x="6098" y="274"/>
                    <a:pt x="4700" y="906"/>
                  </a:cubicBezTo>
                  <a:cubicBezTo>
                    <a:pt x="1" y="3031"/>
                    <a:pt x="1004" y="8740"/>
                    <a:pt x="1004" y="8740"/>
                  </a:cubicBezTo>
                  <a:cubicBezTo>
                    <a:pt x="952" y="6113"/>
                    <a:pt x="4048" y="3448"/>
                    <a:pt x="4048" y="3448"/>
                  </a:cubicBezTo>
                  <a:cubicBezTo>
                    <a:pt x="6225" y="4790"/>
                    <a:pt x="13544" y="6504"/>
                    <a:pt x="14216" y="6726"/>
                  </a:cubicBezTo>
                  <a:cubicBezTo>
                    <a:pt x="14557" y="6840"/>
                    <a:pt x="14772" y="11921"/>
                    <a:pt x="14749" y="12624"/>
                  </a:cubicBezTo>
                  <a:lnTo>
                    <a:pt x="14749" y="12624"/>
                  </a:lnTo>
                  <a:lnTo>
                    <a:pt x="15206" y="9548"/>
                  </a:lnTo>
                  <a:cubicBezTo>
                    <a:pt x="15206" y="9548"/>
                    <a:pt x="16112" y="6166"/>
                    <a:pt x="14437" y="3441"/>
                  </a:cubicBezTo>
                  <a:cubicBezTo>
                    <a:pt x="13261" y="1523"/>
                    <a:pt x="11251" y="0"/>
                    <a:pt x="8531" y="0"/>
                  </a:cubicBezTo>
                  <a:close/>
                  <a:moveTo>
                    <a:pt x="14749" y="12624"/>
                  </a:moveTo>
                  <a:lnTo>
                    <a:pt x="14737" y="12703"/>
                  </a:lnTo>
                  <a:cubicBezTo>
                    <a:pt x="14738" y="12704"/>
                    <a:pt x="14739" y="12705"/>
                    <a:pt x="14739" y="12705"/>
                  </a:cubicBezTo>
                  <a:cubicBezTo>
                    <a:pt x="14744" y="12705"/>
                    <a:pt x="14747" y="12677"/>
                    <a:pt x="14749" y="12624"/>
                  </a:cubicBezTo>
                  <a:close/>
                  <a:moveTo>
                    <a:pt x="1055" y="9103"/>
                  </a:moveTo>
                  <a:cubicBezTo>
                    <a:pt x="1283" y="10402"/>
                    <a:pt x="2112" y="12879"/>
                    <a:pt x="2112" y="12879"/>
                  </a:cubicBezTo>
                  <a:cubicBezTo>
                    <a:pt x="2112" y="12879"/>
                    <a:pt x="1272" y="10220"/>
                    <a:pt x="1055" y="9103"/>
                  </a:cubicBezTo>
                  <a:close/>
                </a:path>
              </a:pathLst>
            </a:custGeom>
            <a:solidFill>
              <a:srgbClr val="09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F2328"/>
                </a:solidFill>
              </a:endParaRPr>
            </a:p>
          </p:txBody>
        </p:sp>
      </p:grpSp>
      <p:grpSp>
        <p:nvGrpSpPr>
          <p:cNvPr id="329" name="Google Shape;329;p42"/>
          <p:cNvGrpSpPr/>
          <p:nvPr/>
        </p:nvGrpSpPr>
        <p:grpSpPr>
          <a:xfrm>
            <a:off x="4101506" y="1245213"/>
            <a:ext cx="518499" cy="1104621"/>
            <a:chOff x="998349" y="3050689"/>
            <a:chExt cx="550774" cy="1310345"/>
          </a:xfrm>
        </p:grpSpPr>
        <p:sp>
          <p:nvSpPr>
            <p:cNvPr id="330" name="Google Shape;330;p42"/>
            <p:cNvSpPr/>
            <p:nvPr/>
          </p:nvSpPr>
          <p:spPr>
            <a:xfrm>
              <a:off x="998349" y="3072250"/>
              <a:ext cx="550774" cy="1256366"/>
            </a:xfrm>
            <a:custGeom>
              <a:rect b="b" l="l" r="r" t="t"/>
              <a:pathLst>
                <a:path extrusionOk="0" h="49762" w="21815">
                  <a:moveTo>
                    <a:pt x="10917" y="0"/>
                  </a:moveTo>
                  <a:cubicBezTo>
                    <a:pt x="7039" y="0"/>
                    <a:pt x="3872" y="3096"/>
                    <a:pt x="3787" y="6974"/>
                  </a:cubicBezTo>
                  <a:lnTo>
                    <a:pt x="3787" y="6981"/>
                  </a:lnTo>
                  <a:cubicBezTo>
                    <a:pt x="3767" y="6981"/>
                    <a:pt x="3748" y="6974"/>
                    <a:pt x="3728" y="6974"/>
                  </a:cubicBezTo>
                  <a:cubicBezTo>
                    <a:pt x="3064" y="6974"/>
                    <a:pt x="2568" y="7574"/>
                    <a:pt x="2692" y="8219"/>
                  </a:cubicBezTo>
                  <a:cubicBezTo>
                    <a:pt x="2789" y="8730"/>
                    <a:pt x="3235" y="9069"/>
                    <a:pt x="3718" y="9069"/>
                  </a:cubicBezTo>
                  <a:cubicBezTo>
                    <a:pt x="3851" y="9069"/>
                    <a:pt x="3987" y="9043"/>
                    <a:pt x="4119" y="8988"/>
                  </a:cubicBezTo>
                  <a:cubicBezTo>
                    <a:pt x="4882" y="11302"/>
                    <a:pt x="6876" y="13120"/>
                    <a:pt x="9060" y="13811"/>
                  </a:cubicBezTo>
                  <a:lnTo>
                    <a:pt x="9060" y="15773"/>
                  </a:lnTo>
                  <a:lnTo>
                    <a:pt x="5651" y="15773"/>
                  </a:lnTo>
                  <a:cubicBezTo>
                    <a:pt x="5651" y="15773"/>
                    <a:pt x="5644" y="15838"/>
                    <a:pt x="5625" y="15845"/>
                  </a:cubicBezTo>
                  <a:cubicBezTo>
                    <a:pt x="5051" y="15851"/>
                    <a:pt x="4543" y="16223"/>
                    <a:pt x="4361" y="16770"/>
                  </a:cubicBezTo>
                  <a:lnTo>
                    <a:pt x="215" y="32379"/>
                  </a:lnTo>
                  <a:cubicBezTo>
                    <a:pt x="0" y="33012"/>
                    <a:pt x="294" y="33703"/>
                    <a:pt x="900" y="33989"/>
                  </a:cubicBezTo>
                  <a:cubicBezTo>
                    <a:pt x="1081" y="34076"/>
                    <a:pt x="1273" y="34117"/>
                    <a:pt x="1464" y="34117"/>
                  </a:cubicBezTo>
                  <a:cubicBezTo>
                    <a:pt x="1903" y="34117"/>
                    <a:pt x="2331" y="33896"/>
                    <a:pt x="2581" y="33500"/>
                  </a:cubicBezTo>
                  <a:cubicBezTo>
                    <a:pt x="2620" y="33527"/>
                    <a:pt x="2672" y="33553"/>
                    <a:pt x="2725" y="33559"/>
                  </a:cubicBezTo>
                  <a:cubicBezTo>
                    <a:pt x="2756" y="33567"/>
                    <a:pt x="2787" y="33570"/>
                    <a:pt x="2817" y="33570"/>
                  </a:cubicBezTo>
                  <a:cubicBezTo>
                    <a:pt x="2998" y="33570"/>
                    <a:pt x="3162" y="33443"/>
                    <a:pt x="3207" y="33259"/>
                  </a:cubicBezTo>
                  <a:lnTo>
                    <a:pt x="3565" y="31682"/>
                  </a:lnTo>
                  <a:cubicBezTo>
                    <a:pt x="3604" y="31487"/>
                    <a:pt x="3481" y="31180"/>
                    <a:pt x="3298" y="31089"/>
                  </a:cubicBezTo>
                  <a:lnTo>
                    <a:pt x="6329" y="20094"/>
                  </a:lnTo>
                  <a:cubicBezTo>
                    <a:pt x="6329" y="25823"/>
                    <a:pt x="6798" y="47872"/>
                    <a:pt x="6798" y="47872"/>
                  </a:cubicBezTo>
                  <a:cubicBezTo>
                    <a:pt x="6798" y="47872"/>
                    <a:pt x="4517" y="48230"/>
                    <a:pt x="4517" y="49762"/>
                  </a:cubicBezTo>
                  <a:lnTo>
                    <a:pt x="8936" y="49762"/>
                  </a:lnTo>
                  <a:lnTo>
                    <a:pt x="10643" y="32425"/>
                  </a:lnTo>
                  <a:lnTo>
                    <a:pt x="11021" y="32425"/>
                  </a:lnTo>
                  <a:lnTo>
                    <a:pt x="12892" y="49762"/>
                  </a:lnTo>
                  <a:lnTo>
                    <a:pt x="17311" y="49762"/>
                  </a:lnTo>
                  <a:cubicBezTo>
                    <a:pt x="17311" y="48230"/>
                    <a:pt x="15023" y="47872"/>
                    <a:pt x="15023" y="47872"/>
                  </a:cubicBezTo>
                  <a:cubicBezTo>
                    <a:pt x="15023" y="47872"/>
                    <a:pt x="15453" y="25797"/>
                    <a:pt x="15453" y="19996"/>
                  </a:cubicBezTo>
                  <a:lnTo>
                    <a:pt x="18510" y="31063"/>
                  </a:lnTo>
                  <a:cubicBezTo>
                    <a:pt x="18302" y="31128"/>
                    <a:pt x="18152" y="31467"/>
                    <a:pt x="18204" y="31676"/>
                  </a:cubicBezTo>
                  <a:lnTo>
                    <a:pt x="18556" y="33253"/>
                  </a:lnTo>
                  <a:cubicBezTo>
                    <a:pt x="18599" y="33450"/>
                    <a:pt x="18775" y="33569"/>
                    <a:pt x="18955" y="33569"/>
                  </a:cubicBezTo>
                  <a:cubicBezTo>
                    <a:pt x="19048" y="33569"/>
                    <a:pt x="19143" y="33537"/>
                    <a:pt x="19221" y="33468"/>
                  </a:cubicBezTo>
                  <a:cubicBezTo>
                    <a:pt x="19463" y="33883"/>
                    <a:pt x="19902" y="34118"/>
                    <a:pt x="20357" y="34118"/>
                  </a:cubicBezTo>
                  <a:cubicBezTo>
                    <a:pt x="20538" y="34118"/>
                    <a:pt x="20721" y="34080"/>
                    <a:pt x="20896" y="34002"/>
                  </a:cubicBezTo>
                  <a:cubicBezTo>
                    <a:pt x="21508" y="33722"/>
                    <a:pt x="21815" y="33025"/>
                    <a:pt x="21600" y="32386"/>
                  </a:cubicBezTo>
                  <a:lnTo>
                    <a:pt x="17291" y="16803"/>
                  </a:lnTo>
                  <a:cubicBezTo>
                    <a:pt x="17122" y="16281"/>
                    <a:pt x="16653" y="15884"/>
                    <a:pt x="16138" y="15845"/>
                  </a:cubicBezTo>
                  <a:cubicBezTo>
                    <a:pt x="16125" y="15831"/>
                    <a:pt x="16112" y="15766"/>
                    <a:pt x="16112" y="15766"/>
                  </a:cubicBezTo>
                  <a:lnTo>
                    <a:pt x="12794" y="15766"/>
                  </a:lnTo>
                  <a:lnTo>
                    <a:pt x="12794" y="13805"/>
                  </a:lnTo>
                  <a:cubicBezTo>
                    <a:pt x="14958" y="13114"/>
                    <a:pt x="16933" y="11315"/>
                    <a:pt x="17702" y="9034"/>
                  </a:cubicBezTo>
                  <a:cubicBezTo>
                    <a:pt x="17780" y="9053"/>
                    <a:pt x="17865" y="9066"/>
                    <a:pt x="17950" y="9066"/>
                  </a:cubicBezTo>
                  <a:cubicBezTo>
                    <a:pt x="18510" y="9066"/>
                    <a:pt x="18966" y="8630"/>
                    <a:pt x="18992" y="8069"/>
                  </a:cubicBezTo>
                  <a:cubicBezTo>
                    <a:pt x="19019" y="7515"/>
                    <a:pt x="18601" y="7033"/>
                    <a:pt x="18047" y="6987"/>
                  </a:cubicBezTo>
                  <a:lnTo>
                    <a:pt x="18047" y="6974"/>
                  </a:lnTo>
                  <a:cubicBezTo>
                    <a:pt x="17963" y="3096"/>
                    <a:pt x="14795" y="0"/>
                    <a:pt x="10917" y="0"/>
                  </a:cubicBezTo>
                  <a:close/>
                </a:path>
              </a:pathLst>
            </a:custGeom>
            <a:solidFill>
              <a:srgbClr val="DB7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42"/>
            <p:cNvSpPr/>
            <p:nvPr/>
          </p:nvSpPr>
          <p:spPr>
            <a:xfrm>
              <a:off x="1047380" y="4311978"/>
              <a:ext cx="453041" cy="49056"/>
            </a:xfrm>
            <a:custGeom>
              <a:rect b="b" l="l" r="r" t="t"/>
              <a:pathLst>
                <a:path extrusionOk="0" h="1943" w="17944">
                  <a:moveTo>
                    <a:pt x="8969" y="0"/>
                  </a:moveTo>
                  <a:cubicBezTo>
                    <a:pt x="4015" y="0"/>
                    <a:pt x="1" y="437"/>
                    <a:pt x="1" y="972"/>
                  </a:cubicBezTo>
                  <a:cubicBezTo>
                    <a:pt x="1" y="1506"/>
                    <a:pt x="4015" y="1943"/>
                    <a:pt x="8969" y="1943"/>
                  </a:cubicBezTo>
                  <a:cubicBezTo>
                    <a:pt x="13922" y="1943"/>
                    <a:pt x="17943" y="1506"/>
                    <a:pt x="17943" y="972"/>
                  </a:cubicBezTo>
                  <a:cubicBezTo>
                    <a:pt x="17943" y="437"/>
                    <a:pt x="13922" y="0"/>
                    <a:pt x="8969" y="0"/>
                  </a:cubicBezTo>
                  <a:close/>
                </a:path>
              </a:pathLst>
            </a:custGeom>
            <a:solidFill>
              <a:srgbClr val="DB7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42"/>
            <p:cNvSpPr/>
            <p:nvPr/>
          </p:nvSpPr>
          <p:spPr>
            <a:xfrm>
              <a:off x="1329091" y="3076164"/>
              <a:ext cx="124748" cy="171203"/>
            </a:xfrm>
            <a:custGeom>
              <a:rect b="b" l="l" r="r" t="t"/>
              <a:pathLst>
                <a:path extrusionOk="0" h="6781" w="4941">
                  <a:moveTo>
                    <a:pt x="414" y="1"/>
                  </a:moveTo>
                  <a:cubicBezTo>
                    <a:pt x="336" y="1"/>
                    <a:pt x="205" y="9"/>
                    <a:pt x="1" y="28"/>
                  </a:cubicBezTo>
                  <a:cubicBezTo>
                    <a:pt x="138" y="38"/>
                    <a:pt x="273" y="53"/>
                    <a:pt x="404" y="72"/>
                  </a:cubicBezTo>
                  <a:lnTo>
                    <a:pt x="404" y="72"/>
                  </a:lnTo>
                  <a:cubicBezTo>
                    <a:pt x="513" y="32"/>
                    <a:pt x="568" y="1"/>
                    <a:pt x="414" y="1"/>
                  </a:cubicBezTo>
                  <a:close/>
                  <a:moveTo>
                    <a:pt x="404" y="72"/>
                  </a:moveTo>
                  <a:cubicBezTo>
                    <a:pt x="264" y="122"/>
                    <a:pt x="34" y="187"/>
                    <a:pt x="40" y="217"/>
                  </a:cubicBezTo>
                  <a:cubicBezTo>
                    <a:pt x="124" y="289"/>
                    <a:pt x="196" y="380"/>
                    <a:pt x="248" y="484"/>
                  </a:cubicBezTo>
                  <a:cubicBezTo>
                    <a:pt x="1174" y="2179"/>
                    <a:pt x="2516" y="3606"/>
                    <a:pt x="3690" y="5138"/>
                  </a:cubicBezTo>
                  <a:cubicBezTo>
                    <a:pt x="4107" y="5679"/>
                    <a:pt x="4524" y="6226"/>
                    <a:pt x="4941" y="6780"/>
                  </a:cubicBezTo>
                  <a:cubicBezTo>
                    <a:pt x="4928" y="3740"/>
                    <a:pt x="3704" y="549"/>
                    <a:pt x="404" y="72"/>
                  </a:cubicBezTo>
                  <a:close/>
                </a:path>
              </a:pathLst>
            </a:custGeom>
            <a:solidFill>
              <a:srgbClr val="DB7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2"/>
            <p:cNvSpPr/>
            <p:nvPr/>
          </p:nvSpPr>
          <p:spPr>
            <a:xfrm>
              <a:off x="1088508" y="3050689"/>
              <a:ext cx="368311" cy="203899"/>
            </a:xfrm>
            <a:custGeom>
              <a:rect b="b" l="l" r="r" t="t"/>
              <a:pathLst>
                <a:path extrusionOk="0" h="8076" w="14588">
                  <a:moveTo>
                    <a:pt x="7125" y="1"/>
                  </a:moveTo>
                  <a:cubicBezTo>
                    <a:pt x="3188" y="1"/>
                    <a:pt x="1" y="3194"/>
                    <a:pt x="1" y="7131"/>
                  </a:cubicBezTo>
                  <a:cubicBezTo>
                    <a:pt x="1" y="7444"/>
                    <a:pt x="20" y="7763"/>
                    <a:pt x="73" y="8076"/>
                  </a:cubicBezTo>
                  <a:cubicBezTo>
                    <a:pt x="340" y="7509"/>
                    <a:pt x="731" y="6987"/>
                    <a:pt x="1109" y="6512"/>
                  </a:cubicBezTo>
                  <a:cubicBezTo>
                    <a:pt x="1989" y="5397"/>
                    <a:pt x="3032" y="4524"/>
                    <a:pt x="4459" y="4217"/>
                  </a:cubicBezTo>
                  <a:cubicBezTo>
                    <a:pt x="6134" y="3859"/>
                    <a:pt x="7874" y="3976"/>
                    <a:pt x="9569" y="3826"/>
                  </a:cubicBezTo>
                  <a:cubicBezTo>
                    <a:pt x="14053" y="3409"/>
                    <a:pt x="13942" y="2230"/>
                    <a:pt x="14587" y="1148"/>
                  </a:cubicBezTo>
                  <a:lnTo>
                    <a:pt x="14587" y="1148"/>
                  </a:lnTo>
                  <a:cubicBezTo>
                    <a:pt x="14378" y="1171"/>
                    <a:pt x="14167" y="1181"/>
                    <a:pt x="13955" y="1181"/>
                  </a:cubicBezTo>
                  <a:cubicBezTo>
                    <a:pt x="11713" y="1181"/>
                    <a:pt x="9340" y="1"/>
                    <a:pt x="7125" y="1"/>
                  </a:cubicBezTo>
                  <a:close/>
                </a:path>
              </a:pathLst>
            </a:custGeom>
            <a:solidFill>
              <a:srgbClr val="DB7F6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42"/>
          <p:cNvSpPr txBox="1"/>
          <p:nvPr>
            <p:ph type="title"/>
          </p:nvPr>
        </p:nvSpPr>
        <p:spPr>
          <a:xfrm>
            <a:off x="674775" y="2468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Dataset</a:t>
            </a:r>
            <a:endParaRPr sz="2400"/>
          </a:p>
        </p:txBody>
      </p:sp>
      <p:sp>
        <p:nvSpPr>
          <p:cNvPr id="335" name="Google Shape;33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43"/>
          <p:cNvGrpSpPr/>
          <p:nvPr/>
        </p:nvGrpSpPr>
        <p:grpSpPr>
          <a:xfrm>
            <a:off x="1406711" y="1691184"/>
            <a:ext cx="1226581" cy="2917895"/>
            <a:chOff x="9948093" y="1828877"/>
            <a:chExt cx="714208" cy="1699019"/>
          </a:xfrm>
        </p:grpSpPr>
        <p:sp>
          <p:nvSpPr>
            <p:cNvPr id="341" name="Google Shape;341;p43"/>
            <p:cNvSpPr/>
            <p:nvPr/>
          </p:nvSpPr>
          <p:spPr>
            <a:xfrm>
              <a:off x="10351689" y="2351336"/>
              <a:ext cx="199606" cy="113698"/>
            </a:xfrm>
            <a:custGeom>
              <a:rect b="b" l="l" r="r" t="t"/>
              <a:pathLst>
                <a:path extrusionOk="0" h="113698" w="199606">
                  <a:moveTo>
                    <a:pt x="78501" y="0"/>
                  </a:moveTo>
                  <a:lnTo>
                    <a:pt x="87443" y="36284"/>
                  </a:lnTo>
                  <a:lnTo>
                    <a:pt x="199606" y="57779"/>
                  </a:lnTo>
                  <a:lnTo>
                    <a:pt x="199606" y="105671"/>
                  </a:lnTo>
                  <a:cubicBezTo>
                    <a:pt x="199606" y="105671"/>
                    <a:pt x="51116" y="118955"/>
                    <a:pt x="36671" y="111346"/>
                  </a:cubicBezTo>
                  <a:cubicBezTo>
                    <a:pt x="22227" y="103736"/>
                    <a:pt x="0" y="20807"/>
                    <a:pt x="0" y="20807"/>
                  </a:cubicBezTo>
                  <a:lnTo>
                    <a:pt x="78501" y="0"/>
                  </a:lnTo>
                  <a:lnTo>
                    <a:pt x="785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0414541" y="2389469"/>
              <a:ext cx="22367" cy="24511"/>
            </a:xfrm>
            <a:custGeom>
              <a:rect b="b" l="l" r="r" t="t"/>
              <a:pathLst>
                <a:path extrusionOk="0" h="24511" w="22367">
                  <a:moveTo>
                    <a:pt x="22355" y="0"/>
                  </a:moveTo>
                  <a:cubicBezTo>
                    <a:pt x="22699" y="602"/>
                    <a:pt x="16078" y="4299"/>
                    <a:pt x="9974" y="11135"/>
                  </a:cubicBezTo>
                  <a:cubicBezTo>
                    <a:pt x="3869" y="17970"/>
                    <a:pt x="644" y="24763"/>
                    <a:pt x="0" y="24505"/>
                  </a:cubicBezTo>
                  <a:cubicBezTo>
                    <a:pt x="3224" y="13284"/>
                    <a:pt x="11478" y="4213"/>
                    <a:pt x="22355" y="0"/>
                  </a:cubicBezTo>
                  <a:lnTo>
                    <a:pt x="2235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10351689" y="2351336"/>
              <a:ext cx="199606" cy="113698"/>
            </a:xfrm>
            <a:custGeom>
              <a:rect b="b" l="l" r="r" t="t"/>
              <a:pathLst>
                <a:path extrusionOk="0" h="113698" w="199606">
                  <a:moveTo>
                    <a:pt x="78501" y="0"/>
                  </a:moveTo>
                  <a:lnTo>
                    <a:pt x="87443" y="36284"/>
                  </a:lnTo>
                  <a:lnTo>
                    <a:pt x="199606" y="57779"/>
                  </a:lnTo>
                  <a:lnTo>
                    <a:pt x="199606" y="105671"/>
                  </a:lnTo>
                  <a:cubicBezTo>
                    <a:pt x="199606" y="105671"/>
                    <a:pt x="51116" y="118955"/>
                    <a:pt x="36671" y="111346"/>
                  </a:cubicBezTo>
                  <a:cubicBezTo>
                    <a:pt x="22227" y="103736"/>
                    <a:pt x="0" y="20807"/>
                    <a:pt x="0" y="20807"/>
                  </a:cubicBezTo>
                  <a:lnTo>
                    <a:pt x="78501" y="0"/>
                  </a:lnTo>
                  <a:lnTo>
                    <a:pt x="78501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10103203" y="2108869"/>
              <a:ext cx="167104" cy="139031"/>
            </a:xfrm>
            <a:custGeom>
              <a:rect b="b" l="l" r="r" t="t"/>
              <a:pathLst>
                <a:path extrusionOk="0" h="139031" w="167104">
                  <a:moveTo>
                    <a:pt x="167104" y="6836"/>
                  </a:moveTo>
                  <a:lnTo>
                    <a:pt x="135764" y="0"/>
                  </a:lnTo>
                  <a:lnTo>
                    <a:pt x="23859" y="9200"/>
                  </a:lnTo>
                  <a:lnTo>
                    <a:pt x="0" y="19475"/>
                  </a:lnTo>
                  <a:lnTo>
                    <a:pt x="102146" y="139032"/>
                  </a:lnTo>
                  <a:lnTo>
                    <a:pt x="167104" y="683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10201264" y="1900837"/>
              <a:ext cx="121400" cy="213835"/>
            </a:xfrm>
            <a:custGeom>
              <a:rect b="b" l="l" r="r" t="t"/>
              <a:pathLst>
                <a:path extrusionOk="0" h="213835" w="121400">
                  <a:moveTo>
                    <a:pt x="110272" y="89679"/>
                  </a:moveTo>
                  <a:cubicBezTo>
                    <a:pt x="106660" y="64357"/>
                    <a:pt x="103049" y="39036"/>
                    <a:pt x="99481" y="13714"/>
                  </a:cubicBezTo>
                  <a:lnTo>
                    <a:pt x="18572" y="0"/>
                  </a:lnTo>
                  <a:lnTo>
                    <a:pt x="0" y="205237"/>
                  </a:lnTo>
                  <a:lnTo>
                    <a:pt x="115559" y="213836"/>
                  </a:lnTo>
                  <a:lnTo>
                    <a:pt x="115559" y="213836"/>
                  </a:lnTo>
                  <a:cubicBezTo>
                    <a:pt x="119686" y="207430"/>
                    <a:pt x="121707" y="199950"/>
                    <a:pt x="121363" y="192340"/>
                  </a:cubicBezTo>
                  <a:cubicBezTo>
                    <a:pt x="119988" y="163494"/>
                    <a:pt x="111819" y="100641"/>
                    <a:pt x="110272" y="89679"/>
                  </a:cubicBezTo>
                  <a:lnTo>
                    <a:pt x="110272" y="8967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10063122" y="1828877"/>
              <a:ext cx="241798" cy="290094"/>
            </a:xfrm>
            <a:custGeom>
              <a:rect b="b" l="l" r="r" t="t"/>
              <a:pathLst>
                <a:path extrusionOk="0" h="290094" w="241798">
                  <a:moveTo>
                    <a:pt x="24217" y="108889"/>
                  </a:moveTo>
                  <a:cubicBezTo>
                    <a:pt x="27571" y="74841"/>
                    <a:pt x="44509" y="43543"/>
                    <a:pt x="71207" y="22134"/>
                  </a:cubicBezTo>
                  <a:cubicBezTo>
                    <a:pt x="95066" y="3734"/>
                    <a:pt x="122107" y="-1253"/>
                    <a:pt x="152201" y="252"/>
                  </a:cubicBezTo>
                  <a:cubicBezTo>
                    <a:pt x="166989" y="1026"/>
                    <a:pt x="183670" y="7990"/>
                    <a:pt x="196524" y="15384"/>
                  </a:cubicBezTo>
                  <a:cubicBezTo>
                    <a:pt x="214151" y="25573"/>
                    <a:pt x="221459" y="45951"/>
                    <a:pt x="229842" y="64480"/>
                  </a:cubicBezTo>
                  <a:cubicBezTo>
                    <a:pt x="246651" y="101581"/>
                    <a:pt x="244072" y="151622"/>
                    <a:pt x="232379" y="165422"/>
                  </a:cubicBezTo>
                  <a:lnTo>
                    <a:pt x="21208" y="290095"/>
                  </a:lnTo>
                  <a:cubicBezTo>
                    <a:pt x="-6048" y="275607"/>
                    <a:pt x="-2480" y="227242"/>
                    <a:pt x="6849" y="197837"/>
                  </a:cubicBezTo>
                  <a:cubicBezTo>
                    <a:pt x="15276" y="168775"/>
                    <a:pt x="21079" y="138983"/>
                    <a:pt x="24217" y="10888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10122092" y="1850849"/>
              <a:ext cx="174161" cy="300137"/>
            </a:xfrm>
            <a:custGeom>
              <a:rect b="b" l="l" r="r" t="t"/>
              <a:pathLst>
                <a:path extrusionOk="0" h="300137" w="174161">
                  <a:moveTo>
                    <a:pt x="16062" y="28235"/>
                  </a:moveTo>
                  <a:lnTo>
                    <a:pt x="113565" y="334"/>
                  </a:lnTo>
                  <a:cubicBezTo>
                    <a:pt x="144905" y="-3965"/>
                    <a:pt x="167046" y="34124"/>
                    <a:pt x="170012" y="65637"/>
                  </a:cubicBezTo>
                  <a:cubicBezTo>
                    <a:pt x="173322" y="100631"/>
                    <a:pt x="175944" y="143536"/>
                    <a:pt x="172634" y="169803"/>
                  </a:cubicBezTo>
                  <a:cubicBezTo>
                    <a:pt x="165928" y="222724"/>
                    <a:pt x="125774" y="230678"/>
                    <a:pt x="125774" y="230678"/>
                  </a:cubicBezTo>
                  <a:lnTo>
                    <a:pt x="125774" y="247100"/>
                  </a:lnTo>
                  <a:lnTo>
                    <a:pt x="126505" y="269842"/>
                  </a:lnTo>
                  <a:cubicBezTo>
                    <a:pt x="114597" y="312833"/>
                    <a:pt x="31238" y="305782"/>
                    <a:pt x="22382" y="275388"/>
                  </a:cubicBezTo>
                  <a:lnTo>
                    <a:pt x="27" y="47537"/>
                  </a:lnTo>
                  <a:cubicBezTo>
                    <a:pt x="-490" y="37908"/>
                    <a:pt x="6518" y="29481"/>
                    <a:pt x="16062" y="28235"/>
                  </a:cubicBezTo>
                  <a:lnTo>
                    <a:pt x="16062" y="28235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10266477" y="1961544"/>
              <a:ext cx="13459" cy="12983"/>
            </a:xfrm>
            <a:custGeom>
              <a:rect b="b" l="l" r="r" t="t"/>
              <a:pathLst>
                <a:path extrusionOk="0" h="12983" w="13459">
                  <a:moveTo>
                    <a:pt x="13417" y="5928"/>
                  </a:moveTo>
                  <a:cubicBezTo>
                    <a:pt x="13546" y="9582"/>
                    <a:pt x="10752" y="12721"/>
                    <a:pt x="7097" y="12936"/>
                  </a:cubicBezTo>
                  <a:cubicBezTo>
                    <a:pt x="3572" y="13366"/>
                    <a:pt x="391" y="10829"/>
                    <a:pt x="4" y="7347"/>
                  </a:cubicBezTo>
                  <a:lnTo>
                    <a:pt x="4" y="7089"/>
                  </a:lnTo>
                  <a:cubicBezTo>
                    <a:pt x="-125" y="3435"/>
                    <a:pt x="2626" y="296"/>
                    <a:pt x="6281" y="38"/>
                  </a:cubicBezTo>
                  <a:cubicBezTo>
                    <a:pt x="9848" y="-348"/>
                    <a:pt x="13073" y="2231"/>
                    <a:pt x="13460" y="5799"/>
                  </a:cubicBezTo>
                  <a:lnTo>
                    <a:pt x="13460" y="5928"/>
                  </a:lnTo>
                  <a:lnTo>
                    <a:pt x="13417" y="592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10256037" y="1940255"/>
              <a:ext cx="26934" cy="7524"/>
            </a:xfrm>
            <a:custGeom>
              <a:rect b="b" l="l" r="r" t="t"/>
              <a:pathLst>
                <a:path extrusionOk="0" h="7524" w="26934">
                  <a:moveTo>
                    <a:pt x="26824" y="6711"/>
                  </a:moveTo>
                  <a:cubicBezTo>
                    <a:pt x="26007" y="7614"/>
                    <a:pt x="20806" y="4003"/>
                    <a:pt x="13540" y="4218"/>
                  </a:cubicBezTo>
                  <a:cubicBezTo>
                    <a:pt x="6275" y="4433"/>
                    <a:pt x="1073" y="8259"/>
                    <a:pt x="256" y="7399"/>
                  </a:cubicBezTo>
                  <a:cubicBezTo>
                    <a:pt x="-561" y="6539"/>
                    <a:pt x="643" y="5422"/>
                    <a:pt x="2922" y="3659"/>
                  </a:cubicBezTo>
                  <a:cubicBezTo>
                    <a:pt x="5974" y="1380"/>
                    <a:pt x="9671" y="91"/>
                    <a:pt x="13497" y="5"/>
                  </a:cubicBezTo>
                  <a:cubicBezTo>
                    <a:pt x="17280" y="-81"/>
                    <a:pt x="21021" y="994"/>
                    <a:pt x="24159" y="3100"/>
                  </a:cubicBezTo>
                  <a:cubicBezTo>
                    <a:pt x="26438" y="4648"/>
                    <a:pt x="27254" y="6281"/>
                    <a:pt x="26824" y="671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10198635" y="1960899"/>
              <a:ext cx="13424" cy="12975"/>
            </a:xfrm>
            <a:custGeom>
              <a:rect b="b" l="l" r="r" t="t"/>
              <a:pathLst>
                <a:path extrusionOk="0" h="12975" w="13424">
                  <a:moveTo>
                    <a:pt x="13420" y="5886"/>
                  </a:moveTo>
                  <a:cubicBezTo>
                    <a:pt x="13549" y="9540"/>
                    <a:pt x="10798" y="12678"/>
                    <a:pt x="7144" y="12936"/>
                  </a:cubicBezTo>
                  <a:cubicBezTo>
                    <a:pt x="3618" y="13323"/>
                    <a:pt x="437" y="10787"/>
                    <a:pt x="8" y="7218"/>
                  </a:cubicBezTo>
                  <a:lnTo>
                    <a:pt x="8" y="7046"/>
                  </a:lnTo>
                  <a:cubicBezTo>
                    <a:pt x="-165" y="3392"/>
                    <a:pt x="2629" y="254"/>
                    <a:pt x="6284" y="39"/>
                  </a:cubicBezTo>
                  <a:cubicBezTo>
                    <a:pt x="9810" y="-348"/>
                    <a:pt x="13034" y="2189"/>
                    <a:pt x="13420" y="5757"/>
                  </a:cubicBezTo>
                  <a:lnTo>
                    <a:pt x="13420" y="588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10185059" y="1940512"/>
              <a:ext cx="26959" cy="7592"/>
            </a:xfrm>
            <a:custGeom>
              <a:rect b="b" l="l" r="r" t="t"/>
              <a:pathLst>
                <a:path extrusionOk="0" h="7592" w="26959">
                  <a:moveTo>
                    <a:pt x="26867" y="6711"/>
                  </a:moveTo>
                  <a:cubicBezTo>
                    <a:pt x="26050" y="7614"/>
                    <a:pt x="20806" y="4003"/>
                    <a:pt x="13540" y="4218"/>
                  </a:cubicBezTo>
                  <a:cubicBezTo>
                    <a:pt x="6275" y="4433"/>
                    <a:pt x="1073" y="8517"/>
                    <a:pt x="256" y="7399"/>
                  </a:cubicBezTo>
                  <a:cubicBezTo>
                    <a:pt x="-561" y="6281"/>
                    <a:pt x="643" y="5422"/>
                    <a:pt x="2922" y="3659"/>
                  </a:cubicBezTo>
                  <a:cubicBezTo>
                    <a:pt x="6017" y="1380"/>
                    <a:pt x="9714" y="91"/>
                    <a:pt x="13540" y="5"/>
                  </a:cubicBezTo>
                  <a:cubicBezTo>
                    <a:pt x="17323" y="-81"/>
                    <a:pt x="21021" y="994"/>
                    <a:pt x="24159" y="3100"/>
                  </a:cubicBezTo>
                  <a:cubicBezTo>
                    <a:pt x="26438" y="4734"/>
                    <a:pt x="27254" y="6281"/>
                    <a:pt x="26867" y="6711"/>
                  </a:cubicBezTo>
                  <a:lnTo>
                    <a:pt x="26867" y="67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10234129" y="1937760"/>
              <a:ext cx="23555" cy="60625"/>
            </a:xfrm>
            <a:custGeom>
              <a:rect b="b" l="l" r="r" t="t"/>
              <a:pathLst>
                <a:path extrusionOk="0" h="60625" w="23555">
                  <a:moveTo>
                    <a:pt x="5312" y="60407"/>
                  </a:moveTo>
                  <a:cubicBezTo>
                    <a:pt x="9095" y="59118"/>
                    <a:pt x="13007" y="58258"/>
                    <a:pt x="17005" y="57914"/>
                  </a:cubicBezTo>
                  <a:cubicBezTo>
                    <a:pt x="18853" y="57699"/>
                    <a:pt x="20617" y="57269"/>
                    <a:pt x="20874" y="55979"/>
                  </a:cubicBezTo>
                  <a:cubicBezTo>
                    <a:pt x="21003" y="54045"/>
                    <a:pt x="20488" y="52153"/>
                    <a:pt x="19499" y="50520"/>
                  </a:cubicBezTo>
                  <a:lnTo>
                    <a:pt x="13566" y="36591"/>
                  </a:lnTo>
                  <a:cubicBezTo>
                    <a:pt x="5312" y="16686"/>
                    <a:pt x="-707" y="349"/>
                    <a:pt x="67" y="5"/>
                  </a:cubicBezTo>
                  <a:cubicBezTo>
                    <a:pt x="841" y="-338"/>
                    <a:pt x="8235" y="15525"/>
                    <a:pt x="16446" y="35387"/>
                  </a:cubicBezTo>
                  <a:cubicBezTo>
                    <a:pt x="18467" y="40288"/>
                    <a:pt x="20359" y="44974"/>
                    <a:pt x="22164" y="49445"/>
                  </a:cubicBezTo>
                  <a:cubicBezTo>
                    <a:pt x="23411" y="51637"/>
                    <a:pt x="23841" y="54217"/>
                    <a:pt x="23368" y="56710"/>
                  </a:cubicBezTo>
                  <a:cubicBezTo>
                    <a:pt x="22851" y="58043"/>
                    <a:pt x="21777" y="59075"/>
                    <a:pt x="20402" y="59505"/>
                  </a:cubicBezTo>
                  <a:cubicBezTo>
                    <a:pt x="19370" y="59806"/>
                    <a:pt x="18338" y="59977"/>
                    <a:pt x="17263" y="60020"/>
                  </a:cubicBezTo>
                  <a:cubicBezTo>
                    <a:pt x="13308" y="60665"/>
                    <a:pt x="9310" y="60794"/>
                    <a:pt x="5312" y="60407"/>
                  </a:cubicBezTo>
                  <a:lnTo>
                    <a:pt x="5312" y="6040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10176029" y="2067383"/>
              <a:ext cx="71923" cy="29998"/>
            </a:xfrm>
            <a:custGeom>
              <a:rect b="b" l="l" r="r" t="t"/>
              <a:pathLst>
                <a:path extrusionOk="0" h="29998" w="71923">
                  <a:moveTo>
                    <a:pt x="71837" y="14144"/>
                  </a:moveTo>
                  <a:cubicBezTo>
                    <a:pt x="46989" y="16938"/>
                    <a:pt x="21925" y="11994"/>
                    <a:pt x="0" y="0"/>
                  </a:cubicBezTo>
                  <a:cubicBezTo>
                    <a:pt x="0" y="0"/>
                    <a:pt x="19389" y="35768"/>
                    <a:pt x="71923" y="29191"/>
                  </a:cubicBezTo>
                  <a:lnTo>
                    <a:pt x="71837" y="14144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10214423" y="2007816"/>
              <a:ext cx="21648" cy="18405"/>
            </a:xfrm>
            <a:custGeom>
              <a:rect b="b" l="l" r="r" t="t"/>
              <a:pathLst>
                <a:path extrusionOk="0" h="18405" w="21648">
                  <a:moveTo>
                    <a:pt x="1158" y="4711"/>
                  </a:moveTo>
                  <a:cubicBezTo>
                    <a:pt x="2834" y="1917"/>
                    <a:pt x="5801" y="197"/>
                    <a:pt x="9069" y="68"/>
                  </a:cubicBezTo>
                  <a:cubicBezTo>
                    <a:pt x="13625" y="-405"/>
                    <a:pt x="18096" y="1616"/>
                    <a:pt x="20719" y="5399"/>
                  </a:cubicBezTo>
                  <a:cubicBezTo>
                    <a:pt x="21665" y="7118"/>
                    <a:pt x="21880" y="9139"/>
                    <a:pt x="21406" y="11031"/>
                  </a:cubicBezTo>
                  <a:cubicBezTo>
                    <a:pt x="21020" y="11976"/>
                    <a:pt x="21406" y="11503"/>
                    <a:pt x="20590" y="12191"/>
                  </a:cubicBezTo>
                  <a:cubicBezTo>
                    <a:pt x="18182" y="14857"/>
                    <a:pt x="15130" y="16834"/>
                    <a:pt x="11776" y="18038"/>
                  </a:cubicBezTo>
                  <a:cubicBezTo>
                    <a:pt x="8037" y="19113"/>
                    <a:pt x="4038" y="17780"/>
                    <a:pt x="1674" y="14685"/>
                  </a:cubicBezTo>
                  <a:cubicBezTo>
                    <a:pt x="-347" y="11718"/>
                    <a:pt x="-561" y="7849"/>
                    <a:pt x="1158" y="4711"/>
                  </a:cubicBezTo>
                  <a:lnTo>
                    <a:pt x="1158" y="471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10215847" y="2004143"/>
              <a:ext cx="25097" cy="20236"/>
            </a:xfrm>
            <a:custGeom>
              <a:rect b="b" l="l" r="r" t="t"/>
              <a:pathLst>
                <a:path extrusionOk="0" h="20236" w="25097">
                  <a:moveTo>
                    <a:pt x="1066" y="1"/>
                  </a:moveTo>
                  <a:cubicBezTo>
                    <a:pt x="2227" y="1"/>
                    <a:pt x="2527" y="7782"/>
                    <a:pt x="9664" y="13113"/>
                  </a:cubicBezTo>
                  <a:cubicBezTo>
                    <a:pt x="16801" y="18444"/>
                    <a:pt x="24969" y="17412"/>
                    <a:pt x="25097" y="18401"/>
                  </a:cubicBezTo>
                  <a:cubicBezTo>
                    <a:pt x="25097" y="18874"/>
                    <a:pt x="23249" y="19991"/>
                    <a:pt x="19724" y="20206"/>
                  </a:cubicBezTo>
                  <a:cubicBezTo>
                    <a:pt x="15081" y="20464"/>
                    <a:pt x="10524" y="19046"/>
                    <a:pt x="6826" y="16251"/>
                  </a:cubicBezTo>
                  <a:cubicBezTo>
                    <a:pt x="3259" y="13586"/>
                    <a:pt x="851" y="9631"/>
                    <a:pt x="121" y="5246"/>
                  </a:cubicBezTo>
                  <a:cubicBezTo>
                    <a:pt x="-310" y="1935"/>
                    <a:pt x="507" y="-42"/>
                    <a:pt x="106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10181728" y="1919959"/>
              <a:ext cx="32795" cy="11381"/>
            </a:xfrm>
            <a:custGeom>
              <a:rect b="b" l="l" r="r" t="t"/>
              <a:pathLst>
                <a:path extrusionOk="0" h="11381" w="32795">
                  <a:moveTo>
                    <a:pt x="32778" y="4307"/>
                  </a:moveTo>
                  <a:cubicBezTo>
                    <a:pt x="32219" y="6328"/>
                    <a:pt x="24910" y="6070"/>
                    <a:pt x="16527" y="7833"/>
                  </a:cubicBezTo>
                  <a:cubicBezTo>
                    <a:pt x="8144" y="9595"/>
                    <a:pt x="1437" y="12562"/>
                    <a:pt x="147" y="10885"/>
                  </a:cubicBezTo>
                  <a:cubicBezTo>
                    <a:pt x="-411" y="10068"/>
                    <a:pt x="621" y="8134"/>
                    <a:pt x="3201" y="5984"/>
                  </a:cubicBezTo>
                  <a:cubicBezTo>
                    <a:pt x="6682" y="3276"/>
                    <a:pt x="10724" y="1427"/>
                    <a:pt x="15065" y="610"/>
                  </a:cubicBezTo>
                  <a:cubicBezTo>
                    <a:pt x="19322" y="-293"/>
                    <a:pt x="23749" y="-207"/>
                    <a:pt x="27962" y="954"/>
                  </a:cubicBezTo>
                  <a:cubicBezTo>
                    <a:pt x="31229" y="1943"/>
                    <a:pt x="32993" y="3448"/>
                    <a:pt x="32778" y="4307"/>
                  </a:cubicBezTo>
                  <a:lnTo>
                    <a:pt x="32778" y="430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10255386" y="1921203"/>
              <a:ext cx="27444" cy="10276"/>
            </a:xfrm>
            <a:custGeom>
              <a:rect b="b" l="l" r="r" t="t"/>
              <a:pathLst>
                <a:path extrusionOk="0" h="10276" w="27444">
                  <a:moveTo>
                    <a:pt x="27131" y="9856"/>
                  </a:moveTo>
                  <a:cubicBezTo>
                    <a:pt x="25454" y="11275"/>
                    <a:pt x="20209" y="8739"/>
                    <a:pt x="13545" y="7621"/>
                  </a:cubicBezTo>
                  <a:cubicBezTo>
                    <a:pt x="6882" y="6503"/>
                    <a:pt x="1121" y="6847"/>
                    <a:pt x="90" y="4955"/>
                  </a:cubicBezTo>
                  <a:cubicBezTo>
                    <a:pt x="-341" y="4010"/>
                    <a:pt x="777" y="2548"/>
                    <a:pt x="3486" y="1344"/>
                  </a:cubicBezTo>
                  <a:cubicBezTo>
                    <a:pt x="10923" y="-1407"/>
                    <a:pt x="19263" y="140"/>
                    <a:pt x="25282" y="5299"/>
                  </a:cubicBezTo>
                  <a:cubicBezTo>
                    <a:pt x="27346" y="7363"/>
                    <a:pt x="27861" y="9168"/>
                    <a:pt x="27131" y="9856"/>
                  </a:cubicBezTo>
                  <a:lnTo>
                    <a:pt x="27131" y="985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10111486" y="1841555"/>
              <a:ext cx="125374" cy="123105"/>
            </a:xfrm>
            <a:custGeom>
              <a:rect b="b" l="l" r="r" t="t"/>
              <a:pathLst>
                <a:path extrusionOk="0" h="123105" w="125374">
                  <a:moveTo>
                    <a:pt x="124257" y="5931"/>
                  </a:moveTo>
                  <a:cubicBezTo>
                    <a:pt x="127223" y="27211"/>
                    <a:pt x="124257" y="48921"/>
                    <a:pt x="115659" y="68654"/>
                  </a:cubicBezTo>
                  <a:cubicBezTo>
                    <a:pt x="113467" y="74243"/>
                    <a:pt x="110156" y="79316"/>
                    <a:pt x="105900" y="83529"/>
                  </a:cubicBezTo>
                  <a:cubicBezTo>
                    <a:pt x="101515" y="87742"/>
                    <a:pt x="95454" y="89676"/>
                    <a:pt x="89435" y="88731"/>
                  </a:cubicBezTo>
                  <a:cubicBezTo>
                    <a:pt x="98463" y="76994"/>
                    <a:pt x="103578" y="62721"/>
                    <a:pt x="104095" y="47933"/>
                  </a:cubicBezTo>
                  <a:cubicBezTo>
                    <a:pt x="97775" y="62850"/>
                    <a:pt x="91198" y="78026"/>
                    <a:pt x="80622" y="90278"/>
                  </a:cubicBezTo>
                  <a:cubicBezTo>
                    <a:pt x="70047" y="102531"/>
                    <a:pt x="54268" y="111473"/>
                    <a:pt x="38104" y="109925"/>
                  </a:cubicBezTo>
                  <a:lnTo>
                    <a:pt x="39265" y="99134"/>
                  </a:lnTo>
                  <a:cubicBezTo>
                    <a:pt x="37244" y="107045"/>
                    <a:pt x="32730" y="114095"/>
                    <a:pt x="26367" y="119211"/>
                  </a:cubicBezTo>
                  <a:cubicBezTo>
                    <a:pt x="19747" y="124241"/>
                    <a:pt x="10590" y="124413"/>
                    <a:pt x="3754" y="119641"/>
                  </a:cubicBezTo>
                  <a:cubicBezTo>
                    <a:pt x="9300" y="93331"/>
                    <a:pt x="-6735" y="64656"/>
                    <a:pt x="3497" y="39764"/>
                  </a:cubicBezTo>
                  <a:cubicBezTo>
                    <a:pt x="10547" y="22568"/>
                    <a:pt x="28517" y="12250"/>
                    <a:pt x="46488" y="6661"/>
                  </a:cubicBezTo>
                  <a:cubicBezTo>
                    <a:pt x="71680" y="-1120"/>
                    <a:pt x="98463" y="-2109"/>
                    <a:pt x="124171" y="3824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10233593" y="1847958"/>
              <a:ext cx="215" cy="1160"/>
            </a:xfrm>
            <a:custGeom>
              <a:rect b="b" l="l" r="r" t="t"/>
              <a:pathLst>
                <a:path extrusionOk="0" h="1160" w="215">
                  <a:moveTo>
                    <a:pt x="0" y="0"/>
                  </a:moveTo>
                  <a:cubicBezTo>
                    <a:pt x="0" y="387"/>
                    <a:pt x="0" y="774"/>
                    <a:pt x="215" y="1161"/>
                  </a:cubicBezTo>
                  <a:lnTo>
                    <a:pt x="215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10229251" y="1842117"/>
              <a:ext cx="74314" cy="111125"/>
            </a:xfrm>
            <a:custGeom>
              <a:rect b="b" l="l" r="r" t="t"/>
              <a:pathLst>
                <a:path extrusionOk="0" h="111125" w="74314">
                  <a:moveTo>
                    <a:pt x="4557" y="7002"/>
                  </a:moveTo>
                  <a:lnTo>
                    <a:pt x="7782" y="5669"/>
                  </a:lnTo>
                  <a:cubicBezTo>
                    <a:pt x="17713" y="596"/>
                    <a:pt x="24247" y="-5208"/>
                    <a:pt x="39637" y="8507"/>
                  </a:cubicBezTo>
                  <a:cubicBezTo>
                    <a:pt x="48537" y="17062"/>
                    <a:pt x="55716" y="27293"/>
                    <a:pt x="60746" y="38600"/>
                  </a:cubicBezTo>
                  <a:cubicBezTo>
                    <a:pt x="66077" y="48703"/>
                    <a:pt x="69989" y="59536"/>
                    <a:pt x="72311" y="70714"/>
                  </a:cubicBezTo>
                  <a:cubicBezTo>
                    <a:pt x="74589" y="84084"/>
                    <a:pt x="74933" y="97669"/>
                    <a:pt x="73299" y="111125"/>
                  </a:cubicBezTo>
                  <a:cubicBezTo>
                    <a:pt x="64357" y="105193"/>
                    <a:pt x="59844" y="94574"/>
                    <a:pt x="57006" y="84256"/>
                  </a:cubicBezTo>
                  <a:cubicBezTo>
                    <a:pt x="54169" y="73938"/>
                    <a:pt x="52707" y="63105"/>
                    <a:pt x="47333" y="53733"/>
                  </a:cubicBezTo>
                  <a:cubicBezTo>
                    <a:pt x="49310" y="62460"/>
                    <a:pt x="49827" y="71488"/>
                    <a:pt x="48838" y="80387"/>
                  </a:cubicBezTo>
                  <a:cubicBezTo>
                    <a:pt x="48666" y="82837"/>
                    <a:pt x="47634" y="85159"/>
                    <a:pt x="45915" y="86965"/>
                  </a:cubicBezTo>
                  <a:cubicBezTo>
                    <a:pt x="44108" y="88770"/>
                    <a:pt x="41185" y="88770"/>
                    <a:pt x="39380" y="86965"/>
                  </a:cubicBezTo>
                  <a:cubicBezTo>
                    <a:pt x="42346" y="76604"/>
                    <a:pt x="42346" y="65641"/>
                    <a:pt x="39380" y="55280"/>
                  </a:cubicBezTo>
                  <a:cubicBezTo>
                    <a:pt x="36456" y="45006"/>
                    <a:pt x="32501" y="35032"/>
                    <a:pt x="27558" y="25531"/>
                  </a:cubicBezTo>
                  <a:cubicBezTo>
                    <a:pt x="29878" y="43372"/>
                    <a:pt x="29148" y="61471"/>
                    <a:pt x="25365" y="79054"/>
                  </a:cubicBezTo>
                  <a:cubicBezTo>
                    <a:pt x="25064" y="81634"/>
                    <a:pt x="23989" y="84041"/>
                    <a:pt x="22355" y="86062"/>
                  </a:cubicBezTo>
                  <a:cubicBezTo>
                    <a:pt x="19260" y="88469"/>
                    <a:pt x="15219" y="89243"/>
                    <a:pt x="11436" y="88254"/>
                  </a:cubicBezTo>
                  <a:cubicBezTo>
                    <a:pt x="7695" y="87265"/>
                    <a:pt x="3784" y="87093"/>
                    <a:pt x="0" y="87738"/>
                  </a:cubicBezTo>
                  <a:cubicBezTo>
                    <a:pt x="8813" y="61729"/>
                    <a:pt x="10404" y="33828"/>
                    <a:pt x="4557" y="700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0084330" y="1916185"/>
              <a:ext cx="94021" cy="206226"/>
            </a:xfrm>
            <a:custGeom>
              <a:rect b="b" l="l" r="r" t="t"/>
              <a:pathLst>
                <a:path extrusionOk="0" h="206226" w="94021">
                  <a:moveTo>
                    <a:pt x="80608" y="139290"/>
                  </a:moveTo>
                  <a:cubicBezTo>
                    <a:pt x="72483" y="108637"/>
                    <a:pt x="77771" y="30007"/>
                    <a:pt x="67452" y="0"/>
                  </a:cubicBezTo>
                  <a:lnTo>
                    <a:pt x="26826" y="5331"/>
                  </a:lnTo>
                  <a:lnTo>
                    <a:pt x="0" y="202615"/>
                  </a:lnTo>
                  <a:lnTo>
                    <a:pt x="94021" y="206226"/>
                  </a:lnTo>
                  <a:lnTo>
                    <a:pt x="80608" y="13929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10219449" y="3338832"/>
              <a:ext cx="153863" cy="123641"/>
            </a:xfrm>
            <a:custGeom>
              <a:rect b="b" l="l" r="r" t="t"/>
              <a:pathLst>
                <a:path extrusionOk="0" h="123641" w="153863">
                  <a:moveTo>
                    <a:pt x="78415" y="1505"/>
                  </a:moveTo>
                  <a:lnTo>
                    <a:pt x="74116" y="80694"/>
                  </a:lnTo>
                  <a:cubicBezTo>
                    <a:pt x="74116" y="80694"/>
                    <a:pt x="153219" y="105800"/>
                    <a:pt x="153864" y="120503"/>
                  </a:cubicBezTo>
                  <a:lnTo>
                    <a:pt x="0" y="123641"/>
                  </a:lnTo>
                  <a:lnTo>
                    <a:pt x="1462" y="0"/>
                  </a:lnTo>
                  <a:lnTo>
                    <a:pt x="78415" y="150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10241832" y="3411746"/>
              <a:ext cx="11887" cy="11805"/>
            </a:xfrm>
            <a:custGeom>
              <a:rect b="b" l="l" r="r" t="t"/>
              <a:pathLst>
                <a:path extrusionOk="0" h="11805" w="11887">
                  <a:moveTo>
                    <a:pt x="4400" y="256"/>
                  </a:moveTo>
                  <a:cubicBezTo>
                    <a:pt x="1348" y="1202"/>
                    <a:pt x="-458" y="4254"/>
                    <a:pt x="101" y="7393"/>
                  </a:cubicBezTo>
                  <a:cubicBezTo>
                    <a:pt x="962" y="10445"/>
                    <a:pt x="4014" y="12294"/>
                    <a:pt x="7109" y="11692"/>
                  </a:cubicBezTo>
                  <a:cubicBezTo>
                    <a:pt x="10333" y="10746"/>
                    <a:pt x="12354" y="7522"/>
                    <a:pt x="11795" y="4168"/>
                  </a:cubicBezTo>
                  <a:cubicBezTo>
                    <a:pt x="10677" y="987"/>
                    <a:pt x="7238" y="-732"/>
                    <a:pt x="4014" y="2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10219578" y="3450092"/>
              <a:ext cx="154466" cy="12424"/>
            </a:xfrm>
            <a:custGeom>
              <a:rect b="b" l="l" r="r" t="t"/>
              <a:pathLst>
                <a:path extrusionOk="0" h="12424" w="154466">
                  <a:moveTo>
                    <a:pt x="0" y="12424"/>
                  </a:moveTo>
                  <a:lnTo>
                    <a:pt x="0" y="0"/>
                  </a:lnTo>
                  <a:lnTo>
                    <a:pt x="148662" y="2107"/>
                  </a:lnTo>
                  <a:cubicBezTo>
                    <a:pt x="151886" y="3697"/>
                    <a:pt x="154079" y="6836"/>
                    <a:pt x="154466" y="10404"/>
                  </a:cubicBezTo>
                  <a:lnTo>
                    <a:pt x="0" y="12424"/>
                  </a:lnTo>
                  <a:lnTo>
                    <a:pt x="0" y="124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3"/>
            <p:cNvSpPr/>
            <p:nvPr/>
          </p:nvSpPr>
          <p:spPr>
            <a:xfrm>
              <a:off x="10282037" y="3418083"/>
              <a:ext cx="14156" cy="9286"/>
            </a:xfrm>
            <a:custGeom>
              <a:rect b="b" l="l" r="r" t="t"/>
              <a:pathLst>
                <a:path extrusionOk="0" h="9286" w="14156">
                  <a:moveTo>
                    <a:pt x="14151" y="711"/>
                  </a:moveTo>
                  <a:cubicBezTo>
                    <a:pt x="14151" y="1485"/>
                    <a:pt x="10369" y="1743"/>
                    <a:pt x="6628" y="4107"/>
                  </a:cubicBezTo>
                  <a:cubicBezTo>
                    <a:pt x="2887" y="6472"/>
                    <a:pt x="867" y="9567"/>
                    <a:pt x="179" y="9266"/>
                  </a:cubicBezTo>
                  <a:cubicBezTo>
                    <a:pt x="-508" y="8965"/>
                    <a:pt x="696" y="4623"/>
                    <a:pt x="5252" y="1872"/>
                  </a:cubicBezTo>
                  <a:cubicBezTo>
                    <a:pt x="9809" y="-879"/>
                    <a:pt x="14324" y="23"/>
                    <a:pt x="14151" y="711"/>
                  </a:cubicBezTo>
                  <a:lnTo>
                    <a:pt x="14151" y="71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3"/>
            <p:cNvSpPr/>
            <p:nvPr/>
          </p:nvSpPr>
          <p:spPr>
            <a:xfrm>
              <a:off x="10301619" y="3425399"/>
              <a:ext cx="10604" cy="11839"/>
            </a:xfrm>
            <a:custGeom>
              <a:rect b="b" l="l" r="r" t="t"/>
              <a:pathLst>
                <a:path extrusionOk="0" h="11839" w="10604">
                  <a:moveTo>
                    <a:pt x="10604" y="317"/>
                  </a:moveTo>
                  <a:cubicBezTo>
                    <a:pt x="10604" y="1048"/>
                    <a:pt x="7466" y="2252"/>
                    <a:pt x="4886" y="5390"/>
                  </a:cubicBezTo>
                  <a:cubicBezTo>
                    <a:pt x="2307" y="8528"/>
                    <a:pt x="1491" y="11882"/>
                    <a:pt x="587" y="11839"/>
                  </a:cubicBezTo>
                  <a:cubicBezTo>
                    <a:pt x="-316" y="11796"/>
                    <a:pt x="-574" y="7540"/>
                    <a:pt x="2780" y="3714"/>
                  </a:cubicBezTo>
                  <a:cubicBezTo>
                    <a:pt x="6133" y="-113"/>
                    <a:pt x="10604" y="-414"/>
                    <a:pt x="10604" y="3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3"/>
            <p:cNvSpPr/>
            <p:nvPr/>
          </p:nvSpPr>
          <p:spPr>
            <a:xfrm>
              <a:off x="10320197" y="3432453"/>
              <a:ext cx="7058" cy="12866"/>
            </a:xfrm>
            <a:custGeom>
              <a:rect b="b" l="l" r="r" t="t"/>
              <a:pathLst>
                <a:path extrusionOk="0" h="12866" w="7058">
                  <a:moveTo>
                    <a:pt x="840" y="12866"/>
                  </a:moveTo>
                  <a:cubicBezTo>
                    <a:pt x="152" y="12866"/>
                    <a:pt x="-794" y="9212"/>
                    <a:pt x="1184" y="5128"/>
                  </a:cubicBezTo>
                  <a:cubicBezTo>
                    <a:pt x="3161" y="1044"/>
                    <a:pt x="6729" y="-504"/>
                    <a:pt x="7030" y="141"/>
                  </a:cubicBezTo>
                  <a:cubicBezTo>
                    <a:pt x="7331" y="786"/>
                    <a:pt x="5139" y="2936"/>
                    <a:pt x="3548" y="6289"/>
                  </a:cubicBezTo>
                  <a:cubicBezTo>
                    <a:pt x="1958" y="9642"/>
                    <a:pt x="1613" y="12866"/>
                    <a:pt x="840" y="12866"/>
                  </a:cubicBezTo>
                  <a:lnTo>
                    <a:pt x="840" y="128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3"/>
            <p:cNvSpPr/>
            <p:nvPr/>
          </p:nvSpPr>
          <p:spPr>
            <a:xfrm>
              <a:off x="10279133" y="3397802"/>
              <a:ext cx="16052" cy="3674"/>
            </a:xfrm>
            <a:custGeom>
              <a:rect b="b" l="l" r="r" t="t"/>
              <a:pathLst>
                <a:path extrusionOk="0" h="3674" w="16052">
                  <a:moveTo>
                    <a:pt x="16023" y="2851"/>
                  </a:moveTo>
                  <a:cubicBezTo>
                    <a:pt x="15679" y="3539"/>
                    <a:pt x="12240" y="2421"/>
                    <a:pt x="8027" y="2636"/>
                  </a:cubicBezTo>
                  <a:cubicBezTo>
                    <a:pt x="3814" y="2851"/>
                    <a:pt x="417" y="4140"/>
                    <a:pt x="31" y="3496"/>
                  </a:cubicBezTo>
                  <a:cubicBezTo>
                    <a:pt x="-356" y="2851"/>
                    <a:pt x="2911" y="228"/>
                    <a:pt x="7899" y="13"/>
                  </a:cubicBezTo>
                  <a:cubicBezTo>
                    <a:pt x="12885" y="-202"/>
                    <a:pt x="16411" y="2249"/>
                    <a:pt x="16023" y="2851"/>
                  </a:cubicBezTo>
                  <a:lnTo>
                    <a:pt x="16023" y="28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3"/>
            <p:cNvSpPr/>
            <p:nvPr/>
          </p:nvSpPr>
          <p:spPr>
            <a:xfrm>
              <a:off x="10272448" y="3372064"/>
              <a:ext cx="23266" cy="13289"/>
            </a:xfrm>
            <a:custGeom>
              <a:rect b="b" l="l" r="r" t="t"/>
              <a:pathLst>
                <a:path extrusionOk="0" h="13289" w="23266">
                  <a:moveTo>
                    <a:pt x="23267" y="12553"/>
                  </a:moveTo>
                  <a:cubicBezTo>
                    <a:pt x="20731" y="13241"/>
                    <a:pt x="18065" y="13241"/>
                    <a:pt x="15529" y="12553"/>
                  </a:cubicBezTo>
                  <a:cubicBezTo>
                    <a:pt x="11144" y="11650"/>
                    <a:pt x="6931" y="9931"/>
                    <a:pt x="3147" y="7523"/>
                  </a:cubicBezTo>
                  <a:cubicBezTo>
                    <a:pt x="2288" y="7050"/>
                    <a:pt x="1514" y="6406"/>
                    <a:pt x="869" y="5675"/>
                  </a:cubicBezTo>
                  <a:cubicBezTo>
                    <a:pt x="-163" y="4557"/>
                    <a:pt x="-292" y="2923"/>
                    <a:pt x="569" y="1677"/>
                  </a:cubicBezTo>
                  <a:cubicBezTo>
                    <a:pt x="1342" y="645"/>
                    <a:pt x="2589" y="43"/>
                    <a:pt x="3878" y="0"/>
                  </a:cubicBezTo>
                  <a:cubicBezTo>
                    <a:pt x="4868" y="0"/>
                    <a:pt x="5813" y="172"/>
                    <a:pt x="6759" y="430"/>
                  </a:cubicBezTo>
                  <a:cubicBezTo>
                    <a:pt x="8392" y="860"/>
                    <a:pt x="9983" y="1462"/>
                    <a:pt x="11530" y="2192"/>
                  </a:cubicBezTo>
                  <a:cubicBezTo>
                    <a:pt x="14110" y="3396"/>
                    <a:pt x="16518" y="5030"/>
                    <a:pt x="18582" y="6964"/>
                  </a:cubicBezTo>
                  <a:cubicBezTo>
                    <a:pt x="22064" y="10318"/>
                    <a:pt x="23267" y="13155"/>
                    <a:pt x="22881" y="13284"/>
                  </a:cubicBezTo>
                  <a:cubicBezTo>
                    <a:pt x="22493" y="13413"/>
                    <a:pt x="20817" y="11135"/>
                    <a:pt x="17249" y="8340"/>
                  </a:cubicBezTo>
                  <a:cubicBezTo>
                    <a:pt x="15142" y="6750"/>
                    <a:pt x="12863" y="5417"/>
                    <a:pt x="10413" y="4385"/>
                  </a:cubicBezTo>
                  <a:cubicBezTo>
                    <a:pt x="9038" y="3783"/>
                    <a:pt x="7576" y="3310"/>
                    <a:pt x="6114" y="2923"/>
                  </a:cubicBezTo>
                  <a:cubicBezTo>
                    <a:pt x="4480" y="2493"/>
                    <a:pt x="3104" y="2450"/>
                    <a:pt x="2675" y="3138"/>
                  </a:cubicBezTo>
                  <a:cubicBezTo>
                    <a:pt x="2245" y="3826"/>
                    <a:pt x="2675" y="3525"/>
                    <a:pt x="2675" y="4041"/>
                  </a:cubicBezTo>
                  <a:cubicBezTo>
                    <a:pt x="3191" y="4557"/>
                    <a:pt x="3750" y="4987"/>
                    <a:pt x="4351" y="5374"/>
                  </a:cubicBezTo>
                  <a:cubicBezTo>
                    <a:pt x="5641" y="6234"/>
                    <a:pt x="7017" y="7050"/>
                    <a:pt x="8392" y="7781"/>
                  </a:cubicBezTo>
                  <a:cubicBezTo>
                    <a:pt x="10757" y="9028"/>
                    <a:pt x="13251" y="10017"/>
                    <a:pt x="15786" y="10748"/>
                  </a:cubicBezTo>
                  <a:cubicBezTo>
                    <a:pt x="18323" y="11135"/>
                    <a:pt x="20817" y="11736"/>
                    <a:pt x="23267" y="12553"/>
                  </a:cubicBezTo>
                  <a:lnTo>
                    <a:pt x="23267" y="125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3"/>
            <p:cNvSpPr/>
            <p:nvPr/>
          </p:nvSpPr>
          <p:spPr>
            <a:xfrm>
              <a:off x="10292732" y="3361144"/>
              <a:ext cx="12376" cy="24547"/>
            </a:xfrm>
            <a:custGeom>
              <a:rect b="b" l="l" r="r" t="t"/>
              <a:pathLst>
                <a:path extrusionOk="0" h="24547" w="12376">
                  <a:moveTo>
                    <a:pt x="1908" y="24548"/>
                  </a:moveTo>
                  <a:cubicBezTo>
                    <a:pt x="533" y="22312"/>
                    <a:pt x="-113" y="19690"/>
                    <a:pt x="16" y="17067"/>
                  </a:cubicBezTo>
                  <a:cubicBezTo>
                    <a:pt x="-70" y="14144"/>
                    <a:pt x="317" y="11264"/>
                    <a:pt x="1220" y="8469"/>
                  </a:cubicBezTo>
                  <a:cubicBezTo>
                    <a:pt x="1736" y="6879"/>
                    <a:pt x="2424" y="5288"/>
                    <a:pt x="3240" y="3826"/>
                  </a:cubicBezTo>
                  <a:cubicBezTo>
                    <a:pt x="4143" y="1763"/>
                    <a:pt x="6035" y="344"/>
                    <a:pt x="8228" y="0"/>
                  </a:cubicBezTo>
                  <a:cubicBezTo>
                    <a:pt x="9646" y="43"/>
                    <a:pt x="10893" y="946"/>
                    <a:pt x="11409" y="2235"/>
                  </a:cubicBezTo>
                  <a:cubicBezTo>
                    <a:pt x="11796" y="3138"/>
                    <a:pt x="12054" y="4084"/>
                    <a:pt x="12183" y="5073"/>
                  </a:cubicBezTo>
                  <a:cubicBezTo>
                    <a:pt x="12441" y="6793"/>
                    <a:pt x="12441" y="8512"/>
                    <a:pt x="12183" y="10232"/>
                  </a:cubicBezTo>
                  <a:cubicBezTo>
                    <a:pt x="11710" y="13112"/>
                    <a:pt x="10506" y="15821"/>
                    <a:pt x="8743" y="18142"/>
                  </a:cubicBezTo>
                  <a:cubicBezTo>
                    <a:pt x="5648" y="22097"/>
                    <a:pt x="2510" y="22914"/>
                    <a:pt x="2467" y="22656"/>
                  </a:cubicBezTo>
                  <a:cubicBezTo>
                    <a:pt x="2424" y="22398"/>
                    <a:pt x="4875" y="20894"/>
                    <a:pt x="7238" y="17110"/>
                  </a:cubicBezTo>
                  <a:cubicBezTo>
                    <a:pt x="8614" y="14918"/>
                    <a:pt x="9474" y="12467"/>
                    <a:pt x="9775" y="9888"/>
                  </a:cubicBezTo>
                  <a:cubicBezTo>
                    <a:pt x="9947" y="8469"/>
                    <a:pt x="9947" y="7008"/>
                    <a:pt x="9775" y="5589"/>
                  </a:cubicBezTo>
                  <a:cubicBezTo>
                    <a:pt x="9560" y="3912"/>
                    <a:pt x="8959" y="2579"/>
                    <a:pt x="8356" y="2751"/>
                  </a:cubicBezTo>
                  <a:cubicBezTo>
                    <a:pt x="7755" y="2923"/>
                    <a:pt x="6250" y="3955"/>
                    <a:pt x="5605" y="5245"/>
                  </a:cubicBezTo>
                  <a:cubicBezTo>
                    <a:pt x="4832" y="6621"/>
                    <a:pt x="4143" y="8039"/>
                    <a:pt x="3628" y="9544"/>
                  </a:cubicBezTo>
                  <a:cubicBezTo>
                    <a:pt x="2725" y="11994"/>
                    <a:pt x="2166" y="14574"/>
                    <a:pt x="1994" y="17196"/>
                  </a:cubicBezTo>
                  <a:cubicBezTo>
                    <a:pt x="1607" y="21581"/>
                    <a:pt x="2381" y="24419"/>
                    <a:pt x="1908" y="24548"/>
                  </a:cubicBezTo>
                  <a:lnTo>
                    <a:pt x="1908" y="245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3"/>
            <p:cNvSpPr/>
            <p:nvPr/>
          </p:nvSpPr>
          <p:spPr>
            <a:xfrm>
              <a:off x="10107811" y="3331738"/>
              <a:ext cx="103642" cy="196133"/>
            </a:xfrm>
            <a:custGeom>
              <a:rect b="b" l="l" r="r" t="t"/>
              <a:pathLst>
                <a:path extrusionOk="0" h="196133" w="103642">
                  <a:moveTo>
                    <a:pt x="29269" y="0"/>
                  </a:moveTo>
                  <a:lnTo>
                    <a:pt x="26303" y="102275"/>
                  </a:lnTo>
                  <a:lnTo>
                    <a:pt x="508" y="182452"/>
                  </a:lnTo>
                  <a:cubicBezTo>
                    <a:pt x="-1255" y="187955"/>
                    <a:pt x="1712" y="193845"/>
                    <a:pt x="7215" y="195607"/>
                  </a:cubicBezTo>
                  <a:cubicBezTo>
                    <a:pt x="7472" y="195693"/>
                    <a:pt x="7687" y="195737"/>
                    <a:pt x="7945" y="195823"/>
                  </a:cubicBezTo>
                  <a:lnTo>
                    <a:pt x="7945" y="195823"/>
                  </a:lnTo>
                  <a:cubicBezTo>
                    <a:pt x="11256" y="196639"/>
                    <a:pt x="14738" y="195823"/>
                    <a:pt x="17317" y="193630"/>
                  </a:cubicBezTo>
                  <a:cubicBezTo>
                    <a:pt x="33654" y="179443"/>
                    <a:pt x="93583" y="127123"/>
                    <a:pt x="93410" y="119643"/>
                  </a:cubicBezTo>
                  <a:cubicBezTo>
                    <a:pt x="93153" y="111045"/>
                    <a:pt x="103643" y="12166"/>
                    <a:pt x="103643" y="12166"/>
                  </a:cubicBezTo>
                  <a:lnTo>
                    <a:pt x="29269" y="0"/>
                  </a:lnTo>
                  <a:lnTo>
                    <a:pt x="29269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3"/>
            <p:cNvSpPr/>
            <p:nvPr/>
          </p:nvSpPr>
          <p:spPr>
            <a:xfrm>
              <a:off x="10115928" y="3444460"/>
              <a:ext cx="85981" cy="83436"/>
            </a:xfrm>
            <a:custGeom>
              <a:rect b="b" l="l" r="r" t="t"/>
              <a:pathLst>
                <a:path extrusionOk="0" h="83436" w="85981">
                  <a:moveTo>
                    <a:pt x="0" y="83101"/>
                  </a:moveTo>
                  <a:lnTo>
                    <a:pt x="85981" y="0"/>
                  </a:lnTo>
                  <a:lnTo>
                    <a:pt x="85766" y="4299"/>
                  </a:lnTo>
                  <a:cubicBezTo>
                    <a:pt x="85551" y="8039"/>
                    <a:pt x="84047" y="11608"/>
                    <a:pt x="81467" y="14316"/>
                  </a:cubicBezTo>
                  <a:cubicBezTo>
                    <a:pt x="74588" y="21624"/>
                    <a:pt x="55156" y="41314"/>
                    <a:pt x="9845" y="80865"/>
                  </a:cubicBezTo>
                  <a:cubicBezTo>
                    <a:pt x="7179" y="83144"/>
                    <a:pt x="3568" y="84004"/>
                    <a:pt x="172" y="83058"/>
                  </a:cubicBezTo>
                  <a:lnTo>
                    <a:pt x="0" y="830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3"/>
            <p:cNvSpPr/>
            <p:nvPr/>
          </p:nvSpPr>
          <p:spPr>
            <a:xfrm>
              <a:off x="10179614" y="3409697"/>
              <a:ext cx="11771" cy="11815"/>
            </a:xfrm>
            <a:custGeom>
              <a:rect b="b" l="l" r="r" t="t"/>
              <a:pathLst>
                <a:path extrusionOk="0" h="11815" w="11771">
                  <a:moveTo>
                    <a:pt x="2864" y="714"/>
                  </a:moveTo>
                  <a:cubicBezTo>
                    <a:pt x="155" y="2477"/>
                    <a:pt x="-791" y="6002"/>
                    <a:pt x="715" y="8882"/>
                  </a:cubicBezTo>
                  <a:cubicBezTo>
                    <a:pt x="2391" y="11677"/>
                    <a:pt x="5959" y="12622"/>
                    <a:pt x="8796" y="11075"/>
                  </a:cubicBezTo>
                  <a:cubicBezTo>
                    <a:pt x="11634" y="9183"/>
                    <a:pt x="12580" y="5486"/>
                    <a:pt x="11032" y="2477"/>
                  </a:cubicBezTo>
                  <a:cubicBezTo>
                    <a:pt x="8968" y="-189"/>
                    <a:pt x="5229" y="-791"/>
                    <a:pt x="2434" y="110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3"/>
            <p:cNvSpPr/>
            <p:nvPr/>
          </p:nvSpPr>
          <p:spPr>
            <a:xfrm>
              <a:off x="10121388" y="3471519"/>
              <a:ext cx="20326" cy="12500"/>
            </a:xfrm>
            <a:custGeom>
              <a:rect b="b" l="l" r="r" t="t"/>
              <a:pathLst>
                <a:path extrusionOk="0" h="12500" w="20326">
                  <a:moveTo>
                    <a:pt x="20205" y="12492"/>
                  </a:moveTo>
                  <a:cubicBezTo>
                    <a:pt x="19646" y="12750"/>
                    <a:pt x="17583" y="7290"/>
                    <a:pt x="11607" y="4109"/>
                  </a:cubicBezTo>
                  <a:cubicBezTo>
                    <a:pt x="7953" y="2432"/>
                    <a:pt x="3998" y="1443"/>
                    <a:pt x="0" y="1228"/>
                  </a:cubicBezTo>
                  <a:cubicBezTo>
                    <a:pt x="0" y="971"/>
                    <a:pt x="1246" y="240"/>
                    <a:pt x="3654" y="25"/>
                  </a:cubicBezTo>
                  <a:cubicBezTo>
                    <a:pt x="6835" y="-147"/>
                    <a:pt x="9973" y="584"/>
                    <a:pt x="12725" y="2131"/>
                  </a:cubicBezTo>
                  <a:cubicBezTo>
                    <a:pt x="15519" y="3636"/>
                    <a:pt x="17798" y="5957"/>
                    <a:pt x="19260" y="8752"/>
                  </a:cubicBezTo>
                  <a:cubicBezTo>
                    <a:pt x="20378" y="11030"/>
                    <a:pt x="20464" y="12492"/>
                    <a:pt x="20205" y="12492"/>
                  </a:cubicBezTo>
                  <a:lnTo>
                    <a:pt x="20205" y="1249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3"/>
            <p:cNvSpPr/>
            <p:nvPr/>
          </p:nvSpPr>
          <p:spPr>
            <a:xfrm>
              <a:off x="10114897" y="3489320"/>
              <a:ext cx="18806" cy="8147"/>
            </a:xfrm>
            <a:custGeom>
              <a:rect b="b" l="l" r="r" t="t"/>
              <a:pathLst>
                <a:path extrusionOk="0" h="8147" w="18806">
                  <a:moveTo>
                    <a:pt x="18743" y="8147"/>
                  </a:moveTo>
                  <a:cubicBezTo>
                    <a:pt x="13370" y="3977"/>
                    <a:pt x="6792" y="1613"/>
                    <a:pt x="0" y="1484"/>
                  </a:cubicBezTo>
                  <a:cubicBezTo>
                    <a:pt x="3267" y="-365"/>
                    <a:pt x="7265" y="-494"/>
                    <a:pt x="10662" y="1140"/>
                  </a:cubicBezTo>
                  <a:cubicBezTo>
                    <a:pt x="16594" y="3290"/>
                    <a:pt x="19260" y="7890"/>
                    <a:pt x="18743" y="8147"/>
                  </a:cubicBezTo>
                  <a:lnTo>
                    <a:pt x="18743" y="814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3"/>
            <p:cNvSpPr/>
            <p:nvPr/>
          </p:nvSpPr>
          <p:spPr>
            <a:xfrm>
              <a:off x="10128137" y="3453918"/>
              <a:ext cx="27900" cy="13412"/>
            </a:xfrm>
            <a:custGeom>
              <a:rect b="b" l="l" r="r" t="t"/>
              <a:pathLst>
                <a:path extrusionOk="0" h="13412" w="27900">
                  <a:moveTo>
                    <a:pt x="27901" y="13413"/>
                  </a:moveTo>
                  <a:cubicBezTo>
                    <a:pt x="23817" y="10188"/>
                    <a:pt x="19518" y="7351"/>
                    <a:pt x="15004" y="4815"/>
                  </a:cubicBezTo>
                  <a:cubicBezTo>
                    <a:pt x="10103" y="3009"/>
                    <a:pt x="5117" y="1590"/>
                    <a:pt x="0" y="515"/>
                  </a:cubicBezTo>
                  <a:cubicBezTo>
                    <a:pt x="5417" y="-645"/>
                    <a:pt x="11049" y="171"/>
                    <a:pt x="15907" y="2794"/>
                  </a:cubicBezTo>
                  <a:cubicBezTo>
                    <a:pt x="21066" y="4772"/>
                    <a:pt x="25322" y="8555"/>
                    <a:pt x="27901" y="1341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3"/>
            <p:cNvSpPr/>
            <p:nvPr/>
          </p:nvSpPr>
          <p:spPr>
            <a:xfrm>
              <a:off x="10132953" y="3430851"/>
              <a:ext cx="26610" cy="5487"/>
            </a:xfrm>
            <a:custGeom>
              <a:rect b="b" l="l" r="r" t="t"/>
              <a:pathLst>
                <a:path extrusionOk="0" h="5487" w="26610">
                  <a:moveTo>
                    <a:pt x="26611" y="5398"/>
                  </a:moveTo>
                  <a:cubicBezTo>
                    <a:pt x="26310" y="6000"/>
                    <a:pt x="20765" y="3378"/>
                    <a:pt x="13456" y="2733"/>
                  </a:cubicBezTo>
                  <a:cubicBezTo>
                    <a:pt x="6147" y="2088"/>
                    <a:pt x="215" y="3549"/>
                    <a:pt x="0" y="2733"/>
                  </a:cubicBezTo>
                  <a:cubicBezTo>
                    <a:pt x="4127" y="325"/>
                    <a:pt x="8985" y="-535"/>
                    <a:pt x="13671" y="325"/>
                  </a:cubicBezTo>
                  <a:cubicBezTo>
                    <a:pt x="18443" y="454"/>
                    <a:pt x="23042" y="2260"/>
                    <a:pt x="26611" y="53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3"/>
            <p:cNvSpPr/>
            <p:nvPr/>
          </p:nvSpPr>
          <p:spPr>
            <a:xfrm>
              <a:off x="10134027" y="3400904"/>
              <a:ext cx="27341" cy="5423"/>
            </a:xfrm>
            <a:custGeom>
              <a:rect b="b" l="l" r="r" t="t"/>
              <a:pathLst>
                <a:path extrusionOk="0" h="5423" w="27341">
                  <a:moveTo>
                    <a:pt x="27341" y="5423"/>
                  </a:moveTo>
                  <a:cubicBezTo>
                    <a:pt x="22999" y="3747"/>
                    <a:pt x="18400" y="2672"/>
                    <a:pt x="13757" y="2242"/>
                  </a:cubicBezTo>
                  <a:cubicBezTo>
                    <a:pt x="9070" y="2500"/>
                    <a:pt x="4428" y="3403"/>
                    <a:pt x="0" y="4950"/>
                  </a:cubicBezTo>
                  <a:cubicBezTo>
                    <a:pt x="0" y="4692"/>
                    <a:pt x="1032" y="3489"/>
                    <a:pt x="3482" y="2242"/>
                  </a:cubicBezTo>
                  <a:cubicBezTo>
                    <a:pt x="6707" y="694"/>
                    <a:pt x="10231" y="-79"/>
                    <a:pt x="13800" y="6"/>
                  </a:cubicBezTo>
                  <a:cubicBezTo>
                    <a:pt x="17368" y="6"/>
                    <a:pt x="20850" y="909"/>
                    <a:pt x="23989" y="2586"/>
                  </a:cubicBezTo>
                  <a:cubicBezTo>
                    <a:pt x="26182" y="3919"/>
                    <a:pt x="27341" y="5208"/>
                    <a:pt x="27341" y="5423"/>
                  </a:cubicBezTo>
                  <a:lnTo>
                    <a:pt x="27341" y="542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3"/>
            <p:cNvSpPr/>
            <p:nvPr/>
          </p:nvSpPr>
          <p:spPr>
            <a:xfrm>
              <a:off x="10132490" y="3377911"/>
              <a:ext cx="30631" cy="19517"/>
            </a:xfrm>
            <a:custGeom>
              <a:rect b="b" l="l" r="r" t="t"/>
              <a:pathLst>
                <a:path extrusionOk="0" h="19517" w="30631">
                  <a:moveTo>
                    <a:pt x="15552" y="19518"/>
                  </a:moveTo>
                  <a:cubicBezTo>
                    <a:pt x="15251" y="18228"/>
                    <a:pt x="15251" y="16938"/>
                    <a:pt x="15552" y="15648"/>
                  </a:cubicBezTo>
                  <a:cubicBezTo>
                    <a:pt x="16068" y="12123"/>
                    <a:pt x="17315" y="8727"/>
                    <a:pt x="19163" y="5718"/>
                  </a:cubicBezTo>
                  <a:cubicBezTo>
                    <a:pt x="20324" y="3353"/>
                    <a:pt x="22173" y="1419"/>
                    <a:pt x="24537" y="258"/>
                  </a:cubicBezTo>
                  <a:cubicBezTo>
                    <a:pt x="26214" y="-344"/>
                    <a:pt x="28062" y="129"/>
                    <a:pt x="29223" y="1461"/>
                  </a:cubicBezTo>
                  <a:cubicBezTo>
                    <a:pt x="30255" y="2794"/>
                    <a:pt x="30771" y="4471"/>
                    <a:pt x="30599" y="6148"/>
                  </a:cubicBezTo>
                  <a:cubicBezTo>
                    <a:pt x="29696" y="13155"/>
                    <a:pt x="23978" y="18572"/>
                    <a:pt x="16928" y="19045"/>
                  </a:cubicBezTo>
                  <a:cubicBezTo>
                    <a:pt x="9963" y="19389"/>
                    <a:pt x="3515" y="15476"/>
                    <a:pt x="549" y="9200"/>
                  </a:cubicBezTo>
                  <a:cubicBezTo>
                    <a:pt x="-183" y="7609"/>
                    <a:pt x="-183" y="5804"/>
                    <a:pt x="549" y="4213"/>
                  </a:cubicBezTo>
                  <a:cubicBezTo>
                    <a:pt x="1451" y="2751"/>
                    <a:pt x="3171" y="2020"/>
                    <a:pt x="4848" y="2278"/>
                  </a:cubicBezTo>
                  <a:cubicBezTo>
                    <a:pt x="7340" y="2966"/>
                    <a:pt x="9576" y="4299"/>
                    <a:pt x="11382" y="6104"/>
                  </a:cubicBezTo>
                  <a:cubicBezTo>
                    <a:pt x="14047" y="8469"/>
                    <a:pt x="16283" y="11263"/>
                    <a:pt x="17960" y="14402"/>
                  </a:cubicBezTo>
                  <a:cubicBezTo>
                    <a:pt x="18691" y="15476"/>
                    <a:pt x="19121" y="16723"/>
                    <a:pt x="19335" y="18013"/>
                  </a:cubicBezTo>
                  <a:cubicBezTo>
                    <a:pt x="16885" y="14015"/>
                    <a:pt x="13832" y="10404"/>
                    <a:pt x="10351" y="7308"/>
                  </a:cubicBezTo>
                  <a:cubicBezTo>
                    <a:pt x="8716" y="5760"/>
                    <a:pt x="6739" y="4686"/>
                    <a:pt x="4547" y="4127"/>
                  </a:cubicBezTo>
                  <a:cubicBezTo>
                    <a:pt x="3601" y="3912"/>
                    <a:pt x="2612" y="4342"/>
                    <a:pt x="2139" y="5159"/>
                  </a:cubicBezTo>
                  <a:cubicBezTo>
                    <a:pt x="1753" y="6233"/>
                    <a:pt x="1839" y="7437"/>
                    <a:pt x="2354" y="8426"/>
                  </a:cubicBezTo>
                  <a:cubicBezTo>
                    <a:pt x="5063" y="13800"/>
                    <a:pt x="10651" y="17067"/>
                    <a:pt x="16670" y="16809"/>
                  </a:cubicBezTo>
                  <a:cubicBezTo>
                    <a:pt x="22645" y="16336"/>
                    <a:pt x="27504" y="11822"/>
                    <a:pt x="28407" y="5932"/>
                  </a:cubicBezTo>
                  <a:cubicBezTo>
                    <a:pt x="28536" y="4772"/>
                    <a:pt x="28234" y="3568"/>
                    <a:pt x="27590" y="2579"/>
                  </a:cubicBezTo>
                  <a:cubicBezTo>
                    <a:pt x="26944" y="1848"/>
                    <a:pt x="25913" y="1547"/>
                    <a:pt x="25010" y="1891"/>
                  </a:cubicBezTo>
                  <a:cubicBezTo>
                    <a:pt x="23076" y="2837"/>
                    <a:pt x="21442" y="4342"/>
                    <a:pt x="20367" y="6190"/>
                  </a:cubicBezTo>
                  <a:cubicBezTo>
                    <a:pt x="17960" y="10317"/>
                    <a:pt x="16326" y="14832"/>
                    <a:pt x="15552" y="19518"/>
                  </a:cubicBezTo>
                  <a:lnTo>
                    <a:pt x="15552" y="195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3"/>
            <p:cNvSpPr/>
            <p:nvPr/>
          </p:nvSpPr>
          <p:spPr>
            <a:xfrm>
              <a:off x="10027324" y="2665168"/>
              <a:ext cx="220327" cy="735699"/>
            </a:xfrm>
            <a:custGeom>
              <a:rect b="b" l="l" r="r" t="t"/>
              <a:pathLst>
                <a:path extrusionOk="0" h="735699" w="220327">
                  <a:moveTo>
                    <a:pt x="220327" y="16336"/>
                  </a:moveTo>
                  <a:lnTo>
                    <a:pt x="200251" y="726929"/>
                  </a:lnTo>
                  <a:lnTo>
                    <a:pt x="91054" y="735699"/>
                  </a:lnTo>
                  <a:lnTo>
                    <a:pt x="0" y="0"/>
                  </a:lnTo>
                  <a:lnTo>
                    <a:pt x="220327" y="1633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3"/>
            <p:cNvSpPr/>
            <p:nvPr/>
          </p:nvSpPr>
          <p:spPr>
            <a:xfrm>
              <a:off x="10158317" y="2672433"/>
              <a:ext cx="236577" cy="709613"/>
            </a:xfrm>
            <a:custGeom>
              <a:rect b="b" l="l" r="r" t="t"/>
              <a:pathLst>
                <a:path extrusionOk="0" h="709613" w="236577">
                  <a:moveTo>
                    <a:pt x="236578" y="0"/>
                  </a:moveTo>
                  <a:cubicBezTo>
                    <a:pt x="236578" y="0"/>
                    <a:pt x="221789" y="225529"/>
                    <a:pt x="207688" y="310049"/>
                  </a:cubicBezTo>
                  <a:cubicBezTo>
                    <a:pt x="193587" y="394569"/>
                    <a:pt x="159238" y="699974"/>
                    <a:pt x="143202" y="707025"/>
                  </a:cubicBezTo>
                  <a:cubicBezTo>
                    <a:pt x="127167" y="714075"/>
                    <a:pt x="33447" y="704488"/>
                    <a:pt x="33447" y="704488"/>
                  </a:cubicBezTo>
                  <a:lnTo>
                    <a:pt x="0" y="7136"/>
                  </a:lnTo>
                  <a:lnTo>
                    <a:pt x="236578" y="0"/>
                  </a:lnTo>
                  <a:lnTo>
                    <a:pt x="236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3"/>
            <p:cNvSpPr/>
            <p:nvPr/>
          </p:nvSpPr>
          <p:spPr>
            <a:xfrm>
              <a:off x="10066188" y="2716628"/>
              <a:ext cx="325654" cy="34650"/>
            </a:xfrm>
            <a:custGeom>
              <a:rect b="b" l="l" r="r" t="t"/>
              <a:pathLst>
                <a:path extrusionOk="0" h="34650" w="325654">
                  <a:moveTo>
                    <a:pt x="325654" y="0"/>
                  </a:moveTo>
                  <a:lnTo>
                    <a:pt x="324709" y="12725"/>
                  </a:lnTo>
                  <a:lnTo>
                    <a:pt x="150855" y="34650"/>
                  </a:lnTo>
                  <a:lnTo>
                    <a:pt x="100684" y="6148"/>
                  </a:lnTo>
                  <a:lnTo>
                    <a:pt x="0" y="903"/>
                  </a:lnTo>
                  <a:lnTo>
                    <a:pt x="325654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3"/>
            <p:cNvSpPr/>
            <p:nvPr/>
          </p:nvSpPr>
          <p:spPr>
            <a:xfrm>
              <a:off x="10216960" y="2735501"/>
              <a:ext cx="14438" cy="649632"/>
            </a:xfrm>
            <a:custGeom>
              <a:rect b="b" l="l" r="r" t="t"/>
              <a:pathLst>
                <a:path extrusionOk="0" h="649632" w="14438">
                  <a:moveTo>
                    <a:pt x="14355" y="649632"/>
                  </a:moveTo>
                  <a:cubicBezTo>
                    <a:pt x="14957" y="649632"/>
                    <a:pt x="12248" y="504152"/>
                    <a:pt x="8294" y="324794"/>
                  </a:cubicBezTo>
                  <a:cubicBezTo>
                    <a:pt x="4339" y="145437"/>
                    <a:pt x="684" y="-43"/>
                    <a:pt x="83" y="0"/>
                  </a:cubicBezTo>
                  <a:cubicBezTo>
                    <a:pt x="-520" y="43"/>
                    <a:pt x="2232" y="145394"/>
                    <a:pt x="6187" y="324838"/>
                  </a:cubicBezTo>
                  <a:cubicBezTo>
                    <a:pt x="10142" y="504281"/>
                    <a:pt x="13797" y="649632"/>
                    <a:pt x="14355" y="64963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3"/>
            <p:cNvSpPr/>
            <p:nvPr/>
          </p:nvSpPr>
          <p:spPr>
            <a:xfrm>
              <a:off x="10004341" y="2104398"/>
              <a:ext cx="440766" cy="615669"/>
            </a:xfrm>
            <a:custGeom>
              <a:rect b="b" l="l" r="r" t="t"/>
              <a:pathLst>
                <a:path extrusionOk="0" h="615669" w="440766">
                  <a:moveTo>
                    <a:pt x="353753" y="272432"/>
                  </a:moveTo>
                  <a:lnTo>
                    <a:pt x="440766" y="241694"/>
                  </a:lnTo>
                  <a:cubicBezTo>
                    <a:pt x="440766" y="241694"/>
                    <a:pt x="385352" y="51202"/>
                    <a:pt x="375593" y="48966"/>
                  </a:cubicBezTo>
                  <a:cubicBezTo>
                    <a:pt x="365834" y="46731"/>
                    <a:pt x="259174" y="0"/>
                    <a:pt x="259174" y="0"/>
                  </a:cubicBezTo>
                  <a:lnTo>
                    <a:pt x="195032" y="129445"/>
                  </a:lnTo>
                  <a:lnTo>
                    <a:pt x="97099" y="17411"/>
                  </a:lnTo>
                  <a:cubicBezTo>
                    <a:pt x="97099" y="17411"/>
                    <a:pt x="5744" y="85938"/>
                    <a:pt x="284" y="101157"/>
                  </a:cubicBezTo>
                  <a:cubicBezTo>
                    <a:pt x="-5176" y="116376"/>
                    <a:pt x="69929" y="335026"/>
                    <a:pt x="69929" y="335026"/>
                  </a:cubicBezTo>
                  <a:cubicBezTo>
                    <a:pt x="69929" y="335026"/>
                    <a:pt x="36182" y="387260"/>
                    <a:pt x="29690" y="445985"/>
                  </a:cubicBezTo>
                  <a:cubicBezTo>
                    <a:pt x="23198" y="504711"/>
                    <a:pt x="36182" y="615669"/>
                    <a:pt x="36182" y="615669"/>
                  </a:cubicBezTo>
                  <a:lnTo>
                    <a:pt x="406890" y="612273"/>
                  </a:lnTo>
                  <a:cubicBezTo>
                    <a:pt x="406890" y="612273"/>
                    <a:pt x="410845" y="448393"/>
                    <a:pt x="382644" y="362927"/>
                  </a:cubicBezTo>
                  <a:cubicBezTo>
                    <a:pt x="371423" y="329051"/>
                    <a:pt x="359342" y="290445"/>
                    <a:pt x="353753" y="2724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3"/>
            <p:cNvSpPr/>
            <p:nvPr/>
          </p:nvSpPr>
          <p:spPr>
            <a:xfrm>
              <a:off x="10062490" y="2284642"/>
              <a:ext cx="124931" cy="138875"/>
            </a:xfrm>
            <a:custGeom>
              <a:rect b="b" l="l" r="r" t="t"/>
              <a:pathLst>
                <a:path extrusionOk="0" h="138875" w="124931">
                  <a:moveTo>
                    <a:pt x="111088" y="2294"/>
                  </a:moveTo>
                  <a:cubicBezTo>
                    <a:pt x="110487" y="1993"/>
                    <a:pt x="109798" y="1735"/>
                    <a:pt x="109154" y="1563"/>
                  </a:cubicBezTo>
                  <a:cubicBezTo>
                    <a:pt x="107220" y="875"/>
                    <a:pt x="105199" y="445"/>
                    <a:pt x="103135" y="230"/>
                  </a:cubicBezTo>
                  <a:cubicBezTo>
                    <a:pt x="95354" y="-458"/>
                    <a:pt x="87529" y="402"/>
                    <a:pt x="80092" y="2724"/>
                  </a:cubicBezTo>
                  <a:cubicBezTo>
                    <a:pt x="70419" y="5303"/>
                    <a:pt x="58984" y="9473"/>
                    <a:pt x="45700" y="13944"/>
                  </a:cubicBezTo>
                  <a:cubicBezTo>
                    <a:pt x="39122" y="16180"/>
                    <a:pt x="32115" y="18243"/>
                    <a:pt x="24592" y="20350"/>
                  </a:cubicBezTo>
                  <a:cubicBezTo>
                    <a:pt x="16853" y="22585"/>
                    <a:pt x="8856" y="23875"/>
                    <a:pt x="775" y="24219"/>
                  </a:cubicBezTo>
                  <a:lnTo>
                    <a:pt x="0" y="24219"/>
                  </a:lnTo>
                  <a:lnTo>
                    <a:pt x="0" y="25294"/>
                  </a:lnTo>
                  <a:cubicBezTo>
                    <a:pt x="5632" y="56376"/>
                    <a:pt x="12210" y="92832"/>
                    <a:pt x="19175" y="131610"/>
                  </a:cubicBezTo>
                  <a:cubicBezTo>
                    <a:pt x="19561" y="133630"/>
                    <a:pt x="19905" y="135565"/>
                    <a:pt x="20249" y="137500"/>
                  </a:cubicBezTo>
                  <a:lnTo>
                    <a:pt x="20507" y="138875"/>
                  </a:lnTo>
                  <a:lnTo>
                    <a:pt x="21754" y="138316"/>
                  </a:lnTo>
                  <a:cubicBezTo>
                    <a:pt x="30653" y="134232"/>
                    <a:pt x="39466" y="130449"/>
                    <a:pt x="48279" y="126924"/>
                  </a:cubicBezTo>
                  <a:cubicBezTo>
                    <a:pt x="56662" y="123356"/>
                    <a:pt x="65261" y="120346"/>
                    <a:pt x="74074" y="117982"/>
                  </a:cubicBezTo>
                  <a:cubicBezTo>
                    <a:pt x="90539" y="114628"/>
                    <a:pt x="107177" y="112436"/>
                    <a:pt x="123942" y="111447"/>
                  </a:cubicBezTo>
                  <a:lnTo>
                    <a:pt x="124931" y="111447"/>
                  </a:lnTo>
                  <a:lnTo>
                    <a:pt x="124931" y="110501"/>
                  </a:lnTo>
                  <a:cubicBezTo>
                    <a:pt x="120890" y="78043"/>
                    <a:pt x="117494" y="50959"/>
                    <a:pt x="115129" y="31828"/>
                  </a:cubicBezTo>
                  <a:cubicBezTo>
                    <a:pt x="113882" y="22542"/>
                    <a:pt x="112937" y="15191"/>
                    <a:pt x="112249" y="9989"/>
                  </a:cubicBezTo>
                  <a:cubicBezTo>
                    <a:pt x="111905" y="7582"/>
                    <a:pt x="111648" y="5690"/>
                    <a:pt x="111476" y="4271"/>
                  </a:cubicBezTo>
                  <a:cubicBezTo>
                    <a:pt x="111433" y="3626"/>
                    <a:pt x="111303" y="2982"/>
                    <a:pt x="111088" y="2380"/>
                  </a:cubicBezTo>
                  <a:lnTo>
                    <a:pt x="111088" y="4443"/>
                  </a:lnTo>
                  <a:cubicBezTo>
                    <a:pt x="111088" y="5905"/>
                    <a:pt x="111433" y="7840"/>
                    <a:pt x="111691" y="10290"/>
                  </a:cubicBezTo>
                  <a:cubicBezTo>
                    <a:pt x="112249" y="15578"/>
                    <a:pt x="113066" y="23187"/>
                    <a:pt x="114054" y="32387"/>
                  </a:cubicBezTo>
                  <a:cubicBezTo>
                    <a:pt x="116247" y="51432"/>
                    <a:pt x="119299" y="78387"/>
                    <a:pt x="122997" y="110716"/>
                  </a:cubicBezTo>
                  <a:lnTo>
                    <a:pt x="123813" y="109685"/>
                  </a:lnTo>
                  <a:cubicBezTo>
                    <a:pt x="107004" y="110587"/>
                    <a:pt x="90237" y="112694"/>
                    <a:pt x="73730" y="115961"/>
                  </a:cubicBezTo>
                  <a:cubicBezTo>
                    <a:pt x="64744" y="118369"/>
                    <a:pt x="55974" y="121335"/>
                    <a:pt x="47419" y="124946"/>
                  </a:cubicBezTo>
                  <a:cubicBezTo>
                    <a:pt x="38649" y="128471"/>
                    <a:pt x="29793" y="132298"/>
                    <a:pt x="20808" y="136382"/>
                  </a:cubicBezTo>
                  <a:lnTo>
                    <a:pt x="22313" y="137156"/>
                  </a:lnTo>
                  <a:cubicBezTo>
                    <a:pt x="21969" y="135221"/>
                    <a:pt x="21624" y="133243"/>
                    <a:pt x="21238" y="131266"/>
                  </a:cubicBezTo>
                  <a:lnTo>
                    <a:pt x="1806" y="24950"/>
                  </a:lnTo>
                  <a:lnTo>
                    <a:pt x="818" y="26068"/>
                  </a:lnTo>
                  <a:cubicBezTo>
                    <a:pt x="9071" y="25724"/>
                    <a:pt x="17282" y="24348"/>
                    <a:pt x="25193" y="22026"/>
                  </a:cubicBezTo>
                  <a:cubicBezTo>
                    <a:pt x="32759" y="20006"/>
                    <a:pt x="39809" y="17727"/>
                    <a:pt x="46344" y="15406"/>
                  </a:cubicBezTo>
                  <a:cubicBezTo>
                    <a:pt x="59456" y="10806"/>
                    <a:pt x="70807" y="6507"/>
                    <a:pt x="80393" y="3798"/>
                  </a:cubicBezTo>
                  <a:cubicBezTo>
                    <a:pt x="90195" y="15"/>
                    <a:pt x="100943" y="-501"/>
                    <a:pt x="111088" y="2294"/>
                  </a:cubicBezTo>
                  <a:lnTo>
                    <a:pt x="111088" y="229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3"/>
            <p:cNvSpPr/>
            <p:nvPr/>
          </p:nvSpPr>
          <p:spPr>
            <a:xfrm>
              <a:off x="9948093" y="2205512"/>
              <a:ext cx="126176" cy="254719"/>
            </a:xfrm>
            <a:custGeom>
              <a:rect b="b" l="l" r="r" t="t"/>
              <a:pathLst>
                <a:path extrusionOk="0" h="254719" w="126176">
                  <a:moveTo>
                    <a:pt x="56532" y="0"/>
                  </a:moveTo>
                  <a:lnTo>
                    <a:pt x="0" y="213234"/>
                  </a:lnTo>
                  <a:lnTo>
                    <a:pt x="114527" y="254720"/>
                  </a:lnTo>
                  <a:lnTo>
                    <a:pt x="126177" y="233912"/>
                  </a:lnTo>
                  <a:lnTo>
                    <a:pt x="56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3"/>
            <p:cNvSpPr/>
            <p:nvPr/>
          </p:nvSpPr>
          <p:spPr>
            <a:xfrm>
              <a:off x="10292223" y="2520289"/>
              <a:ext cx="119011" cy="164436"/>
            </a:xfrm>
            <a:custGeom>
              <a:rect b="b" l="l" r="r" t="t"/>
              <a:pathLst>
                <a:path extrusionOk="0" h="164436" w="119011">
                  <a:moveTo>
                    <a:pt x="119008" y="155196"/>
                  </a:moveTo>
                  <a:lnTo>
                    <a:pt x="118062" y="155196"/>
                  </a:lnTo>
                  <a:lnTo>
                    <a:pt x="115353" y="155669"/>
                  </a:lnTo>
                  <a:lnTo>
                    <a:pt x="104821" y="157432"/>
                  </a:lnTo>
                  <a:cubicBezTo>
                    <a:pt x="95707" y="158893"/>
                    <a:pt x="82466" y="160914"/>
                    <a:pt x="66129" y="162075"/>
                  </a:cubicBezTo>
                  <a:cubicBezTo>
                    <a:pt x="57187" y="162763"/>
                    <a:pt x="48159" y="162763"/>
                    <a:pt x="39217" y="162075"/>
                  </a:cubicBezTo>
                  <a:cubicBezTo>
                    <a:pt x="36766" y="161860"/>
                    <a:pt x="34360" y="161516"/>
                    <a:pt x="31952" y="161043"/>
                  </a:cubicBezTo>
                  <a:cubicBezTo>
                    <a:pt x="30748" y="160785"/>
                    <a:pt x="29501" y="160613"/>
                    <a:pt x="28297" y="160269"/>
                  </a:cubicBezTo>
                  <a:lnTo>
                    <a:pt x="24730" y="159109"/>
                  </a:lnTo>
                  <a:cubicBezTo>
                    <a:pt x="19914" y="157776"/>
                    <a:pt x="17292" y="152703"/>
                    <a:pt x="15100" y="147974"/>
                  </a:cubicBezTo>
                  <a:cubicBezTo>
                    <a:pt x="12993" y="142858"/>
                    <a:pt x="11359" y="137527"/>
                    <a:pt x="10241" y="132110"/>
                  </a:cubicBezTo>
                  <a:cubicBezTo>
                    <a:pt x="8994" y="126522"/>
                    <a:pt x="8006" y="120804"/>
                    <a:pt x="7189" y="114914"/>
                  </a:cubicBezTo>
                  <a:cubicBezTo>
                    <a:pt x="5513" y="103178"/>
                    <a:pt x="4438" y="90925"/>
                    <a:pt x="3664" y="78329"/>
                  </a:cubicBezTo>
                  <a:cubicBezTo>
                    <a:pt x="2031" y="50858"/>
                    <a:pt x="1815" y="24677"/>
                    <a:pt x="2203" y="1548"/>
                  </a:cubicBezTo>
                  <a:lnTo>
                    <a:pt x="1257" y="2493"/>
                  </a:lnTo>
                  <a:lnTo>
                    <a:pt x="77737" y="860"/>
                  </a:lnTo>
                  <a:lnTo>
                    <a:pt x="99490" y="258"/>
                  </a:lnTo>
                  <a:lnTo>
                    <a:pt x="105251" y="0"/>
                  </a:lnTo>
                  <a:cubicBezTo>
                    <a:pt x="105896" y="86"/>
                    <a:pt x="106584" y="86"/>
                    <a:pt x="107229" y="0"/>
                  </a:cubicBezTo>
                  <a:lnTo>
                    <a:pt x="77737" y="0"/>
                  </a:lnTo>
                  <a:lnTo>
                    <a:pt x="1214" y="860"/>
                  </a:lnTo>
                  <a:lnTo>
                    <a:pt x="267" y="860"/>
                  </a:lnTo>
                  <a:lnTo>
                    <a:pt x="267" y="1806"/>
                  </a:lnTo>
                  <a:cubicBezTo>
                    <a:pt x="-248" y="24978"/>
                    <a:pt x="-119" y="51202"/>
                    <a:pt x="1557" y="78759"/>
                  </a:cubicBezTo>
                  <a:cubicBezTo>
                    <a:pt x="2332" y="91398"/>
                    <a:pt x="3407" y="103693"/>
                    <a:pt x="5126" y="115516"/>
                  </a:cubicBezTo>
                  <a:cubicBezTo>
                    <a:pt x="5942" y="121449"/>
                    <a:pt x="6974" y="127209"/>
                    <a:pt x="8264" y="132712"/>
                  </a:cubicBezTo>
                  <a:cubicBezTo>
                    <a:pt x="9468" y="138258"/>
                    <a:pt x="11144" y="143675"/>
                    <a:pt x="13294" y="148920"/>
                  </a:cubicBezTo>
                  <a:cubicBezTo>
                    <a:pt x="14454" y="151499"/>
                    <a:pt x="15873" y="153907"/>
                    <a:pt x="17593" y="156142"/>
                  </a:cubicBezTo>
                  <a:cubicBezTo>
                    <a:pt x="18453" y="157217"/>
                    <a:pt x="19442" y="158249"/>
                    <a:pt x="20517" y="159151"/>
                  </a:cubicBezTo>
                  <a:cubicBezTo>
                    <a:pt x="21678" y="159968"/>
                    <a:pt x="22923" y="160613"/>
                    <a:pt x="24256" y="161043"/>
                  </a:cubicBezTo>
                  <a:lnTo>
                    <a:pt x="27997" y="162247"/>
                  </a:lnTo>
                  <a:cubicBezTo>
                    <a:pt x="29286" y="162591"/>
                    <a:pt x="30533" y="162763"/>
                    <a:pt x="31780" y="163021"/>
                  </a:cubicBezTo>
                  <a:cubicBezTo>
                    <a:pt x="34231" y="163537"/>
                    <a:pt x="36724" y="163837"/>
                    <a:pt x="39217" y="164009"/>
                  </a:cubicBezTo>
                  <a:cubicBezTo>
                    <a:pt x="48246" y="164654"/>
                    <a:pt x="57359" y="164568"/>
                    <a:pt x="66387" y="163751"/>
                  </a:cubicBezTo>
                  <a:cubicBezTo>
                    <a:pt x="79457" y="162677"/>
                    <a:pt x="92440" y="160914"/>
                    <a:pt x="105294" y="158421"/>
                  </a:cubicBezTo>
                  <a:cubicBezTo>
                    <a:pt x="109850" y="157561"/>
                    <a:pt x="113333" y="156787"/>
                    <a:pt x="115741" y="156271"/>
                  </a:cubicBezTo>
                  <a:lnTo>
                    <a:pt x="118407" y="155583"/>
                  </a:lnTo>
                  <a:cubicBezTo>
                    <a:pt x="118707" y="155497"/>
                    <a:pt x="119051" y="155239"/>
                    <a:pt x="119008" y="155196"/>
                  </a:cubicBezTo>
                  <a:lnTo>
                    <a:pt x="119008" y="1551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3"/>
            <p:cNvSpPr/>
            <p:nvPr/>
          </p:nvSpPr>
          <p:spPr>
            <a:xfrm>
              <a:off x="10294383" y="2547589"/>
              <a:ext cx="109023" cy="2149"/>
            </a:xfrm>
            <a:custGeom>
              <a:rect b="b" l="l" r="r" t="t"/>
              <a:pathLst>
                <a:path extrusionOk="0" h="2149" w="109023">
                  <a:moveTo>
                    <a:pt x="0" y="1075"/>
                  </a:moveTo>
                  <a:cubicBezTo>
                    <a:pt x="0" y="1677"/>
                    <a:pt x="24418" y="2150"/>
                    <a:pt x="54512" y="2150"/>
                  </a:cubicBezTo>
                  <a:cubicBezTo>
                    <a:pt x="84605" y="2150"/>
                    <a:pt x="109024" y="1677"/>
                    <a:pt x="109024" y="1075"/>
                  </a:cubicBezTo>
                  <a:cubicBezTo>
                    <a:pt x="109024" y="473"/>
                    <a:pt x="84605" y="0"/>
                    <a:pt x="54512" y="0"/>
                  </a:cubicBezTo>
                  <a:cubicBezTo>
                    <a:pt x="24418" y="0"/>
                    <a:pt x="0" y="516"/>
                    <a:pt x="0" y="10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3"/>
            <p:cNvSpPr/>
            <p:nvPr/>
          </p:nvSpPr>
          <p:spPr>
            <a:xfrm>
              <a:off x="10245110" y="2310708"/>
              <a:ext cx="126922" cy="167326"/>
            </a:xfrm>
            <a:custGeom>
              <a:rect b="b" l="l" r="r" t="t"/>
              <a:pathLst>
                <a:path extrusionOk="0" h="167326" w="126922">
                  <a:moveTo>
                    <a:pt x="6" y="2"/>
                  </a:moveTo>
                  <a:cubicBezTo>
                    <a:pt x="-467" y="346"/>
                    <a:pt x="27520" y="38135"/>
                    <a:pt x="62557" y="84350"/>
                  </a:cubicBezTo>
                  <a:cubicBezTo>
                    <a:pt x="97595" y="130565"/>
                    <a:pt x="126312" y="167795"/>
                    <a:pt x="126913" y="167322"/>
                  </a:cubicBezTo>
                  <a:cubicBezTo>
                    <a:pt x="127516" y="166849"/>
                    <a:pt x="99400" y="129189"/>
                    <a:pt x="64363" y="82931"/>
                  </a:cubicBezTo>
                  <a:cubicBezTo>
                    <a:pt x="29325" y="36673"/>
                    <a:pt x="478" y="-342"/>
                    <a:pt x="6" y="2"/>
                  </a:cubicBezTo>
                  <a:lnTo>
                    <a:pt x="6" y="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3"/>
            <p:cNvSpPr/>
            <p:nvPr/>
          </p:nvSpPr>
          <p:spPr>
            <a:xfrm>
              <a:off x="10363417" y="2167766"/>
              <a:ext cx="6941" cy="167190"/>
            </a:xfrm>
            <a:custGeom>
              <a:rect b="b" l="l" r="r" t="t"/>
              <a:pathLst>
                <a:path extrusionOk="0" h="167190" w="6941">
                  <a:moveTo>
                    <a:pt x="8" y="167191"/>
                  </a:moveTo>
                  <a:cubicBezTo>
                    <a:pt x="611" y="165084"/>
                    <a:pt x="998" y="162892"/>
                    <a:pt x="1212" y="160699"/>
                  </a:cubicBezTo>
                  <a:cubicBezTo>
                    <a:pt x="1857" y="156400"/>
                    <a:pt x="2631" y="150424"/>
                    <a:pt x="3448" y="142858"/>
                  </a:cubicBezTo>
                  <a:cubicBezTo>
                    <a:pt x="5640" y="123168"/>
                    <a:pt x="6801" y="103393"/>
                    <a:pt x="6930" y="83617"/>
                  </a:cubicBezTo>
                  <a:cubicBezTo>
                    <a:pt x="7059" y="63798"/>
                    <a:pt x="6070" y="43979"/>
                    <a:pt x="3878" y="24290"/>
                  </a:cubicBezTo>
                  <a:cubicBezTo>
                    <a:pt x="3018" y="16766"/>
                    <a:pt x="2158" y="10662"/>
                    <a:pt x="1470" y="6449"/>
                  </a:cubicBezTo>
                  <a:cubicBezTo>
                    <a:pt x="1212" y="4256"/>
                    <a:pt x="783" y="2107"/>
                    <a:pt x="180" y="0"/>
                  </a:cubicBezTo>
                  <a:cubicBezTo>
                    <a:pt x="180" y="2193"/>
                    <a:pt x="309" y="4385"/>
                    <a:pt x="654" y="6578"/>
                  </a:cubicBezTo>
                  <a:cubicBezTo>
                    <a:pt x="1083" y="10877"/>
                    <a:pt x="1685" y="16895"/>
                    <a:pt x="2373" y="24462"/>
                  </a:cubicBezTo>
                  <a:cubicBezTo>
                    <a:pt x="3706" y="39551"/>
                    <a:pt x="4953" y="60445"/>
                    <a:pt x="4824" y="83574"/>
                  </a:cubicBezTo>
                  <a:cubicBezTo>
                    <a:pt x="4694" y="106703"/>
                    <a:pt x="3232" y="127596"/>
                    <a:pt x="1987" y="142729"/>
                  </a:cubicBezTo>
                  <a:cubicBezTo>
                    <a:pt x="1341" y="149994"/>
                    <a:pt x="783" y="156013"/>
                    <a:pt x="395" y="160613"/>
                  </a:cubicBezTo>
                  <a:cubicBezTo>
                    <a:pt x="94" y="162806"/>
                    <a:pt x="-35" y="164998"/>
                    <a:pt x="8" y="167191"/>
                  </a:cubicBezTo>
                  <a:lnTo>
                    <a:pt x="8" y="16719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3"/>
            <p:cNvSpPr/>
            <p:nvPr/>
          </p:nvSpPr>
          <p:spPr>
            <a:xfrm>
              <a:off x="10280797" y="2266602"/>
              <a:ext cx="66850" cy="138558"/>
            </a:xfrm>
            <a:custGeom>
              <a:rect b="b" l="l" r="r" t="t"/>
              <a:pathLst>
                <a:path extrusionOk="0" h="138558" w="66850">
                  <a:moveTo>
                    <a:pt x="0" y="0"/>
                  </a:moveTo>
                  <a:cubicBezTo>
                    <a:pt x="473" y="1978"/>
                    <a:pt x="1118" y="3912"/>
                    <a:pt x="1935" y="5761"/>
                  </a:cubicBezTo>
                  <a:cubicBezTo>
                    <a:pt x="3310" y="9415"/>
                    <a:pt x="5417" y="14617"/>
                    <a:pt x="8083" y="21065"/>
                  </a:cubicBezTo>
                  <a:cubicBezTo>
                    <a:pt x="13457" y="33963"/>
                    <a:pt x="20980" y="51546"/>
                    <a:pt x="30438" y="70720"/>
                  </a:cubicBezTo>
                  <a:cubicBezTo>
                    <a:pt x="39895" y="89893"/>
                    <a:pt x="48666" y="106918"/>
                    <a:pt x="55416" y="119127"/>
                  </a:cubicBezTo>
                  <a:cubicBezTo>
                    <a:pt x="58769" y="125232"/>
                    <a:pt x="61563" y="130133"/>
                    <a:pt x="63583" y="133443"/>
                  </a:cubicBezTo>
                  <a:cubicBezTo>
                    <a:pt x="64529" y="135249"/>
                    <a:pt x="65604" y="136968"/>
                    <a:pt x="66851" y="138559"/>
                  </a:cubicBezTo>
                  <a:cubicBezTo>
                    <a:pt x="66163" y="136667"/>
                    <a:pt x="65347" y="134819"/>
                    <a:pt x="64314" y="133056"/>
                  </a:cubicBezTo>
                  <a:cubicBezTo>
                    <a:pt x="62336" y="129273"/>
                    <a:pt x="59801" y="124458"/>
                    <a:pt x="56749" y="118396"/>
                  </a:cubicBezTo>
                  <a:cubicBezTo>
                    <a:pt x="50342" y="106058"/>
                    <a:pt x="41616" y="88905"/>
                    <a:pt x="32372" y="69774"/>
                  </a:cubicBezTo>
                  <a:cubicBezTo>
                    <a:pt x="23130" y="50643"/>
                    <a:pt x="15176" y="33189"/>
                    <a:pt x="9459" y="20464"/>
                  </a:cubicBezTo>
                  <a:lnTo>
                    <a:pt x="2709" y="5417"/>
                  </a:lnTo>
                  <a:cubicBezTo>
                    <a:pt x="1935" y="3525"/>
                    <a:pt x="1032" y="172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3"/>
            <p:cNvSpPr/>
            <p:nvPr/>
          </p:nvSpPr>
          <p:spPr>
            <a:xfrm>
              <a:off x="10074270" y="2119659"/>
              <a:ext cx="224798" cy="159194"/>
            </a:xfrm>
            <a:custGeom>
              <a:rect b="b" l="l" r="r" t="t"/>
              <a:pathLst>
                <a:path extrusionOk="0" h="159194" w="224798">
                  <a:moveTo>
                    <a:pt x="0" y="23000"/>
                  </a:moveTo>
                  <a:cubicBezTo>
                    <a:pt x="516" y="23989"/>
                    <a:pt x="1161" y="24935"/>
                    <a:pt x="1892" y="25794"/>
                  </a:cubicBezTo>
                  <a:cubicBezTo>
                    <a:pt x="3267" y="27729"/>
                    <a:pt x="5203" y="30351"/>
                    <a:pt x="7609" y="33619"/>
                  </a:cubicBezTo>
                  <a:lnTo>
                    <a:pt x="29105" y="62379"/>
                  </a:lnTo>
                  <a:lnTo>
                    <a:pt x="102404" y="158808"/>
                  </a:lnTo>
                  <a:lnTo>
                    <a:pt x="102705" y="159194"/>
                  </a:lnTo>
                  <a:lnTo>
                    <a:pt x="149995" y="159194"/>
                  </a:lnTo>
                  <a:lnTo>
                    <a:pt x="150296" y="158593"/>
                  </a:lnTo>
                  <a:cubicBezTo>
                    <a:pt x="171318" y="114097"/>
                    <a:pt x="189977" y="74589"/>
                    <a:pt x="203518" y="46000"/>
                  </a:cubicBezTo>
                  <a:cubicBezTo>
                    <a:pt x="210096" y="31856"/>
                    <a:pt x="215384" y="20206"/>
                    <a:pt x="219167" y="12338"/>
                  </a:cubicBezTo>
                  <a:lnTo>
                    <a:pt x="223466" y="3224"/>
                  </a:lnTo>
                  <a:cubicBezTo>
                    <a:pt x="223896" y="2279"/>
                    <a:pt x="224197" y="1462"/>
                    <a:pt x="224498" y="817"/>
                  </a:cubicBezTo>
                  <a:cubicBezTo>
                    <a:pt x="224626" y="559"/>
                    <a:pt x="224712" y="258"/>
                    <a:pt x="224798" y="0"/>
                  </a:cubicBezTo>
                  <a:cubicBezTo>
                    <a:pt x="224798" y="0"/>
                    <a:pt x="224798" y="215"/>
                    <a:pt x="224326" y="731"/>
                  </a:cubicBezTo>
                  <a:lnTo>
                    <a:pt x="223122" y="3052"/>
                  </a:lnTo>
                  <a:lnTo>
                    <a:pt x="218608" y="12037"/>
                  </a:lnTo>
                  <a:lnTo>
                    <a:pt x="202400" y="45355"/>
                  </a:lnTo>
                  <a:cubicBezTo>
                    <a:pt x="188730" y="73901"/>
                    <a:pt x="169813" y="113323"/>
                    <a:pt x="148533" y="157647"/>
                  </a:cubicBezTo>
                  <a:lnTo>
                    <a:pt x="149522" y="157045"/>
                  </a:lnTo>
                  <a:lnTo>
                    <a:pt x="103307" y="157045"/>
                  </a:lnTo>
                  <a:lnTo>
                    <a:pt x="104167" y="157475"/>
                  </a:lnTo>
                  <a:lnTo>
                    <a:pt x="30309" y="61692"/>
                  </a:lnTo>
                  <a:lnTo>
                    <a:pt x="8212" y="33318"/>
                  </a:lnTo>
                  <a:lnTo>
                    <a:pt x="2193" y="25751"/>
                  </a:lnTo>
                  <a:cubicBezTo>
                    <a:pt x="1548" y="24763"/>
                    <a:pt x="818" y="23860"/>
                    <a:pt x="0" y="230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3"/>
            <p:cNvSpPr/>
            <p:nvPr/>
          </p:nvSpPr>
          <p:spPr>
            <a:xfrm>
              <a:off x="10082512" y="2427816"/>
              <a:ext cx="44387" cy="104467"/>
            </a:xfrm>
            <a:custGeom>
              <a:rect b="b" l="l" r="r" t="t"/>
              <a:pathLst>
                <a:path extrusionOk="0" h="104467" w="44387">
                  <a:moveTo>
                    <a:pt x="13" y="104467"/>
                  </a:moveTo>
                  <a:cubicBezTo>
                    <a:pt x="1131" y="103436"/>
                    <a:pt x="2162" y="102318"/>
                    <a:pt x="2979" y="101028"/>
                  </a:cubicBezTo>
                  <a:cubicBezTo>
                    <a:pt x="4784" y="98750"/>
                    <a:pt x="7278" y="95353"/>
                    <a:pt x="10158" y="91011"/>
                  </a:cubicBezTo>
                  <a:cubicBezTo>
                    <a:pt x="25162" y="68269"/>
                    <a:pt x="35866" y="42991"/>
                    <a:pt x="41757" y="16422"/>
                  </a:cubicBezTo>
                  <a:cubicBezTo>
                    <a:pt x="42874" y="11307"/>
                    <a:pt x="43605" y="7180"/>
                    <a:pt x="43992" y="4299"/>
                  </a:cubicBezTo>
                  <a:cubicBezTo>
                    <a:pt x="44293" y="2880"/>
                    <a:pt x="44421" y="1462"/>
                    <a:pt x="44379" y="0"/>
                  </a:cubicBezTo>
                  <a:cubicBezTo>
                    <a:pt x="44035" y="0"/>
                    <a:pt x="42874" y="6234"/>
                    <a:pt x="40080" y="16294"/>
                  </a:cubicBezTo>
                  <a:cubicBezTo>
                    <a:pt x="33417" y="42432"/>
                    <a:pt x="22841" y="67452"/>
                    <a:pt x="8654" y="90409"/>
                  </a:cubicBezTo>
                  <a:cubicBezTo>
                    <a:pt x="3452" y="99008"/>
                    <a:pt x="-245" y="104252"/>
                    <a:pt x="13" y="10446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3"/>
            <p:cNvSpPr/>
            <p:nvPr/>
          </p:nvSpPr>
          <p:spPr>
            <a:xfrm>
              <a:off x="10070358" y="2436270"/>
              <a:ext cx="40720" cy="35010"/>
            </a:xfrm>
            <a:custGeom>
              <a:rect b="b" l="l" r="r" t="t"/>
              <a:pathLst>
                <a:path extrusionOk="0" h="35010" w="40720">
                  <a:moveTo>
                    <a:pt x="40712" y="35010"/>
                  </a:moveTo>
                  <a:cubicBezTo>
                    <a:pt x="41056" y="34451"/>
                    <a:pt x="31211" y="27616"/>
                    <a:pt x="19991" y="17814"/>
                  </a:cubicBezTo>
                  <a:cubicBezTo>
                    <a:pt x="8770" y="8012"/>
                    <a:pt x="430" y="-414"/>
                    <a:pt x="0" y="16"/>
                  </a:cubicBezTo>
                  <a:cubicBezTo>
                    <a:pt x="5245" y="7324"/>
                    <a:pt x="11521" y="13859"/>
                    <a:pt x="18615" y="19448"/>
                  </a:cubicBezTo>
                  <a:cubicBezTo>
                    <a:pt x="25236" y="25595"/>
                    <a:pt x="32673" y="30840"/>
                    <a:pt x="40712" y="35010"/>
                  </a:cubicBezTo>
                  <a:lnTo>
                    <a:pt x="40712" y="350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3"/>
            <p:cNvSpPr/>
            <p:nvPr/>
          </p:nvSpPr>
          <p:spPr>
            <a:xfrm>
              <a:off x="10007592" y="2215486"/>
              <a:ext cx="63325" cy="252871"/>
            </a:xfrm>
            <a:custGeom>
              <a:rect b="b" l="l" r="r" t="t"/>
              <a:pathLst>
                <a:path extrusionOk="0" h="252871" w="63325">
                  <a:moveTo>
                    <a:pt x="51072" y="252871"/>
                  </a:moveTo>
                  <a:cubicBezTo>
                    <a:pt x="51460" y="252441"/>
                    <a:pt x="51760" y="251925"/>
                    <a:pt x="52018" y="251409"/>
                  </a:cubicBezTo>
                  <a:lnTo>
                    <a:pt x="54426" y="247110"/>
                  </a:lnTo>
                  <a:cubicBezTo>
                    <a:pt x="56618" y="243069"/>
                    <a:pt x="59584" y="237566"/>
                    <a:pt x="63325" y="230731"/>
                  </a:cubicBezTo>
                  <a:lnTo>
                    <a:pt x="63325" y="230258"/>
                  </a:lnTo>
                  <a:cubicBezTo>
                    <a:pt x="57349" y="207301"/>
                    <a:pt x="47247" y="169641"/>
                    <a:pt x="35724" y="127080"/>
                  </a:cubicBezTo>
                  <a:cubicBezTo>
                    <a:pt x="26052" y="92043"/>
                    <a:pt x="17281" y="60359"/>
                    <a:pt x="10876" y="37101"/>
                  </a:cubicBezTo>
                  <a:lnTo>
                    <a:pt x="3138" y="9888"/>
                  </a:lnTo>
                  <a:cubicBezTo>
                    <a:pt x="2235" y="6878"/>
                    <a:pt x="1504" y="4428"/>
                    <a:pt x="903" y="2536"/>
                  </a:cubicBezTo>
                  <a:cubicBezTo>
                    <a:pt x="731" y="1677"/>
                    <a:pt x="386" y="817"/>
                    <a:pt x="0" y="0"/>
                  </a:cubicBezTo>
                  <a:cubicBezTo>
                    <a:pt x="128" y="903"/>
                    <a:pt x="300" y="1763"/>
                    <a:pt x="515" y="2622"/>
                  </a:cubicBezTo>
                  <a:lnTo>
                    <a:pt x="2321" y="10103"/>
                  </a:lnTo>
                  <a:cubicBezTo>
                    <a:pt x="4084" y="16809"/>
                    <a:pt x="6620" y="26095"/>
                    <a:pt x="9415" y="37488"/>
                  </a:cubicBezTo>
                  <a:cubicBezTo>
                    <a:pt x="15691" y="60789"/>
                    <a:pt x="24246" y="92516"/>
                    <a:pt x="33661" y="127768"/>
                  </a:cubicBezTo>
                  <a:cubicBezTo>
                    <a:pt x="45225" y="170200"/>
                    <a:pt x="55630" y="207774"/>
                    <a:pt x="62121" y="230602"/>
                  </a:cubicBezTo>
                  <a:lnTo>
                    <a:pt x="62121" y="230129"/>
                  </a:lnTo>
                  <a:lnTo>
                    <a:pt x="53738" y="246809"/>
                  </a:lnTo>
                  <a:lnTo>
                    <a:pt x="51631" y="251109"/>
                  </a:lnTo>
                  <a:cubicBezTo>
                    <a:pt x="51374" y="251667"/>
                    <a:pt x="51158" y="252269"/>
                    <a:pt x="51072" y="252871"/>
                  </a:cubicBezTo>
                  <a:lnTo>
                    <a:pt x="51072" y="2528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3"/>
            <p:cNvSpPr/>
            <p:nvPr/>
          </p:nvSpPr>
          <p:spPr>
            <a:xfrm>
              <a:off x="10261276" y="2316213"/>
              <a:ext cx="102148" cy="153906"/>
            </a:xfrm>
            <a:custGeom>
              <a:rect b="b" l="l" r="r" t="t"/>
              <a:pathLst>
                <a:path extrusionOk="0" h="153906" w="102148">
                  <a:moveTo>
                    <a:pt x="7097" y="0"/>
                  </a:moveTo>
                  <a:cubicBezTo>
                    <a:pt x="43983" y="47892"/>
                    <a:pt x="75839" y="99480"/>
                    <a:pt x="102149" y="153907"/>
                  </a:cubicBezTo>
                  <a:lnTo>
                    <a:pt x="99312" y="152531"/>
                  </a:lnTo>
                  <a:lnTo>
                    <a:pt x="72357" y="115000"/>
                  </a:lnTo>
                  <a:lnTo>
                    <a:pt x="6194" y="23043"/>
                  </a:lnTo>
                  <a:cubicBezTo>
                    <a:pt x="3142" y="19475"/>
                    <a:pt x="1078" y="15219"/>
                    <a:pt x="132" y="10619"/>
                  </a:cubicBezTo>
                  <a:cubicBezTo>
                    <a:pt x="-685" y="5804"/>
                    <a:pt x="2368" y="1204"/>
                    <a:pt x="7097" y="0"/>
                  </a:cubicBezTo>
                  <a:lnTo>
                    <a:pt x="7097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3"/>
            <p:cNvSpPr/>
            <p:nvPr/>
          </p:nvSpPr>
          <p:spPr>
            <a:xfrm>
              <a:off x="10363425" y="2211444"/>
              <a:ext cx="16366" cy="123512"/>
            </a:xfrm>
            <a:custGeom>
              <a:rect b="b" l="l" r="r" t="t"/>
              <a:pathLst>
                <a:path extrusionOk="0" h="123512" w="16366">
                  <a:moveTo>
                    <a:pt x="0" y="123512"/>
                  </a:moveTo>
                  <a:cubicBezTo>
                    <a:pt x="20034" y="85121"/>
                    <a:pt x="21754" y="39809"/>
                    <a:pt x="4729" y="0"/>
                  </a:cubicBezTo>
                  <a:cubicBezTo>
                    <a:pt x="4729" y="0"/>
                    <a:pt x="4299" y="103436"/>
                    <a:pt x="0" y="123512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3"/>
            <p:cNvSpPr/>
            <p:nvPr/>
          </p:nvSpPr>
          <p:spPr>
            <a:xfrm>
              <a:off x="10068854" y="2306196"/>
              <a:ext cx="107433" cy="26568"/>
            </a:xfrm>
            <a:custGeom>
              <a:rect b="b" l="l" r="r" t="t"/>
              <a:pathLst>
                <a:path extrusionOk="0" h="26568" w="107433">
                  <a:moveTo>
                    <a:pt x="0" y="26568"/>
                  </a:moveTo>
                  <a:cubicBezTo>
                    <a:pt x="1461" y="26568"/>
                    <a:pt x="2880" y="26482"/>
                    <a:pt x="4299" y="26181"/>
                  </a:cubicBezTo>
                  <a:cubicBezTo>
                    <a:pt x="7093" y="25794"/>
                    <a:pt x="11091" y="25150"/>
                    <a:pt x="16035" y="24290"/>
                  </a:cubicBezTo>
                  <a:cubicBezTo>
                    <a:pt x="25922" y="22527"/>
                    <a:pt x="39508" y="19733"/>
                    <a:pt x="54383" y="16079"/>
                  </a:cubicBezTo>
                  <a:cubicBezTo>
                    <a:pt x="69257" y="12424"/>
                    <a:pt x="82542" y="8555"/>
                    <a:pt x="92129" y="5503"/>
                  </a:cubicBezTo>
                  <a:cubicBezTo>
                    <a:pt x="96900" y="3955"/>
                    <a:pt x="100727" y="2665"/>
                    <a:pt x="103392" y="1720"/>
                  </a:cubicBezTo>
                  <a:cubicBezTo>
                    <a:pt x="104811" y="1333"/>
                    <a:pt x="106187" y="774"/>
                    <a:pt x="107434" y="0"/>
                  </a:cubicBezTo>
                  <a:cubicBezTo>
                    <a:pt x="105972" y="129"/>
                    <a:pt x="104510" y="430"/>
                    <a:pt x="103135" y="903"/>
                  </a:cubicBezTo>
                  <a:lnTo>
                    <a:pt x="91698" y="4041"/>
                  </a:lnTo>
                  <a:cubicBezTo>
                    <a:pt x="82025" y="6707"/>
                    <a:pt x="68699" y="10361"/>
                    <a:pt x="53866" y="14015"/>
                  </a:cubicBezTo>
                  <a:cubicBezTo>
                    <a:pt x="39035" y="17669"/>
                    <a:pt x="25536" y="20679"/>
                    <a:pt x="15734" y="22828"/>
                  </a:cubicBezTo>
                  <a:lnTo>
                    <a:pt x="4170" y="25365"/>
                  </a:lnTo>
                  <a:cubicBezTo>
                    <a:pt x="2751" y="25579"/>
                    <a:pt x="1332" y="25966"/>
                    <a:pt x="0" y="2656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3"/>
            <p:cNvSpPr/>
            <p:nvPr/>
          </p:nvSpPr>
          <p:spPr>
            <a:xfrm>
              <a:off x="10083986" y="2395034"/>
              <a:ext cx="102533" cy="28328"/>
            </a:xfrm>
            <a:custGeom>
              <a:rect b="b" l="l" r="r" t="t"/>
              <a:pathLst>
                <a:path extrusionOk="0" h="28328" w="102533">
                  <a:moveTo>
                    <a:pt x="102533" y="109"/>
                  </a:moveTo>
                  <a:cubicBezTo>
                    <a:pt x="102533" y="109"/>
                    <a:pt x="30093" y="35362"/>
                    <a:pt x="0" y="27064"/>
                  </a:cubicBezTo>
                  <a:cubicBezTo>
                    <a:pt x="0" y="27064"/>
                    <a:pt x="51589" y="-1997"/>
                    <a:pt x="102533" y="109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3"/>
            <p:cNvSpPr/>
            <p:nvPr/>
          </p:nvSpPr>
          <p:spPr>
            <a:xfrm>
              <a:off x="10020502" y="2264538"/>
              <a:ext cx="46545" cy="171962"/>
            </a:xfrm>
            <a:custGeom>
              <a:rect b="b" l="l" r="r" t="t"/>
              <a:pathLst>
                <a:path extrusionOk="0" h="171962" w="46545">
                  <a:moveTo>
                    <a:pt x="46546" y="171963"/>
                  </a:moveTo>
                  <a:cubicBezTo>
                    <a:pt x="46546" y="171963"/>
                    <a:pt x="-9342" y="136968"/>
                    <a:pt x="1362" y="0"/>
                  </a:cubicBezTo>
                  <a:lnTo>
                    <a:pt x="46546" y="17196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3"/>
            <p:cNvSpPr/>
            <p:nvPr/>
          </p:nvSpPr>
          <p:spPr>
            <a:xfrm>
              <a:off x="9978939" y="2432073"/>
              <a:ext cx="75641" cy="267659"/>
            </a:xfrm>
            <a:custGeom>
              <a:rect b="b" l="l" r="r" t="t"/>
              <a:pathLst>
                <a:path extrusionOk="0" h="267659" w="75641">
                  <a:moveTo>
                    <a:pt x="5524" y="0"/>
                  </a:moveTo>
                  <a:cubicBezTo>
                    <a:pt x="5524" y="0"/>
                    <a:pt x="-2430" y="132970"/>
                    <a:pt x="751" y="153434"/>
                  </a:cubicBezTo>
                  <a:cubicBezTo>
                    <a:pt x="3933" y="173897"/>
                    <a:pt x="15713" y="267660"/>
                    <a:pt x="15713" y="267660"/>
                  </a:cubicBezTo>
                  <a:lnTo>
                    <a:pt x="62744" y="257858"/>
                  </a:lnTo>
                  <a:lnTo>
                    <a:pt x="75642" y="25192"/>
                  </a:lnTo>
                  <a:lnTo>
                    <a:pt x="5524" y="0"/>
                  </a:lnTo>
                  <a:lnTo>
                    <a:pt x="552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3"/>
            <p:cNvSpPr/>
            <p:nvPr/>
          </p:nvSpPr>
          <p:spPr>
            <a:xfrm>
              <a:off x="9973672" y="2632538"/>
              <a:ext cx="89847" cy="169136"/>
            </a:xfrm>
            <a:custGeom>
              <a:rect b="b" l="l" r="r" t="t"/>
              <a:pathLst>
                <a:path extrusionOk="0" h="169136" w="89847">
                  <a:moveTo>
                    <a:pt x="89077" y="147071"/>
                  </a:moveTo>
                  <a:cubicBezTo>
                    <a:pt x="85852" y="135808"/>
                    <a:pt x="88518" y="114355"/>
                    <a:pt x="86927" y="106832"/>
                  </a:cubicBezTo>
                  <a:cubicBezTo>
                    <a:pt x="86153" y="103307"/>
                    <a:pt x="75019" y="65647"/>
                    <a:pt x="72052" y="61176"/>
                  </a:cubicBezTo>
                  <a:lnTo>
                    <a:pt x="74889" y="0"/>
                  </a:lnTo>
                  <a:lnTo>
                    <a:pt x="0" y="3138"/>
                  </a:lnTo>
                  <a:lnTo>
                    <a:pt x="15949" y="63583"/>
                  </a:lnTo>
                  <a:cubicBezTo>
                    <a:pt x="12081" y="72181"/>
                    <a:pt x="0" y="111131"/>
                    <a:pt x="0" y="112894"/>
                  </a:cubicBezTo>
                  <a:cubicBezTo>
                    <a:pt x="0" y="114656"/>
                    <a:pt x="2709" y="145996"/>
                    <a:pt x="2709" y="145996"/>
                  </a:cubicBezTo>
                  <a:lnTo>
                    <a:pt x="17627" y="162376"/>
                  </a:lnTo>
                  <a:cubicBezTo>
                    <a:pt x="19303" y="164052"/>
                    <a:pt x="22012" y="164052"/>
                    <a:pt x="23688" y="162376"/>
                  </a:cubicBezTo>
                  <a:cubicBezTo>
                    <a:pt x="23860" y="162204"/>
                    <a:pt x="23989" y="162032"/>
                    <a:pt x="24161" y="161860"/>
                  </a:cubicBezTo>
                  <a:lnTo>
                    <a:pt x="25751" y="159409"/>
                  </a:lnTo>
                  <a:cubicBezTo>
                    <a:pt x="26869" y="163451"/>
                    <a:pt x="30223" y="166546"/>
                    <a:pt x="34350" y="167320"/>
                  </a:cubicBezTo>
                  <a:cubicBezTo>
                    <a:pt x="42948" y="168824"/>
                    <a:pt x="42948" y="166374"/>
                    <a:pt x="42948" y="166374"/>
                  </a:cubicBezTo>
                  <a:lnTo>
                    <a:pt x="44925" y="158851"/>
                  </a:lnTo>
                  <a:cubicBezTo>
                    <a:pt x="44925" y="158851"/>
                    <a:pt x="57393" y="168652"/>
                    <a:pt x="60617" y="169125"/>
                  </a:cubicBezTo>
                  <a:cubicBezTo>
                    <a:pt x="63842" y="169598"/>
                    <a:pt x="65991" y="155110"/>
                    <a:pt x="65991" y="155110"/>
                  </a:cubicBezTo>
                  <a:lnTo>
                    <a:pt x="55286" y="131509"/>
                  </a:lnTo>
                  <a:lnTo>
                    <a:pt x="58468" y="107907"/>
                  </a:lnTo>
                  <a:cubicBezTo>
                    <a:pt x="58468" y="107907"/>
                    <a:pt x="75664" y="158851"/>
                    <a:pt x="80263" y="158851"/>
                  </a:cubicBezTo>
                  <a:cubicBezTo>
                    <a:pt x="84864" y="158851"/>
                    <a:pt x="92258" y="158335"/>
                    <a:pt x="89077" y="147071"/>
                  </a:cubicBezTo>
                  <a:lnTo>
                    <a:pt x="89077" y="14707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3"/>
            <p:cNvSpPr/>
            <p:nvPr/>
          </p:nvSpPr>
          <p:spPr>
            <a:xfrm>
              <a:off x="10055053" y="2716149"/>
              <a:ext cx="356221" cy="3509"/>
            </a:xfrm>
            <a:custGeom>
              <a:rect b="b" l="l" r="r" t="t"/>
              <a:pathLst>
                <a:path extrusionOk="0" h="3509" w="356221">
                  <a:moveTo>
                    <a:pt x="356221" y="478"/>
                  </a:moveTo>
                  <a:cubicBezTo>
                    <a:pt x="356221" y="1123"/>
                    <a:pt x="276473" y="2198"/>
                    <a:pt x="178111" y="2929"/>
                  </a:cubicBezTo>
                  <a:cubicBezTo>
                    <a:pt x="79748" y="3660"/>
                    <a:pt x="43" y="3746"/>
                    <a:pt x="0" y="2929"/>
                  </a:cubicBezTo>
                  <a:cubicBezTo>
                    <a:pt x="-43" y="2112"/>
                    <a:pt x="79748" y="1252"/>
                    <a:pt x="178111" y="521"/>
                  </a:cubicBezTo>
                  <a:cubicBezTo>
                    <a:pt x="276473" y="-209"/>
                    <a:pt x="356178" y="-123"/>
                    <a:pt x="356221" y="47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3"/>
            <p:cNvSpPr/>
            <p:nvPr/>
          </p:nvSpPr>
          <p:spPr>
            <a:xfrm>
              <a:off x="10002243" y="2742508"/>
              <a:ext cx="16224" cy="48337"/>
            </a:xfrm>
            <a:custGeom>
              <a:rect b="b" l="l" r="r" t="t"/>
              <a:pathLst>
                <a:path extrusionOk="0" h="48337" w="16224">
                  <a:moveTo>
                    <a:pt x="2082" y="0"/>
                  </a:moveTo>
                  <a:cubicBezTo>
                    <a:pt x="2425" y="2579"/>
                    <a:pt x="2425" y="5159"/>
                    <a:pt x="2082" y="7738"/>
                  </a:cubicBezTo>
                  <a:cubicBezTo>
                    <a:pt x="1737" y="13843"/>
                    <a:pt x="2253" y="19948"/>
                    <a:pt x="3586" y="25923"/>
                  </a:cubicBezTo>
                  <a:cubicBezTo>
                    <a:pt x="5306" y="31727"/>
                    <a:pt x="8143" y="37187"/>
                    <a:pt x="11926" y="41916"/>
                  </a:cubicBezTo>
                  <a:cubicBezTo>
                    <a:pt x="13646" y="43850"/>
                    <a:pt x="15064" y="46000"/>
                    <a:pt x="16225" y="48321"/>
                  </a:cubicBezTo>
                  <a:cubicBezTo>
                    <a:pt x="16011" y="48537"/>
                    <a:pt x="13818" y="46516"/>
                    <a:pt x="10637" y="42905"/>
                  </a:cubicBezTo>
                  <a:cubicBezTo>
                    <a:pt x="6338" y="38219"/>
                    <a:pt x="3156" y="32587"/>
                    <a:pt x="1350" y="26482"/>
                  </a:cubicBezTo>
                  <a:cubicBezTo>
                    <a:pt x="-68" y="20292"/>
                    <a:pt x="-369" y="13929"/>
                    <a:pt x="447" y="7652"/>
                  </a:cubicBezTo>
                  <a:cubicBezTo>
                    <a:pt x="620" y="5030"/>
                    <a:pt x="1178" y="2450"/>
                    <a:pt x="2082" y="0"/>
                  </a:cubicBezTo>
                  <a:lnTo>
                    <a:pt x="208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3"/>
            <p:cNvSpPr/>
            <p:nvPr/>
          </p:nvSpPr>
          <p:spPr>
            <a:xfrm>
              <a:off x="9984893" y="2746162"/>
              <a:ext cx="13843" cy="45672"/>
            </a:xfrm>
            <a:custGeom>
              <a:rect b="b" l="l" r="r" t="t"/>
              <a:pathLst>
                <a:path extrusionOk="0" h="45672" w="13843">
                  <a:moveTo>
                    <a:pt x="214" y="0"/>
                  </a:moveTo>
                  <a:cubicBezTo>
                    <a:pt x="1461" y="2150"/>
                    <a:pt x="2064" y="4643"/>
                    <a:pt x="1978" y="7136"/>
                  </a:cubicBezTo>
                  <a:cubicBezTo>
                    <a:pt x="2450" y="11693"/>
                    <a:pt x="1547" y="17970"/>
                    <a:pt x="2579" y="24333"/>
                  </a:cubicBezTo>
                  <a:cubicBezTo>
                    <a:pt x="3869" y="29878"/>
                    <a:pt x="6363" y="35080"/>
                    <a:pt x="9844" y="39594"/>
                  </a:cubicBezTo>
                  <a:cubicBezTo>
                    <a:pt x="11435" y="41443"/>
                    <a:pt x="12768" y="43464"/>
                    <a:pt x="13843" y="45656"/>
                  </a:cubicBezTo>
                  <a:cubicBezTo>
                    <a:pt x="13628" y="45871"/>
                    <a:pt x="11565" y="43979"/>
                    <a:pt x="8598" y="40540"/>
                  </a:cubicBezTo>
                  <a:cubicBezTo>
                    <a:pt x="4513" y="36069"/>
                    <a:pt x="1676" y="30609"/>
                    <a:pt x="387" y="24720"/>
                  </a:cubicBezTo>
                  <a:cubicBezTo>
                    <a:pt x="-129" y="18830"/>
                    <a:pt x="-129" y="12940"/>
                    <a:pt x="387" y="7050"/>
                  </a:cubicBezTo>
                  <a:cubicBezTo>
                    <a:pt x="473" y="2665"/>
                    <a:pt x="-172" y="86"/>
                    <a:pt x="214" y="0"/>
                  </a:cubicBezTo>
                  <a:lnTo>
                    <a:pt x="21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3"/>
            <p:cNvSpPr/>
            <p:nvPr/>
          </p:nvSpPr>
          <p:spPr>
            <a:xfrm>
              <a:off x="10414541" y="2389469"/>
              <a:ext cx="22367" cy="24511"/>
            </a:xfrm>
            <a:custGeom>
              <a:rect b="b" l="l" r="r" t="t"/>
              <a:pathLst>
                <a:path extrusionOk="0" h="24511" w="22367">
                  <a:moveTo>
                    <a:pt x="22355" y="0"/>
                  </a:moveTo>
                  <a:cubicBezTo>
                    <a:pt x="22699" y="602"/>
                    <a:pt x="16078" y="4299"/>
                    <a:pt x="9974" y="11135"/>
                  </a:cubicBezTo>
                  <a:cubicBezTo>
                    <a:pt x="3869" y="17970"/>
                    <a:pt x="644" y="24763"/>
                    <a:pt x="0" y="24505"/>
                  </a:cubicBezTo>
                  <a:cubicBezTo>
                    <a:pt x="3224" y="13284"/>
                    <a:pt x="11478" y="4213"/>
                    <a:pt x="22355" y="0"/>
                  </a:cubicBezTo>
                  <a:lnTo>
                    <a:pt x="22355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3"/>
            <p:cNvSpPr/>
            <p:nvPr/>
          </p:nvSpPr>
          <p:spPr>
            <a:xfrm>
              <a:off x="10484616" y="2332334"/>
              <a:ext cx="177685" cy="135678"/>
            </a:xfrm>
            <a:custGeom>
              <a:rect b="b" l="l" r="r" t="t"/>
              <a:pathLst>
                <a:path extrusionOk="0" h="135678" w="177685">
                  <a:moveTo>
                    <a:pt x="162290" y="34994"/>
                  </a:moveTo>
                  <a:cubicBezTo>
                    <a:pt x="167061" y="32888"/>
                    <a:pt x="171403" y="29965"/>
                    <a:pt x="175187" y="26396"/>
                  </a:cubicBezTo>
                  <a:cubicBezTo>
                    <a:pt x="177895" y="22742"/>
                    <a:pt x="178454" y="17927"/>
                    <a:pt x="176605" y="13757"/>
                  </a:cubicBezTo>
                  <a:lnTo>
                    <a:pt x="164912" y="18056"/>
                  </a:lnTo>
                  <a:cubicBezTo>
                    <a:pt x="168867" y="16766"/>
                    <a:pt x="172263" y="14144"/>
                    <a:pt x="174498" y="10662"/>
                  </a:cubicBezTo>
                  <a:cubicBezTo>
                    <a:pt x="177164" y="7609"/>
                    <a:pt x="176863" y="2966"/>
                    <a:pt x="173768" y="301"/>
                  </a:cubicBezTo>
                  <a:cubicBezTo>
                    <a:pt x="173639" y="215"/>
                    <a:pt x="173553" y="86"/>
                    <a:pt x="173424" y="0"/>
                  </a:cubicBezTo>
                  <a:cubicBezTo>
                    <a:pt x="173424" y="0"/>
                    <a:pt x="153132" y="8125"/>
                    <a:pt x="145180" y="10705"/>
                  </a:cubicBezTo>
                  <a:cubicBezTo>
                    <a:pt x="144062" y="11479"/>
                    <a:pt x="102747" y="27299"/>
                    <a:pt x="100555" y="29621"/>
                  </a:cubicBezTo>
                  <a:lnTo>
                    <a:pt x="61863" y="70892"/>
                  </a:lnTo>
                  <a:lnTo>
                    <a:pt x="5116" y="57994"/>
                  </a:lnTo>
                  <a:lnTo>
                    <a:pt x="0" y="135679"/>
                  </a:lnTo>
                  <a:cubicBezTo>
                    <a:pt x="0" y="135679"/>
                    <a:pt x="71622" y="128327"/>
                    <a:pt x="83660" y="124802"/>
                  </a:cubicBezTo>
                  <a:cubicBezTo>
                    <a:pt x="95697" y="121277"/>
                    <a:pt x="126952" y="91441"/>
                    <a:pt x="126952" y="91441"/>
                  </a:cubicBezTo>
                  <a:lnTo>
                    <a:pt x="141095" y="72697"/>
                  </a:lnTo>
                  <a:lnTo>
                    <a:pt x="166202" y="58768"/>
                  </a:lnTo>
                  <a:cubicBezTo>
                    <a:pt x="170501" y="55759"/>
                    <a:pt x="175058" y="50170"/>
                    <a:pt x="171145" y="44839"/>
                  </a:cubicBezTo>
                  <a:lnTo>
                    <a:pt x="171145" y="44839"/>
                  </a:lnTo>
                  <a:cubicBezTo>
                    <a:pt x="179099" y="39723"/>
                    <a:pt x="174972" y="29707"/>
                    <a:pt x="174972" y="29707"/>
                  </a:cubicBezTo>
                  <a:lnTo>
                    <a:pt x="162290" y="34994"/>
                  </a:lnTo>
                  <a:lnTo>
                    <a:pt x="162290" y="3499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3"/>
            <p:cNvSpPr/>
            <p:nvPr/>
          </p:nvSpPr>
          <p:spPr>
            <a:xfrm>
              <a:off x="10583709" y="2374078"/>
              <a:ext cx="63663" cy="59714"/>
            </a:xfrm>
            <a:custGeom>
              <a:rect b="b" l="l" r="r" t="t"/>
              <a:pathLst>
                <a:path extrusionOk="0" h="59714" w="63663">
                  <a:moveTo>
                    <a:pt x="8856" y="59714"/>
                  </a:moveTo>
                  <a:cubicBezTo>
                    <a:pt x="12253" y="57522"/>
                    <a:pt x="15477" y="55114"/>
                    <a:pt x="18572" y="52492"/>
                  </a:cubicBezTo>
                  <a:cubicBezTo>
                    <a:pt x="21926" y="49353"/>
                    <a:pt x="24506" y="45570"/>
                    <a:pt x="26225" y="41314"/>
                  </a:cubicBezTo>
                  <a:cubicBezTo>
                    <a:pt x="28460" y="35854"/>
                    <a:pt x="29148" y="29922"/>
                    <a:pt x="28202" y="24118"/>
                  </a:cubicBezTo>
                  <a:lnTo>
                    <a:pt x="28202" y="23215"/>
                  </a:lnTo>
                  <a:lnTo>
                    <a:pt x="29019" y="22957"/>
                  </a:lnTo>
                  <a:lnTo>
                    <a:pt x="44797" y="17927"/>
                  </a:lnTo>
                  <a:cubicBezTo>
                    <a:pt x="47591" y="17110"/>
                    <a:pt x="50343" y="16122"/>
                    <a:pt x="53008" y="14918"/>
                  </a:cubicBezTo>
                  <a:cubicBezTo>
                    <a:pt x="55631" y="13671"/>
                    <a:pt x="57952" y="11822"/>
                    <a:pt x="59715" y="9501"/>
                  </a:cubicBezTo>
                  <a:cubicBezTo>
                    <a:pt x="61434" y="7008"/>
                    <a:pt x="62208" y="3912"/>
                    <a:pt x="61778" y="903"/>
                  </a:cubicBezTo>
                  <a:lnTo>
                    <a:pt x="62896" y="1763"/>
                  </a:lnTo>
                  <a:lnTo>
                    <a:pt x="24204" y="2665"/>
                  </a:lnTo>
                  <a:lnTo>
                    <a:pt x="24720" y="2665"/>
                  </a:lnTo>
                  <a:lnTo>
                    <a:pt x="6793" y="15563"/>
                  </a:lnTo>
                  <a:lnTo>
                    <a:pt x="1806" y="19002"/>
                  </a:lnTo>
                  <a:cubicBezTo>
                    <a:pt x="1247" y="19432"/>
                    <a:pt x="645" y="19819"/>
                    <a:pt x="0" y="20120"/>
                  </a:cubicBezTo>
                  <a:cubicBezTo>
                    <a:pt x="1849" y="18099"/>
                    <a:pt x="3913" y="16337"/>
                    <a:pt x="6191" y="14789"/>
                  </a:cubicBezTo>
                  <a:cubicBezTo>
                    <a:pt x="10491" y="11522"/>
                    <a:pt x="16294" y="6964"/>
                    <a:pt x="23688" y="1376"/>
                  </a:cubicBezTo>
                  <a:lnTo>
                    <a:pt x="24161" y="1376"/>
                  </a:lnTo>
                  <a:lnTo>
                    <a:pt x="62638" y="0"/>
                  </a:lnTo>
                  <a:lnTo>
                    <a:pt x="63454" y="0"/>
                  </a:lnTo>
                  <a:lnTo>
                    <a:pt x="63454" y="903"/>
                  </a:lnTo>
                  <a:cubicBezTo>
                    <a:pt x="64100" y="4600"/>
                    <a:pt x="63240" y="8426"/>
                    <a:pt x="61048" y="11479"/>
                  </a:cubicBezTo>
                  <a:cubicBezTo>
                    <a:pt x="56921" y="16294"/>
                    <a:pt x="51246" y="19561"/>
                    <a:pt x="44969" y="20722"/>
                  </a:cubicBezTo>
                  <a:lnTo>
                    <a:pt x="29191" y="25623"/>
                  </a:lnTo>
                  <a:lnTo>
                    <a:pt x="29836" y="24462"/>
                  </a:lnTo>
                  <a:cubicBezTo>
                    <a:pt x="30782" y="30609"/>
                    <a:pt x="29965" y="36886"/>
                    <a:pt x="27472" y="42561"/>
                  </a:cubicBezTo>
                  <a:cubicBezTo>
                    <a:pt x="25580" y="46946"/>
                    <a:pt x="22699" y="50858"/>
                    <a:pt x="19089" y="53953"/>
                  </a:cubicBezTo>
                  <a:lnTo>
                    <a:pt x="16939" y="55759"/>
                  </a:lnTo>
                  <a:lnTo>
                    <a:pt x="14919" y="57135"/>
                  </a:lnTo>
                  <a:cubicBezTo>
                    <a:pt x="13844" y="57866"/>
                    <a:pt x="12726" y="58510"/>
                    <a:pt x="11522" y="59069"/>
                  </a:cubicBezTo>
                  <a:cubicBezTo>
                    <a:pt x="10663" y="59413"/>
                    <a:pt x="9759" y="59628"/>
                    <a:pt x="8856" y="5971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3"/>
            <p:cNvSpPr/>
            <p:nvPr/>
          </p:nvSpPr>
          <p:spPr>
            <a:xfrm>
              <a:off x="10607440" y="2346048"/>
              <a:ext cx="53781" cy="27170"/>
            </a:xfrm>
            <a:custGeom>
              <a:rect b="b" l="l" r="r" t="t"/>
              <a:pathLst>
                <a:path extrusionOk="0" h="27170" w="53781">
                  <a:moveTo>
                    <a:pt x="7695" y="27170"/>
                  </a:moveTo>
                  <a:cubicBezTo>
                    <a:pt x="5246" y="25923"/>
                    <a:pt x="2967" y="24376"/>
                    <a:pt x="904" y="22570"/>
                  </a:cubicBezTo>
                  <a:lnTo>
                    <a:pt x="0" y="21882"/>
                  </a:lnTo>
                  <a:lnTo>
                    <a:pt x="1032" y="21323"/>
                  </a:lnTo>
                  <a:cubicBezTo>
                    <a:pt x="6148" y="18443"/>
                    <a:pt x="13929" y="14531"/>
                    <a:pt x="23000" y="10662"/>
                  </a:cubicBezTo>
                  <a:cubicBezTo>
                    <a:pt x="31297" y="7050"/>
                    <a:pt x="38950" y="4213"/>
                    <a:pt x="44496" y="2364"/>
                  </a:cubicBezTo>
                  <a:cubicBezTo>
                    <a:pt x="47462" y="1204"/>
                    <a:pt x="50600" y="387"/>
                    <a:pt x="53781" y="0"/>
                  </a:cubicBezTo>
                  <a:cubicBezTo>
                    <a:pt x="51030" y="1591"/>
                    <a:pt x="48150" y="2880"/>
                    <a:pt x="45183" y="3869"/>
                  </a:cubicBezTo>
                  <a:cubicBezTo>
                    <a:pt x="39723" y="6062"/>
                    <a:pt x="32286" y="9157"/>
                    <a:pt x="23989" y="12467"/>
                  </a:cubicBezTo>
                  <a:cubicBezTo>
                    <a:pt x="15047" y="16336"/>
                    <a:pt x="7094" y="19991"/>
                    <a:pt x="1763" y="22441"/>
                  </a:cubicBezTo>
                  <a:lnTo>
                    <a:pt x="1763" y="21194"/>
                  </a:lnTo>
                  <a:cubicBezTo>
                    <a:pt x="3999" y="22914"/>
                    <a:pt x="5976" y="24935"/>
                    <a:pt x="7695" y="2717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3"/>
            <p:cNvSpPr/>
            <p:nvPr/>
          </p:nvSpPr>
          <p:spPr>
            <a:xfrm>
              <a:off x="10632547" y="2361912"/>
              <a:ext cx="27513" cy="11306"/>
            </a:xfrm>
            <a:custGeom>
              <a:rect b="b" l="l" r="r" t="t"/>
              <a:pathLst>
                <a:path extrusionOk="0" h="11306" w="27513">
                  <a:moveTo>
                    <a:pt x="0" y="11307"/>
                  </a:moveTo>
                  <a:cubicBezTo>
                    <a:pt x="4041" y="8426"/>
                    <a:pt x="8512" y="6148"/>
                    <a:pt x="13241" y="4643"/>
                  </a:cubicBezTo>
                  <a:cubicBezTo>
                    <a:pt x="17756" y="2407"/>
                    <a:pt x="22570" y="860"/>
                    <a:pt x="27514" y="0"/>
                  </a:cubicBezTo>
                  <a:cubicBezTo>
                    <a:pt x="23430" y="2837"/>
                    <a:pt x="19002" y="5116"/>
                    <a:pt x="14273" y="6664"/>
                  </a:cubicBezTo>
                  <a:cubicBezTo>
                    <a:pt x="9759" y="8899"/>
                    <a:pt x="4944" y="10447"/>
                    <a:pt x="0" y="113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43"/>
          <p:cNvGrpSpPr/>
          <p:nvPr/>
        </p:nvGrpSpPr>
        <p:grpSpPr>
          <a:xfrm>
            <a:off x="1652203" y="1460005"/>
            <a:ext cx="2668623" cy="3041958"/>
            <a:chOff x="10091037" y="1694267"/>
            <a:chExt cx="1553874" cy="1771258"/>
          </a:xfrm>
        </p:grpSpPr>
        <p:sp>
          <p:nvSpPr>
            <p:cNvPr id="412" name="Google Shape;412;p43"/>
            <p:cNvSpPr/>
            <p:nvPr/>
          </p:nvSpPr>
          <p:spPr>
            <a:xfrm>
              <a:off x="10834431" y="1694267"/>
              <a:ext cx="33661" cy="1700581"/>
            </a:xfrm>
            <a:custGeom>
              <a:rect b="b" l="l" r="r" t="t"/>
              <a:pathLst>
                <a:path extrusionOk="0" h="1700581" w="33661">
                  <a:moveTo>
                    <a:pt x="0" y="0"/>
                  </a:moveTo>
                  <a:lnTo>
                    <a:pt x="33662" y="0"/>
                  </a:lnTo>
                  <a:lnTo>
                    <a:pt x="33662" y="1700582"/>
                  </a:lnTo>
                  <a:lnTo>
                    <a:pt x="0" y="17005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3"/>
            <p:cNvSpPr/>
            <p:nvPr/>
          </p:nvSpPr>
          <p:spPr>
            <a:xfrm>
              <a:off x="10644671" y="1723070"/>
              <a:ext cx="404026" cy="40454"/>
            </a:xfrm>
            <a:custGeom>
              <a:rect b="b" l="l" r="r" t="t"/>
              <a:pathLst>
                <a:path extrusionOk="0" h="40454" w="404026">
                  <a:moveTo>
                    <a:pt x="30437" y="40454"/>
                  </a:moveTo>
                  <a:cubicBezTo>
                    <a:pt x="10748" y="40454"/>
                    <a:pt x="1032" y="7308"/>
                    <a:pt x="0" y="3396"/>
                  </a:cubicBezTo>
                  <a:lnTo>
                    <a:pt x="12424" y="0"/>
                  </a:lnTo>
                  <a:cubicBezTo>
                    <a:pt x="15734" y="11994"/>
                    <a:pt x="23988" y="28159"/>
                    <a:pt x="30953" y="27514"/>
                  </a:cubicBezTo>
                  <a:cubicBezTo>
                    <a:pt x="37617" y="26138"/>
                    <a:pt x="43549" y="22484"/>
                    <a:pt x="47762" y="17153"/>
                  </a:cubicBezTo>
                  <a:cubicBezTo>
                    <a:pt x="53695" y="10404"/>
                    <a:pt x="62293" y="6578"/>
                    <a:pt x="71278" y="6621"/>
                  </a:cubicBezTo>
                  <a:lnTo>
                    <a:pt x="330426" y="6621"/>
                  </a:lnTo>
                  <a:cubicBezTo>
                    <a:pt x="339497" y="6621"/>
                    <a:pt x="348224" y="10146"/>
                    <a:pt x="354802" y="16379"/>
                  </a:cubicBezTo>
                  <a:cubicBezTo>
                    <a:pt x="362196" y="23301"/>
                    <a:pt x="369419" y="27084"/>
                    <a:pt x="375094" y="27084"/>
                  </a:cubicBezTo>
                  <a:cubicBezTo>
                    <a:pt x="383692" y="27084"/>
                    <a:pt x="389667" y="17110"/>
                    <a:pt x="391687" y="10361"/>
                  </a:cubicBezTo>
                  <a:lnTo>
                    <a:pt x="404026" y="14144"/>
                  </a:lnTo>
                  <a:cubicBezTo>
                    <a:pt x="400113" y="27041"/>
                    <a:pt x="389667" y="39938"/>
                    <a:pt x="375094" y="39938"/>
                  </a:cubicBezTo>
                  <a:cubicBezTo>
                    <a:pt x="363614" y="39938"/>
                    <a:pt x="352953" y="32200"/>
                    <a:pt x="345989" y="25751"/>
                  </a:cubicBezTo>
                  <a:cubicBezTo>
                    <a:pt x="341776" y="21753"/>
                    <a:pt x="336230" y="19518"/>
                    <a:pt x="330426" y="19475"/>
                  </a:cubicBezTo>
                  <a:lnTo>
                    <a:pt x="71278" y="19475"/>
                  </a:lnTo>
                  <a:cubicBezTo>
                    <a:pt x="66033" y="19475"/>
                    <a:pt x="61090" y="21753"/>
                    <a:pt x="57607" y="25665"/>
                  </a:cubicBezTo>
                  <a:cubicBezTo>
                    <a:pt x="51374" y="33490"/>
                    <a:pt x="42431" y="38692"/>
                    <a:pt x="32543" y="40282"/>
                  </a:cubicBezTo>
                  <a:lnTo>
                    <a:pt x="30437" y="40454"/>
                  </a:lnTo>
                  <a:lnTo>
                    <a:pt x="30437" y="4045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3"/>
            <p:cNvSpPr/>
            <p:nvPr/>
          </p:nvSpPr>
          <p:spPr>
            <a:xfrm>
              <a:off x="10712424" y="1738160"/>
              <a:ext cx="132926" cy="2235"/>
            </a:xfrm>
            <a:custGeom>
              <a:rect b="b" l="l" r="r" t="t"/>
              <a:pathLst>
                <a:path extrusionOk="0" h="2235" w="132926">
                  <a:moveTo>
                    <a:pt x="132927" y="1118"/>
                  </a:moveTo>
                  <a:cubicBezTo>
                    <a:pt x="132927" y="1763"/>
                    <a:pt x="103135" y="2236"/>
                    <a:pt x="66463" y="2236"/>
                  </a:cubicBezTo>
                  <a:cubicBezTo>
                    <a:pt x="29792" y="2236"/>
                    <a:pt x="0" y="1763"/>
                    <a:pt x="0" y="1118"/>
                  </a:cubicBezTo>
                  <a:cubicBezTo>
                    <a:pt x="0" y="473"/>
                    <a:pt x="29749" y="0"/>
                    <a:pt x="66463" y="0"/>
                  </a:cubicBezTo>
                  <a:cubicBezTo>
                    <a:pt x="103178" y="0"/>
                    <a:pt x="132927" y="387"/>
                    <a:pt x="132927" y="11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3"/>
            <p:cNvSpPr/>
            <p:nvPr/>
          </p:nvSpPr>
          <p:spPr>
            <a:xfrm>
              <a:off x="10844022" y="1732505"/>
              <a:ext cx="3147" cy="6597"/>
            </a:xfrm>
            <a:custGeom>
              <a:rect b="b" l="l" r="r" t="t"/>
              <a:pathLst>
                <a:path extrusionOk="0" h="6597" w="3147">
                  <a:moveTo>
                    <a:pt x="898" y="6472"/>
                  </a:moveTo>
                  <a:cubicBezTo>
                    <a:pt x="512" y="6042"/>
                    <a:pt x="898" y="4709"/>
                    <a:pt x="898" y="3291"/>
                  </a:cubicBezTo>
                  <a:cubicBezTo>
                    <a:pt x="898" y="1872"/>
                    <a:pt x="-219" y="754"/>
                    <a:pt x="39" y="195"/>
                  </a:cubicBezTo>
                  <a:cubicBezTo>
                    <a:pt x="297" y="-364"/>
                    <a:pt x="2619" y="195"/>
                    <a:pt x="3091" y="2947"/>
                  </a:cubicBezTo>
                  <a:cubicBezTo>
                    <a:pt x="3564" y="5698"/>
                    <a:pt x="898" y="7031"/>
                    <a:pt x="898" y="647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3"/>
            <p:cNvSpPr/>
            <p:nvPr/>
          </p:nvSpPr>
          <p:spPr>
            <a:xfrm>
              <a:off x="10867233" y="1695685"/>
              <a:ext cx="2235" cy="131379"/>
            </a:xfrm>
            <a:custGeom>
              <a:rect b="b" l="l" r="r" t="t"/>
              <a:pathLst>
                <a:path extrusionOk="0" h="131379" w="2235">
                  <a:moveTo>
                    <a:pt x="1118" y="131379"/>
                  </a:moveTo>
                  <a:cubicBezTo>
                    <a:pt x="515" y="131379"/>
                    <a:pt x="0" y="101974"/>
                    <a:pt x="0" y="65690"/>
                  </a:cubicBezTo>
                  <a:cubicBezTo>
                    <a:pt x="0" y="29406"/>
                    <a:pt x="515" y="0"/>
                    <a:pt x="1118" y="0"/>
                  </a:cubicBezTo>
                  <a:cubicBezTo>
                    <a:pt x="1719" y="0"/>
                    <a:pt x="2236" y="29406"/>
                    <a:pt x="2236" y="65690"/>
                  </a:cubicBezTo>
                  <a:cubicBezTo>
                    <a:pt x="2236" y="101974"/>
                    <a:pt x="1762" y="131379"/>
                    <a:pt x="1118" y="13137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3"/>
            <p:cNvSpPr/>
            <p:nvPr/>
          </p:nvSpPr>
          <p:spPr>
            <a:xfrm>
              <a:off x="10678848" y="2076325"/>
              <a:ext cx="131895" cy="114484"/>
            </a:xfrm>
            <a:custGeom>
              <a:rect b="b" l="l" r="r" t="t"/>
              <a:pathLst>
                <a:path extrusionOk="0" h="114484" w="131895">
                  <a:moveTo>
                    <a:pt x="131895" y="114484"/>
                  </a:moveTo>
                  <a:lnTo>
                    <a:pt x="0" y="114484"/>
                  </a:lnTo>
                  <a:lnTo>
                    <a:pt x="0" y="43936"/>
                  </a:lnTo>
                  <a:cubicBezTo>
                    <a:pt x="0" y="19690"/>
                    <a:pt x="19647" y="43"/>
                    <a:pt x="43893" y="0"/>
                  </a:cubicBezTo>
                  <a:lnTo>
                    <a:pt x="88002" y="0"/>
                  </a:lnTo>
                  <a:cubicBezTo>
                    <a:pt x="112249" y="0"/>
                    <a:pt x="131895" y="19690"/>
                    <a:pt x="131895" y="43936"/>
                  </a:cubicBezTo>
                  <a:lnTo>
                    <a:pt x="131895" y="114484"/>
                  </a:lnTo>
                  <a:close/>
                  <a:moveTo>
                    <a:pt x="17196" y="97288"/>
                  </a:moveTo>
                  <a:lnTo>
                    <a:pt x="114699" y="97288"/>
                  </a:lnTo>
                  <a:lnTo>
                    <a:pt x="114699" y="43936"/>
                  </a:lnTo>
                  <a:cubicBezTo>
                    <a:pt x="114699" y="29191"/>
                    <a:pt x="102747" y="17239"/>
                    <a:pt x="88002" y="17196"/>
                  </a:cubicBezTo>
                  <a:lnTo>
                    <a:pt x="43893" y="17196"/>
                  </a:lnTo>
                  <a:cubicBezTo>
                    <a:pt x="29148" y="17196"/>
                    <a:pt x="17196" y="29191"/>
                    <a:pt x="17196" y="43936"/>
                  </a:cubicBezTo>
                  <a:lnTo>
                    <a:pt x="17196" y="9728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3"/>
            <p:cNvSpPr/>
            <p:nvPr/>
          </p:nvSpPr>
          <p:spPr>
            <a:xfrm>
              <a:off x="10635384" y="2166562"/>
              <a:ext cx="215727" cy="267144"/>
            </a:xfrm>
            <a:custGeom>
              <a:rect b="b" l="l" r="r" t="t"/>
              <a:pathLst>
                <a:path extrusionOk="0" h="267144" w="215727">
                  <a:moveTo>
                    <a:pt x="0" y="0"/>
                  </a:moveTo>
                  <a:lnTo>
                    <a:pt x="215726" y="0"/>
                  </a:lnTo>
                  <a:lnTo>
                    <a:pt x="215726" y="267144"/>
                  </a:lnTo>
                  <a:lnTo>
                    <a:pt x="0" y="26714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3"/>
            <p:cNvSpPr/>
            <p:nvPr/>
          </p:nvSpPr>
          <p:spPr>
            <a:xfrm>
              <a:off x="10635384" y="2166562"/>
              <a:ext cx="152401" cy="264736"/>
            </a:xfrm>
            <a:custGeom>
              <a:rect b="b" l="l" r="r" t="t"/>
              <a:pathLst>
                <a:path extrusionOk="0" h="264736" w="152401">
                  <a:moveTo>
                    <a:pt x="0" y="0"/>
                  </a:moveTo>
                  <a:lnTo>
                    <a:pt x="152401" y="0"/>
                  </a:lnTo>
                  <a:lnTo>
                    <a:pt x="152401" y="264737"/>
                  </a:lnTo>
                  <a:lnTo>
                    <a:pt x="0" y="26473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3"/>
            <p:cNvSpPr/>
            <p:nvPr/>
          </p:nvSpPr>
          <p:spPr>
            <a:xfrm>
              <a:off x="10654644" y="2192443"/>
              <a:ext cx="113839" cy="113839"/>
            </a:xfrm>
            <a:custGeom>
              <a:rect b="b" l="l" r="r" t="t"/>
              <a:pathLst>
                <a:path extrusionOk="0" h="113839" w="113839">
                  <a:moveTo>
                    <a:pt x="-1" y="0"/>
                  </a:moveTo>
                  <a:lnTo>
                    <a:pt x="113839" y="0"/>
                  </a:lnTo>
                  <a:lnTo>
                    <a:pt x="113839" y="113839"/>
                  </a:lnTo>
                  <a:lnTo>
                    <a:pt x="-1" y="1138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3"/>
            <p:cNvSpPr/>
            <p:nvPr/>
          </p:nvSpPr>
          <p:spPr>
            <a:xfrm>
              <a:off x="10654042" y="2191024"/>
              <a:ext cx="115902" cy="115300"/>
            </a:xfrm>
            <a:custGeom>
              <a:rect b="b" l="l" r="r" t="t"/>
              <a:pathLst>
                <a:path extrusionOk="0" h="115300" w="115902">
                  <a:moveTo>
                    <a:pt x="114399" y="115000"/>
                  </a:moveTo>
                  <a:lnTo>
                    <a:pt x="114399" y="106617"/>
                  </a:lnTo>
                  <a:cubicBezTo>
                    <a:pt x="114399" y="101071"/>
                    <a:pt x="114399" y="93247"/>
                    <a:pt x="114140" y="83402"/>
                  </a:cubicBezTo>
                  <a:cubicBezTo>
                    <a:pt x="114140" y="63368"/>
                    <a:pt x="113839" y="35080"/>
                    <a:pt x="113667" y="1204"/>
                  </a:cubicBezTo>
                  <a:lnTo>
                    <a:pt x="114613" y="2150"/>
                  </a:lnTo>
                  <a:lnTo>
                    <a:pt x="817" y="2150"/>
                  </a:lnTo>
                  <a:cubicBezTo>
                    <a:pt x="559" y="2150"/>
                    <a:pt x="2923" y="43"/>
                    <a:pt x="1934" y="1032"/>
                  </a:cubicBezTo>
                  <a:lnTo>
                    <a:pt x="1934" y="1032"/>
                  </a:lnTo>
                  <a:lnTo>
                    <a:pt x="1934" y="114742"/>
                  </a:lnTo>
                  <a:lnTo>
                    <a:pt x="989" y="113796"/>
                  </a:lnTo>
                  <a:lnTo>
                    <a:pt x="83187" y="114269"/>
                  </a:lnTo>
                  <a:lnTo>
                    <a:pt x="106402" y="114527"/>
                  </a:lnTo>
                  <a:lnTo>
                    <a:pt x="114785" y="114527"/>
                  </a:lnTo>
                  <a:cubicBezTo>
                    <a:pt x="114140" y="114527"/>
                    <a:pt x="113452" y="114527"/>
                    <a:pt x="112807" y="114527"/>
                  </a:cubicBezTo>
                  <a:lnTo>
                    <a:pt x="106832" y="114527"/>
                  </a:lnTo>
                  <a:lnTo>
                    <a:pt x="83789" y="114785"/>
                  </a:lnTo>
                  <a:lnTo>
                    <a:pt x="989" y="115301"/>
                  </a:lnTo>
                  <a:lnTo>
                    <a:pt x="0" y="115301"/>
                  </a:lnTo>
                  <a:lnTo>
                    <a:pt x="0" y="1118"/>
                  </a:lnTo>
                  <a:lnTo>
                    <a:pt x="0" y="1118"/>
                  </a:lnTo>
                  <a:lnTo>
                    <a:pt x="1118" y="0"/>
                  </a:lnTo>
                  <a:lnTo>
                    <a:pt x="115903" y="0"/>
                  </a:lnTo>
                  <a:lnTo>
                    <a:pt x="115903" y="989"/>
                  </a:lnTo>
                  <a:cubicBezTo>
                    <a:pt x="115688" y="35123"/>
                    <a:pt x="115516" y="63626"/>
                    <a:pt x="115387" y="83789"/>
                  </a:cubicBezTo>
                  <a:cubicBezTo>
                    <a:pt x="115387" y="93591"/>
                    <a:pt x="115387" y="101329"/>
                    <a:pt x="115129" y="106832"/>
                  </a:cubicBezTo>
                  <a:lnTo>
                    <a:pt x="115129" y="112807"/>
                  </a:lnTo>
                  <a:cubicBezTo>
                    <a:pt x="114957" y="113581"/>
                    <a:pt x="114699" y="114312"/>
                    <a:pt x="114399" y="115000"/>
                  </a:cubicBezTo>
                  <a:lnTo>
                    <a:pt x="114399" y="1150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3"/>
            <p:cNvSpPr/>
            <p:nvPr/>
          </p:nvSpPr>
          <p:spPr>
            <a:xfrm>
              <a:off x="10635986" y="2165444"/>
              <a:ext cx="211427" cy="2235"/>
            </a:xfrm>
            <a:custGeom>
              <a:rect b="b" l="l" r="r" t="t"/>
              <a:pathLst>
                <a:path extrusionOk="0" h="2235" w="211427">
                  <a:moveTo>
                    <a:pt x="211428" y="1118"/>
                  </a:moveTo>
                  <a:cubicBezTo>
                    <a:pt x="211428" y="1720"/>
                    <a:pt x="164138" y="2236"/>
                    <a:pt x="105713" y="2236"/>
                  </a:cubicBezTo>
                  <a:cubicBezTo>
                    <a:pt x="47290" y="2236"/>
                    <a:pt x="0" y="1720"/>
                    <a:pt x="0" y="1118"/>
                  </a:cubicBezTo>
                  <a:cubicBezTo>
                    <a:pt x="0" y="516"/>
                    <a:pt x="47290" y="0"/>
                    <a:pt x="105713" y="0"/>
                  </a:cubicBezTo>
                  <a:cubicBezTo>
                    <a:pt x="164138" y="0"/>
                    <a:pt x="211428" y="516"/>
                    <a:pt x="211428" y="111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3"/>
            <p:cNvSpPr/>
            <p:nvPr/>
          </p:nvSpPr>
          <p:spPr>
            <a:xfrm>
              <a:off x="10850037" y="2168583"/>
              <a:ext cx="2235" cy="265123"/>
            </a:xfrm>
            <a:custGeom>
              <a:rect b="b" l="l" r="r" t="t"/>
              <a:pathLst>
                <a:path extrusionOk="0" h="265123" w="2235">
                  <a:moveTo>
                    <a:pt x="1118" y="265123"/>
                  </a:moveTo>
                  <a:cubicBezTo>
                    <a:pt x="472" y="265123"/>
                    <a:pt x="0" y="205753"/>
                    <a:pt x="0" y="132540"/>
                  </a:cubicBezTo>
                  <a:cubicBezTo>
                    <a:pt x="0" y="59327"/>
                    <a:pt x="472" y="0"/>
                    <a:pt x="1118" y="0"/>
                  </a:cubicBezTo>
                  <a:cubicBezTo>
                    <a:pt x="1762" y="0"/>
                    <a:pt x="2236" y="59327"/>
                    <a:pt x="2236" y="132540"/>
                  </a:cubicBezTo>
                  <a:cubicBezTo>
                    <a:pt x="2236" y="205753"/>
                    <a:pt x="1719" y="265123"/>
                    <a:pt x="1118" y="2651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3"/>
            <p:cNvSpPr/>
            <p:nvPr/>
          </p:nvSpPr>
          <p:spPr>
            <a:xfrm>
              <a:off x="10786669" y="2168583"/>
              <a:ext cx="2278" cy="265123"/>
            </a:xfrm>
            <a:custGeom>
              <a:rect b="b" l="l" r="r" t="t"/>
              <a:pathLst>
                <a:path extrusionOk="0" h="265123" w="2278">
                  <a:moveTo>
                    <a:pt x="1161" y="265123"/>
                  </a:moveTo>
                  <a:cubicBezTo>
                    <a:pt x="515" y="265123"/>
                    <a:pt x="0" y="205753"/>
                    <a:pt x="0" y="132540"/>
                  </a:cubicBezTo>
                  <a:cubicBezTo>
                    <a:pt x="0" y="59327"/>
                    <a:pt x="515" y="0"/>
                    <a:pt x="1161" y="0"/>
                  </a:cubicBezTo>
                  <a:cubicBezTo>
                    <a:pt x="1805" y="0"/>
                    <a:pt x="2279" y="59327"/>
                    <a:pt x="2279" y="132540"/>
                  </a:cubicBezTo>
                  <a:cubicBezTo>
                    <a:pt x="2279" y="205753"/>
                    <a:pt x="1762" y="265123"/>
                    <a:pt x="1161" y="26512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3"/>
            <p:cNvSpPr/>
            <p:nvPr/>
          </p:nvSpPr>
          <p:spPr>
            <a:xfrm>
              <a:off x="10654644" y="2328379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-1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-1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3"/>
            <p:cNvSpPr/>
            <p:nvPr/>
          </p:nvSpPr>
          <p:spPr>
            <a:xfrm>
              <a:off x="10678719" y="2328379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3"/>
            <p:cNvSpPr/>
            <p:nvPr/>
          </p:nvSpPr>
          <p:spPr>
            <a:xfrm>
              <a:off x="10702794" y="2328379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3"/>
            <p:cNvSpPr/>
            <p:nvPr/>
          </p:nvSpPr>
          <p:spPr>
            <a:xfrm>
              <a:off x="10726912" y="2328379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3"/>
            <p:cNvSpPr/>
            <p:nvPr/>
          </p:nvSpPr>
          <p:spPr>
            <a:xfrm>
              <a:off x="10750986" y="2328379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3"/>
            <p:cNvSpPr/>
            <p:nvPr/>
          </p:nvSpPr>
          <p:spPr>
            <a:xfrm>
              <a:off x="10654644" y="2351551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-1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-1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3"/>
            <p:cNvSpPr/>
            <p:nvPr/>
          </p:nvSpPr>
          <p:spPr>
            <a:xfrm>
              <a:off x="10678719" y="2351551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3"/>
            <p:cNvSpPr/>
            <p:nvPr/>
          </p:nvSpPr>
          <p:spPr>
            <a:xfrm>
              <a:off x="10702794" y="2351551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3"/>
            <p:cNvSpPr/>
            <p:nvPr/>
          </p:nvSpPr>
          <p:spPr>
            <a:xfrm>
              <a:off x="10726912" y="2351551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3"/>
            <p:cNvSpPr/>
            <p:nvPr/>
          </p:nvSpPr>
          <p:spPr>
            <a:xfrm>
              <a:off x="10750986" y="2351551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3"/>
            <p:cNvSpPr/>
            <p:nvPr/>
          </p:nvSpPr>
          <p:spPr>
            <a:xfrm>
              <a:off x="10654644" y="2374680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-1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-1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3"/>
            <p:cNvSpPr/>
            <p:nvPr/>
          </p:nvSpPr>
          <p:spPr>
            <a:xfrm>
              <a:off x="10678719" y="2374680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4" y="0"/>
                  </a:lnTo>
                  <a:lnTo>
                    <a:pt x="17454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3"/>
            <p:cNvSpPr/>
            <p:nvPr/>
          </p:nvSpPr>
          <p:spPr>
            <a:xfrm>
              <a:off x="10702794" y="2374680"/>
              <a:ext cx="17454" cy="17454"/>
            </a:xfrm>
            <a:custGeom>
              <a:rect b="b" l="l" r="r" t="t"/>
              <a:pathLst>
                <a:path extrusionOk="0" h="17454" w="17454">
                  <a:moveTo>
                    <a:pt x="0" y="0"/>
                  </a:moveTo>
                  <a:lnTo>
                    <a:pt x="17455" y="0"/>
                  </a:lnTo>
                  <a:lnTo>
                    <a:pt x="17455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3"/>
            <p:cNvSpPr/>
            <p:nvPr/>
          </p:nvSpPr>
          <p:spPr>
            <a:xfrm>
              <a:off x="10726912" y="2374680"/>
              <a:ext cx="41571" cy="17454"/>
            </a:xfrm>
            <a:custGeom>
              <a:rect b="b" l="l" r="r" t="t"/>
              <a:pathLst>
                <a:path extrusionOk="0" h="17454" w="41571">
                  <a:moveTo>
                    <a:pt x="0" y="0"/>
                  </a:moveTo>
                  <a:lnTo>
                    <a:pt x="41571" y="0"/>
                  </a:lnTo>
                  <a:lnTo>
                    <a:pt x="41571" y="17454"/>
                  </a:lnTo>
                  <a:lnTo>
                    <a:pt x="0" y="174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3"/>
            <p:cNvSpPr/>
            <p:nvPr/>
          </p:nvSpPr>
          <p:spPr>
            <a:xfrm>
              <a:off x="10660104" y="2226699"/>
              <a:ext cx="102621" cy="60812"/>
            </a:xfrm>
            <a:custGeom>
              <a:rect b="b" l="l" r="r" t="t"/>
              <a:pathLst>
                <a:path extrusionOk="0" h="60812" w="102621">
                  <a:moveTo>
                    <a:pt x="102619" y="24512"/>
                  </a:moveTo>
                  <a:cubicBezTo>
                    <a:pt x="102619" y="24512"/>
                    <a:pt x="99996" y="24254"/>
                    <a:pt x="95225" y="23867"/>
                  </a:cubicBezTo>
                  <a:cubicBezTo>
                    <a:pt x="92344" y="23609"/>
                    <a:pt x="89464" y="23738"/>
                    <a:pt x="86627" y="24254"/>
                  </a:cubicBezTo>
                  <a:cubicBezTo>
                    <a:pt x="82972" y="24899"/>
                    <a:pt x="79576" y="26704"/>
                    <a:pt x="77040" y="29413"/>
                  </a:cubicBezTo>
                  <a:cubicBezTo>
                    <a:pt x="74331" y="33024"/>
                    <a:pt x="73213" y="37581"/>
                    <a:pt x="73945" y="42052"/>
                  </a:cubicBezTo>
                  <a:cubicBezTo>
                    <a:pt x="74159" y="44717"/>
                    <a:pt x="74159" y="47383"/>
                    <a:pt x="73945" y="50048"/>
                  </a:cubicBezTo>
                  <a:cubicBezTo>
                    <a:pt x="73514" y="52971"/>
                    <a:pt x="72268" y="55723"/>
                    <a:pt x="70333" y="58001"/>
                  </a:cubicBezTo>
                  <a:cubicBezTo>
                    <a:pt x="68141" y="60667"/>
                    <a:pt x="64443" y="61527"/>
                    <a:pt x="61262" y="60194"/>
                  </a:cubicBezTo>
                  <a:cubicBezTo>
                    <a:pt x="58339" y="58603"/>
                    <a:pt x="56103" y="56024"/>
                    <a:pt x="54985" y="52885"/>
                  </a:cubicBezTo>
                  <a:cubicBezTo>
                    <a:pt x="52664" y="46824"/>
                    <a:pt x="51116" y="40504"/>
                    <a:pt x="50428" y="34056"/>
                  </a:cubicBezTo>
                  <a:cubicBezTo>
                    <a:pt x="49525" y="27478"/>
                    <a:pt x="50428" y="20900"/>
                    <a:pt x="49741" y="15011"/>
                  </a:cubicBezTo>
                  <a:cubicBezTo>
                    <a:pt x="49482" y="12173"/>
                    <a:pt x="48537" y="9422"/>
                    <a:pt x="46990" y="7014"/>
                  </a:cubicBezTo>
                  <a:cubicBezTo>
                    <a:pt x="45527" y="4779"/>
                    <a:pt x="43335" y="3145"/>
                    <a:pt x="40755" y="2371"/>
                  </a:cubicBezTo>
                  <a:cubicBezTo>
                    <a:pt x="38305" y="1856"/>
                    <a:pt x="35769" y="2457"/>
                    <a:pt x="33877" y="4091"/>
                  </a:cubicBezTo>
                  <a:cubicBezTo>
                    <a:pt x="32029" y="5682"/>
                    <a:pt x="30567" y="7702"/>
                    <a:pt x="29578" y="9938"/>
                  </a:cubicBezTo>
                  <a:cubicBezTo>
                    <a:pt x="27558" y="14237"/>
                    <a:pt x="26741" y="19138"/>
                    <a:pt x="24549" y="22835"/>
                  </a:cubicBezTo>
                  <a:cubicBezTo>
                    <a:pt x="22570" y="26403"/>
                    <a:pt x="19475" y="29198"/>
                    <a:pt x="15735" y="30745"/>
                  </a:cubicBezTo>
                  <a:cubicBezTo>
                    <a:pt x="13026" y="31906"/>
                    <a:pt x="10103" y="32465"/>
                    <a:pt x="7137" y="32293"/>
                  </a:cubicBezTo>
                  <a:cubicBezTo>
                    <a:pt x="5246" y="32207"/>
                    <a:pt x="3396" y="31820"/>
                    <a:pt x="1677" y="31089"/>
                  </a:cubicBezTo>
                  <a:cubicBezTo>
                    <a:pt x="1075" y="30874"/>
                    <a:pt x="516" y="30573"/>
                    <a:pt x="0" y="30143"/>
                  </a:cubicBezTo>
                  <a:cubicBezTo>
                    <a:pt x="2322" y="30917"/>
                    <a:pt x="4729" y="31347"/>
                    <a:pt x="7180" y="31433"/>
                  </a:cubicBezTo>
                  <a:cubicBezTo>
                    <a:pt x="10017" y="31433"/>
                    <a:pt x="12811" y="30788"/>
                    <a:pt x="15391" y="29585"/>
                  </a:cubicBezTo>
                  <a:cubicBezTo>
                    <a:pt x="18787" y="28037"/>
                    <a:pt x="21538" y="25414"/>
                    <a:pt x="23259" y="22104"/>
                  </a:cubicBezTo>
                  <a:cubicBezTo>
                    <a:pt x="25236" y="18450"/>
                    <a:pt x="25967" y="13764"/>
                    <a:pt x="28030" y="8992"/>
                  </a:cubicBezTo>
                  <a:cubicBezTo>
                    <a:pt x="29105" y="6456"/>
                    <a:pt x="30739" y="4177"/>
                    <a:pt x="32845" y="2371"/>
                  </a:cubicBezTo>
                  <a:cubicBezTo>
                    <a:pt x="35210" y="351"/>
                    <a:pt x="38391" y="-423"/>
                    <a:pt x="41444" y="222"/>
                  </a:cubicBezTo>
                  <a:cubicBezTo>
                    <a:pt x="47634" y="2328"/>
                    <a:pt x="51890" y="8046"/>
                    <a:pt x="52105" y="14581"/>
                  </a:cubicBezTo>
                  <a:cubicBezTo>
                    <a:pt x="52793" y="20986"/>
                    <a:pt x="52105" y="27220"/>
                    <a:pt x="52879" y="33626"/>
                  </a:cubicBezTo>
                  <a:cubicBezTo>
                    <a:pt x="53524" y="39859"/>
                    <a:pt x="54942" y="45964"/>
                    <a:pt x="57178" y="51811"/>
                  </a:cubicBezTo>
                  <a:cubicBezTo>
                    <a:pt x="58080" y="54433"/>
                    <a:pt x="59930" y="56669"/>
                    <a:pt x="62336" y="58044"/>
                  </a:cubicBezTo>
                  <a:cubicBezTo>
                    <a:pt x="64701" y="59076"/>
                    <a:pt x="67453" y="58388"/>
                    <a:pt x="69043" y="56411"/>
                  </a:cubicBezTo>
                  <a:cubicBezTo>
                    <a:pt x="70720" y="54476"/>
                    <a:pt x="71795" y="52069"/>
                    <a:pt x="72182" y="49532"/>
                  </a:cubicBezTo>
                  <a:cubicBezTo>
                    <a:pt x="72397" y="46996"/>
                    <a:pt x="72397" y="44502"/>
                    <a:pt x="72182" y="41966"/>
                  </a:cubicBezTo>
                  <a:cubicBezTo>
                    <a:pt x="72052" y="39472"/>
                    <a:pt x="72182" y="36936"/>
                    <a:pt x="72698" y="34485"/>
                  </a:cubicBezTo>
                  <a:cubicBezTo>
                    <a:pt x="73170" y="32121"/>
                    <a:pt x="74288" y="29971"/>
                    <a:pt x="75922" y="28209"/>
                  </a:cubicBezTo>
                  <a:cubicBezTo>
                    <a:pt x="78759" y="25328"/>
                    <a:pt x="82457" y="23437"/>
                    <a:pt x="86455" y="22835"/>
                  </a:cubicBezTo>
                  <a:cubicBezTo>
                    <a:pt x="89378" y="22405"/>
                    <a:pt x="92387" y="22405"/>
                    <a:pt x="95311" y="22835"/>
                  </a:cubicBezTo>
                  <a:cubicBezTo>
                    <a:pt x="97718" y="23136"/>
                    <a:pt x="99610" y="23523"/>
                    <a:pt x="100771" y="23781"/>
                  </a:cubicBezTo>
                  <a:cubicBezTo>
                    <a:pt x="101932" y="24039"/>
                    <a:pt x="102662" y="24426"/>
                    <a:pt x="102619" y="24512"/>
                  </a:cubicBezTo>
                  <a:lnTo>
                    <a:pt x="102619" y="245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0725880" y="3394720"/>
              <a:ext cx="260910" cy="20506"/>
            </a:xfrm>
            <a:custGeom>
              <a:rect b="b" l="l" r="r" t="t"/>
              <a:pathLst>
                <a:path extrusionOk="0" h="20506" w="260910">
                  <a:moveTo>
                    <a:pt x="260910" y="20507"/>
                  </a:moveTo>
                  <a:lnTo>
                    <a:pt x="0" y="20507"/>
                  </a:lnTo>
                  <a:cubicBezTo>
                    <a:pt x="0" y="9200"/>
                    <a:pt x="9201" y="43"/>
                    <a:pt x="20507" y="0"/>
                  </a:cubicBezTo>
                  <a:lnTo>
                    <a:pt x="240275" y="0"/>
                  </a:lnTo>
                  <a:cubicBezTo>
                    <a:pt x="251625" y="-43"/>
                    <a:pt x="260867" y="9114"/>
                    <a:pt x="260910" y="20464"/>
                  </a:cubicBezTo>
                  <a:lnTo>
                    <a:pt x="260910" y="20464"/>
                  </a:lnTo>
                  <a:cubicBezTo>
                    <a:pt x="260910" y="20464"/>
                    <a:pt x="260910" y="20464"/>
                    <a:pt x="260910" y="204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3"/>
            <p:cNvSpPr/>
            <p:nvPr/>
          </p:nvSpPr>
          <p:spPr>
            <a:xfrm>
              <a:off x="10712639" y="3405037"/>
              <a:ext cx="58294" cy="58295"/>
            </a:xfrm>
            <a:custGeom>
              <a:rect b="b" l="l" r="r" t="t"/>
              <a:pathLst>
                <a:path extrusionOk="0" h="58295" w="58294">
                  <a:moveTo>
                    <a:pt x="58295" y="29148"/>
                  </a:moveTo>
                  <a:cubicBezTo>
                    <a:pt x="58295" y="45226"/>
                    <a:pt x="45225" y="58295"/>
                    <a:pt x="29147" y="58295"/>
                  </a:cubicBezTo>
                  <a:cubicBezTo>
                    <a:pt x="13068" y="58295"/>
                    <a:pt x="0" y="45226"/>
                    <a:pt x="0" y="29148"/>
                  </a:cubicBezTo>
                  <a:cubicBezTo>
                    <a:pt x="0" y="13069"/>
                    <a:pt x="13068" y="0"/>
                    <a:pt x="29147" y="0"/>
                  </a:cubicBezTo>
                  <a:cubicBezTo>
                    <a:pt x="45225" y="0"/>
                    <a:pt x="58295" y="13069"/>
                    <a:pt x="58295" y="29148"/>
                  </a:cubicBezTo>
                  <a:lnTo>
                    <a:pt x="58295" y="291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3"/>
            <p:cNvSpPr/>
            <p:nvPr/>
          </p:nvSpPr>
          <p:spPr>
            <a:xfrm>
              <a:off x="10955235" y="3405037"/>
              <a:ext cx="58295" cy="58295"/>
            </a:xfrm>
            <a:custGeom>
              <a:rect b="b" l="l" r="r" t="t"/>
              <a:pathLst>
                <a:path extrusionOk="0" h="58295" w="58295">
                  <a:moveTo>
                    <a:pt x="58296" y="29148"/>
                  </a:moveTo>
                  <a:cubicBezTo>
                    <a:pt x="58296" y="45226"/>
                    <a:pt x="45226" y="58295"/>
                    <a:pt x="29148" y="58295"/>
                  </a:cubicBezTo>
                  <a:cubicBezTo>
                    <a:pt x="13069" y="58295"/>
                    <a:pt x="0" y="45226"/>
                    <a:pt x="0" y="29148"/>
                  </a:cubicBezTo>
                  <a:cubicBezTo>
                    <a:pt x="0" y="13069"/>
                    <a:pt x="13069" y="0"/>
                    <a:pt x="29148" y="0"/>
                  </a:cubicBezTo>
                  <a:cubicBezTo>
                    <a:pt x="45226" y="0"/>
                    <a:pt x="58253" y="13069"/>
                    <a:pt x="58296" y="291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3"/>
            <p:cNvSpPr/>
            <p:nvPr/>
          </p:nvSpPr>
          <p:spPr>
            <a:xfrm>
              <a:off x="10827123" y="3405209"/>
              <a:ext cx="58295" cy="58295"/>
            </a:xfrm>
            <a:custGeom>
              <a:rect b="b" l="l" r="r" t="t"/>
              <a:pathLst>
                <a:path extrusionOk="0" h="58295" w="58295">
                  <a:moveTo>
                    <a:pt x="58296" y="29148"/>
                  </a:moveTo>
                  <a:cubicBezTo>
                    <a:pt x="58296" y="45246"/>
                    <a:pt x="45246" y="58296"/>
                    <a:pt x="29148" y="58296"/>
                  </a:cubicBezTo>
                  <a:cubicBezTo>
                    <a:pt x="13050" y="58296"/>
                    <a:pt x="0" y="45246"/>
                    <a:pt x="0" y="29148"/>
                  </a:cubicBezTo>
                  <a:cubicBezTo>
                    <a:pt x="0" y="13050"/>
                    <a:pt x="13049" y="0"/>
                    <a:pt x="29148" y="0"/>
                  </a:cubicBezTo>
                  <a:cubicBezTo>
                    <a:pt x="45245" y="0"/>
                    <a:pt x="58296" y="13050"/>
                    <a:pt x="58296" y="291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3"/>
            <p:cNvSpPr/>
            <p:nvPr/>
          </p:nvSpPr>
          <p:spPr>
            <a:xfrm>
              <a:off x="10601121" y="2732294"/>
              <a:ext cx="874258" cy="732457"/>
            </a:xfrm>
            <a:custGeom>
              <a:rect b="b" l="l" r="r" t="t"/>
              <a:pathLst>
                <a:path extrusionOk="0" h="732457" w="874258">
                  <a:moveTo>
                    <a:pt x="660208" y="56085"/>
                  </a:moveTo>
                  <a:cubicBezTo>
                    <a:pt x="650535" y="24831"/>
                    <a:pt x="621818" y="3421"/>
                    <a:pt x="589101" y="3035"/>
                  </a:cubicBezTo>
                  <a:lnTo>
                    <a:pt x="527754" y="2046"/>
                  </a:lnTo>
                  <a:cubicBezTo>
                    <a:pt x="440225" y="498"/>
                    <a:pt x="331243" y="-1393"/>
                    <a:pt x="281074" y="1530"/>
                  </a:cubicBezTo>
                  <a:cubicBezTo>
                    <a:pt x="232580" y="4367"/>
                    <a:pt x="203949" y="27324"/>
                    <a:pt x="188515" y="46154"/>
                  </a:cubicBezTo>
                  <a:cubicBezTo>
                    <a:pt x="178282" y="58278"/>
                    <a:pt x="170716" y="72379"/>
                    <a:pt x="166246" y="87597"/>
                  </a:cubicBezTo>
                  <a:lnTo>
                    <a:pt x="166246" y="88285"/>
                  </a:lnTo>
                  <a:cubicBezTo>
                    <a:pt x="130176" y="261838"/>
                    <a:pt x="2537" y="720764"/>
                    <a:pt x="0" y="731211"/>
                  </a:cubicBezTo>
                  <a:lnTo>
                    <a:pt x="35855" y="730695"/>
                  </a:lnTo>
                  <a:cubicBezTo>
                    <a:pt x="38735" y="719173"/>
                    <a:pt x="187225" y="149461"/>
                    <a:pt x="198446" y="95464"/>
                  </a:cubicBezTo>
                  <a:cubicBezTo>
                    <a:pt x="199821" y="90521"/>
                    <a:pt x="216286" y="38373"/>
                    <a:pt x="283180" y="34461"/>
                  </a:cubicBezTo>
                  <a:cubicBezTo>
                    <a:pt x="332103" y="31623"/>
                    <a:pt x="440354" y="33515"/>
                    <a:pt x="527367" y="35020"/>
                  </a:cubicBezTo>
                  <a:cubicBezTo>
                    <a:pt x="549894" y="35407"/>
                    <a:pt x="571175" y="35793"/>
                    <a:pt x="588843" y="36008"/>
                  </a:cubicBezTo>
                  <a:cubicBezTo>
                    <a:pt x="607329" y="36266"/>
                    <a:pt x="623494" y="48433"/>
                    <a:pt x="628868" y="66102"/>
                  </a:cubicBezTo>
                  <a:lnTo>
                    <a:pt x="839522" y="732457"/>
                  </a:lnTo>
                  <a:lnTo>
                    <a:pt x="874259" y="731297"/>
                  </a:lnTo>
                  <a:lnTo>
                    <a:pt x="660208" y="56085"/>
                  </a:lnTo>
                  <a:lnTo>
                    <a:pt x="660208" y="5608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3"/>
            <p:cNvSpPr/>
            <p:nvPr/>
          </p:nvSpPr>
          <p:spPr>
            <a:xfrm>
              <a:off x="10599487" y="2731761"/>
              <a:ext cx="876794" cy="733764"/>
            </a:xfrm>
            <a:custGeom>
              <a:rect b="b" l="l" r="r" t="t"/>
              <a:pathLst>
                <a:path extrusionOk="0" h="733764" w="876794">
                  <a:moveTo>
                    <a:pt x="661841" y="56619"/>
                  </a:moveTo>
                  <a:cubicBezTo>
                    <a:pt x="661841" y="56619"/>
                    <a:pt x="663217" y="60660"/>
                    <a:pt x="665753" y="68613"/>
                  </a:cubicBezTo>
                  <a:cubicBezTo>
                    <a:pt x="668290" y="76566"/>
                    <a:pt x="672072" y="88346"/>
                    <a:pt x="677017" y="103779"/>
                  </a:cubicBezTo>
                  <a:cubicBezTo>
                    <a:pt x="686905" y="134690"/>
                    <a:pt x="701392" y="180217"/>
                    <a:pt x="720008" y="238641"/>
                  </a:cubicBezTo>
                  <a:cubicBezTo>
                    <a:pt x="757022" y="355619"/>
                    <a:pt x="810675" y="524357"/>
                    <a:pt x="876450" y="731486"/>
                  </a:cubicBezTo>
                  <a:lnTo>
                    <a:pt x="876795" y="732604"/>
                  </a:lnTo>
                  <a:lnTo>
                    <a:pt x="875634" y="732604"/>
                  </a:lnTo>
                  <a:lnTo>
                    <a:pt x="840897" y="733765"/>
                  </a:lnTo>
                  <a:lnTo>
                    <a:pt x="840252" y="733765"/>
                  </a:lnTo>
                  <a:lnTo>
                    <a:pt x="840037" y="733120"/>
                  </a:lnTo>
                  <a:cubicBezTo>
                    <a:pt x="791931" y="581062"/>
                    <a:pt x="737161" y="407852"/>
                    <a:pt x="677748" y="219940"/>
                  </a:cubicBezTo>
                  <a:cubicBezTo>
                    <a:pt x="662873" y="172952"/>
                    <a:pt x="647740" y="125060"/>
                    <a:pt x="632349" y="76308"/>
                  </a:cubicBezTo>
                  <a:cubicBezTo>
                    <a:pt x="630759" y="70161"/>
                    <a:pt x="628523" y="64228"/>
                    <a:pt x="625729" y="58553"/>
                  </a:cubicBezTo>
                  <a:cubicBezTo>
                    <a:pt x="619409" y="47419"/>
                    <a:pt x="608318" y="39852"/>
                    <a:pt x="595636" y="38047"/>
                  </a:cubicBezTo>
                  <a:cubicBezTo>
                    <a:pt x="592455" y="37660"/>
                    <a:pt x="589273" y="37488"/>
                    <a:pt x="586091" y="37531"/>
                  </a:cubicBezTo>
                  <a:lnTo>
                    <a:pt x="576376" y="37531"/>
                  </a:lnTo>
                  <a:lnTo>
                    <a:pt x="497875" y="36241"/>
                  </a:lnTo>
                  <a:cubicBezTo>
                    <a:pt x="445126" y="35424"/>
                    <a:pt x="391644" y="34478"/>
                    <a:pt x="337520" y="34865"/>
                  </a:cubicBezTo>
                  <a:cubicBezTo>
                    <a:pt x="324020" y="34865"/>
                    <a:pt x="310435" y="35166"/>
                    <a:pt x="296851" y="35682"/>
                  </a:cubicBezTo>
                  <a:cubicBezTo>
                    <a:pt x="283265" y="35682"/>
                    <a:pt x="269810" y="37574"/>
                    <a:pt x="256783" y="41443"/>
                  </a:cubicBezTo>
                  <a:cubicBezTo>
                    <a:pt x="243843" y="45527"/>
                    <a:pt x="232064" y="52621"/>
                    <a:pt x="222391" y="62121"/>
                  </a:cubicBezTo>
                  <a:cubicBezTo>
                    <a:pt x="212546" y="71665"/>
                    <a:pt x="205194" y="83488"/>
                    <a:pt x="200895" y="96514"/>
                  </a:cubicBezTo>
                  <a:lnTo>
                    <a:pt x="200895" y="96514"/>
                  </a:lnTo>
                  <a:cubicBezTo>
                    <a:pt x="194533" y="124759"/>
                    <a:pt x="187353" y="152402"/>
                    <a:pt x="180432" y="180260"/>
                  </a:cubicBezTo>
                  <a:cubicBezTo>
                    <a:pt x="173510" y="208118"/>
                    <a:pt x="166417" y="235503"/>
                    <a:pt x="159452" y="262845"/>
                  </a:cubicBezTo>
                  <a:cubicBezTo>
                    <a:pt x="145395" y="317486"/>
                    <a:pt x="131551" y="371353"/>
                    <a:pt x="117880" y="424490"/>
                  </a:cubicBezTo>
                  <a:cubicBezTo>
                    <a:pt x="90366" y="530634"/>
                    <a:pt x="63754" y="633382"/>
                    <a:pt x="38261" y="731701"/>
                  </a:cubicBezTo>
                  <a:lnTo>
                    <a:pt x="38046" y="732475"/>
                  </a:lnTo>
                  <a:lnTo>
                    <a:pt x="37230" y="732475"/>
                  </a:lnTo>
                  <a:lnTo>
                    <a:pt x="1376" y="732948"/>
                  </a:lnTo>
                  <a:lnTo>
                    <a:pt x="0" y="732948"/>
                  </a:lnTo>
                  <a:lnTo>
                    <a:pt x="343" y="731615"/>
                  </a:lnTo>
                  <a:cubicBezTo>
                    <a:pt x="47633" y="559094"/>
                    <a:pt x="90968" y="399125"/>
                    <a:pt x="127252" y="255666"/>
                  </a:cubicBezTo>
                  <a:cubicBezTo>
                    <a:pt x="136237" y="219768"/>
                    <a:pt x="144921" y="184946"/>
                    <a:pt x="153046" y="151155"/>
                  </a:cubicBezTo>
                  <a:lnTo>
                    <a:pt x="158893" y="126006"/>
                  </a:lnTo>
                  <a:cubicBezTo>
                    <a:pt x="160742" y="117708"/>
                    <a:pt x="162548" y="109454"/>
                    <a:pt x="164310" y="101243"/>
                  </a:cubicBezTo>
                  <a:lnTo>
                    <a:pt x="167018" y="89034"/>
                  </a:lnTo>
                  <a:cubicBezTo>
                    <a:pt x="168007" y="84993"/>
                    <a:pt x="169340" y="80994"/>
                    <a:pt x="171017" y="77168"/>
                  </a:cubicBezTo>
                  <a:cubicBezTo>
                    <a:pt x="174198" y="69645"/>
                    <a:pt x="178110" y="62422"/>
                    <a:pt x="182753" y="55673"/>
                  </a:cubicBezTo>
                  <a:cubicBezTo>
                    <a:pt x="191695" y="42432"/>
                    <a:pt x="203174" y="31125"/>
                    <a:pt x="216543" y="22398"/>
                  </a:cubicBezTo>
                  <a:cubicBezTo>
                    <a:pt x="229398" y="14101"/>
                    <a:pt x="243628" y="8168"/>
                    <a:pt x="258588" y="4944"/>
                  </a:cubicBezTo>
                  <a:cubicBezTo>
                    <a:pt x="272905" y="2150"/>
                    <a:pt x="287435" y="688"/>
                    <a:pt x="302009" y="645"/>
                  </a:cubicBezTo>
                  <a:cubicBezTo>
                    <a:pt x="316197" y="215"/>
                    <a:pt x="330039" y="86"/>
                    <a:pt x="343538" y="0"/>
                  </a:cubicBezTo>
                  <a:cubicBezTo>
                    <a:pt x="397492" y="0"/>
                    <a:pt x="445856" y="688"/>
                    <a:pt x="488030" y="1419"/>
                  </a:cubicBezTo>
                  <a:cubicBezTo>
                    <a:pt x="530203" y="2150"/>
                    <a:pt x="566230" y="2622"/>
                    <a:pt x="595507" y="3525"/>
                  </a:cubicBezTo>
                  <a:cubicBezTo>
                    <a:pt x="608533" y="4514"/>
                    <a:pt x="621086" y="8856"/>
                    <a:pt x="631920" y="16122"/>
                  </a:cubicBezTo>
                  <a:cubicBezTo>
                    <a:pt x="639787" y="21366"/>
                    <a:pt x="646579" y="28073"/>
                    <a:pt x="651953" y="35897"/>
                  </a:cubicBezTo>
                  <a:cubicBezTo>
                    <a:pt x="655220" y="40626"/>
                    <a:pt x="657929" y="45742"/>
                    <a:pt x="660036" y="51116"/>
                  </a:cubicBezTo>
                  <a:cubicBezTo>
                    <a:pt x="661325" y="54813"/>
                    <a:pt x="661927" y="56662"/>
                    <a:pt x="661927" y="56662"/>
                  </a:cubicBezTo>
                  <a:cubicBezTo>
                    <a:pt x="661927" y="56662"/>
                    <a:pt x="661197" y="54813"/>
                    <a:pt x="659864" y="51202"/>
                  </a:cubicBezTo>
                  <a:cubicBezTo>
                    <a:pt x="657714" y="45871"/>
                    <a:pt x="654962" y="40798"/>
                    <a:pt x="651652" y="36069"/>
                  </a:cubicBezTo>
                  <a:cubicBezTo>
                    <a:pt x="638670" y="17497"/>
                    <a:pt x="617991" y="5804"/>
                    <a:pt x="595378" y="4170"/>
                  </a:cubicBezTo>
                  <a:cubicBezTo>
                    <a:pt x="566144" y="3396"/>
                    <a:pt x="530075" y="3095"/>
                    <a:pt x="487901" y="2364"/>
                  </a:cubicBezTo>
                  <a:cubicBezTo>
                    <a:pt x="445727" y="1634"/>
                    <a:pt x="397362" y="989"/>
                    <a:pt x="343409" y="1247"/>
                  </a:cubicBezTo>
                  <a:cubicBezTo>
                    <a:pt x="329910" y="1247"/>
                    <a:pt x="316068" y="1505"/>
                    <a:pt x="301923" y="1935"/>
                  </a:cubicBezTo>
                  <a:cubicBezTo>
                    <a:pt x="287478" y="2021"/>
                    <a:pt x="273077" y="3439"/>
                    <a:pt x="258933" y="6234"/>
                  </a:cubicBezTo>
                  <a:cubicBezTo>
                    <a:pt x="244144" y="9415"/>
                    <a:pt x="230043" y="15219"/>
                    <a:pt x="217361" y="23430"/>
                  </a:cubicBezTo>
                  <a:cubicBezTo>
                    <a:pt x="204163" y="32071"/>
                    <a:pt x="192813" y="43249"/>
                    <a:pt x="184000" y="56318"/>
                  </a:cubicBezTo>
                  <a:cubicBezTo>
                    <a:pt x="179443" y="63067"/>
                    <a:pt x="175573" y="70290"/>
                    <a:pt x="172478" y="77813"/>
                  </a:cubicBezTo>
                  <a:cubicBezTo>
                    <a:pt x="170845" y="81596"/>
                    <a:pt x="169555" y="85465"/>
                    <a:pt x="168523" y="89421"/>
                  </a:cubicBezTo>
                  <a:cubicBezTo>
                    <a:pt x="167664" y="93462"/>
                    <a:pt x="166761" y="97546"/>
                    <a:pt x="165900" y="101630"/>
                  </a:cubicBezTo>
                  <a:cubicBezTo>
                    <a:pt x="164095" y="109841"/>
                    <a:pt x="162290" y="118138"/>
                    <a:pt x="160483" y="126436"/>
                  </a:cubicBezTo>
                  <a:lnTo>
                    <a:pt x="154637" y="151585"/>
                  </a:lnTo>
                  <a:cubicBezTo>
                    <a:pt x="146770" y="185376"/>
                    <a:pt x="138129" y="220370"/>
                    <a:pt x="129187" y="256138"/>
                  </a:cubicBezTo>
                  <a:cubicBezTo>
                    <a:pt x="93031" y="399641"/>
                    <a:pt x="49782" y="559696"/>
                    <a:pt x="2579" y="732174"/>
                  </a:cubicBezTo>
                  <a:lnTo>
                    <a:pt x="1547" y="730884"/>
                  </a:lnTo>
                  <a:lnTo>
                    <a:pt x="37445" y="730368"/>
                  </a:lnTo>
                  <a:lnTo>
                    <a:pt x="36413" y="731142"/>
                  </a:lnTo>
                  <a:cubicBezTo>
                    <a:pt x="61863" y="632823"/>
                    <a:pt x="88474" y="530075"/>
                    <a:pt x="115989" y="423931"/>
                  </a:cubicBezTo>
                  <a:cubicBezTo>
                    <a:pt x="129616" y="370838"/>
                    <a:pt x="143459" y="316927"/>
                    <a:pt x="157517" y="262243"/>
                  </a:cubicBezTo>
                  <a:cubicBezTo>
                    <a:pt x="164439" y="234901"/>
                    <a:pt x="171403" y="207387"/>
                    <a:pt x="178497" y="179701"/>
                  </a:cubicBezTo>
                  <a:cubicBezTo>
                    <a:pt x="185375" y="151972"/>
                    <a:pt x="192555" y="124114"/>
                    <a:pt x="198918" y="95998"/>
                  </a:cubicBezTo>
                  <a:lnTo>
                    <a:pt x="198918" y="95998"/>
                  </a:lnTo>
                  <a:cubicBezTo>
                    <a:pt x="203260" y="82628"/>
                    <a:pt x="210783" y="70505"/>
                    <a:pt x="220843" y="60703"/>
                  </a:cubicBezTo>
                  <a:cubicBezTo>
                    <a:pt x="230817" y="50944"/>
                    <a:pt x="242940" y="43679"/>
                    <a:pt x="256267" y="39508"/>
                  </a:cubicBezTo>
                  <a:cubicBezTo>
                    <a:pt x="269465" y="35596"/>
                    <a:pt x="283179" y="33619"/>
                    <a:pt x="296937" y="33619"/>
                  </a:cubicBezTo>
                  <a:cubicBezTo>
                    <a:pt x="310565" y="33103"/>
                    <a:pt x="324149" y="32931"/>
                    <a:pt x="337692" y="32802"/>
                  </a:cubicBezTo>
                  <a:cubicBezTo>
                    <a:pt x="391860" y="32458"/>
                    <a:pt x="445169" y="33361"/>
                    <a:pt x="498089" y="34221"/>
                  </a:cubicBezTo>
                  <a:lnTo>
                    <a:pt x="576547" y="35510"/>
                  </a:lnTo>
                  <a:lnTo>
                    <a:pt x="586306" y="35510"/>
                  </a:lnTo>
                  <a:cubicBezTo>
                    <a:pt x="589574" y="35467"/>
                    <a:pt x="592841" y="35639"/>
                    <a:pt x="596108" y="36069"/>
                  </a:cubicBezTo>
                  <a:cubicBezTo>
                    <a:pt x="609393" y="37961"/>
                    <a:pt x="621086" y="45871"/>
                    <a:pt x="627707" y="57564"/>
                  </a:cubicBezTo>
                  <a:cubicBezTo>
                    <a:pt x="630587" y="63368"/>
                    <a:pt x="632866" y="69473"/>
                    <a:pt x="634499" y="75750"/>
                  </a:cubicBezTo>
                  <a:lnTo>
                    <a:pt x="679639" y="219338"/>
                  </a:lnTo>
                  <a:cubicBezTo>
                    <a:pt x="738923" y="407337"/>
                    <a:pt x="793607" y="580460"/>
                    <a:pt x="841585" y="732647"/>
                  </a:cubicBezTo>
                  <a:lnTo>
                    <a:pt x="840726" y="732002"/>
                  </a:lnTo>
                  <a:lnTo>
                    <a:pt x="875462" y="730884"/>
                  </a:lnTo>
                  <a:lnTo>
                    <a:pt x="874645" y="732002"/>
                  </a:lnTo>
                  <a:lnTo>
                    <a:pt x="719062" y="238942"/>
                  </a:lnTo>
                  <a:cubicBezTo>
                    <a:pt x="700662" y="180432"/>
                    <a:pt x="686303" y="134862"/>
                    <a:pt x="676544" y="103908"/>
                  </a:cubicBezTo>
                  <a:lnTo>
                    <a:pt x="665539" y="68656"/>
                  </a:lnTo>
                  <a:cubicBezTo>
                    <a:pt x="663045" y="60746"/>
                    <a:pt x="661841" y="56619"/>
                    <a:pt x="661841" y="56619"/>
                  </a:cubicBezTo>
                  <a:lnTo>
                    <a:pt x="661841" y="566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3"/>
            <p:cNvSpPr/>
            <p:nvPr/>
          </p:nvSpPr>
          <p:spPr>
            <a:xfrm>
              <a:off x="10163304" y="3112529"/>
              <a:ext cx="245046" cy="185203"/>
            </a:xfrm>
            <a:custGeom>
              <a:rect b="b" l="l" r="r" t="t"/>
              <a:pathLst>
                <a:path extrusionOk="0" h="185203" w="245046">
                  <a:moveTo>
                    <a:pt x="154035" y="0"/>
                  </a:moveTo>
                  <a:lnTo>
                    <a:pt x="116633" y="95181"/>
                  </a:lnTo>
                  <a:cubicBezTo>
                    <a:pt x="116633" y="95181"/>
                    <a:pt x="8641" y="87357"/>
                    <a:pt x="0" y="104295"/>
                  </a:cubicBezTo>
                  <a:lnTo>
                    <a:pt x="180561" y="185204"/>
                  </a:lnTo>
                  <a:lnTo>
                    <a:pt x="245047" y="39293"/>
                  </a:lnTo>
                  <a:lnTo>
                    <a:pt x="154035" y="0"/>
                  </a:lnTo>
                  <a:lnTo>
                    <a:pt x="1540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3"/>
            <p:cNvSpPr/>
            <p:nvPr/>
          </p:nvSpPr>
          <p:spPr>
            <a:xfrm>
              <a:off x="10326014" y="3222532"/>
              <a:ext cx="15103" cy="15375"/>
            </a:xfrm>
            <a:custGeom>
              <a:rect b="b" l="l" r="r" t="t"/>
              <a:pathLst>
                <a:path extrusionOk="0" h="15375" w="15103">
                  <a:moveTo>
                    <a:pt x="12219" y="1601"/>
                  </a:moveTo>
                  <a:cubicBezTo>
                    <a:pt x="15400" y="4309"/>
                    <a:pt x="16044" y="8952"/>
                    <a:pt x="13681" y="12392"/>
                  </a:cubicBezTo>
                  <a:cubicBezTo>
                    <a:pt x="11101" y="15659"/>
                    <a:pt x="6415" y="16347"/>
                    <a:pt x="3018" y="13939"/>
                  </a:cubicBezTo>
                  <a:cubicBezTo>
                    <a:pt x="-334" y="11059"/>
                    <a:pt x="-980" y="6158"/>
                    <a:pt x="1514" y="2504"/>
                  </a:cubicBezTo>
                  <a:cubicBezTo>
                    <a:pt x="4566" y="-678"/>
                    <a:pt x="9553" y="-850"/>
                    <a:pt x="12820" y="21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3"/>
            <p:cNvSpPr/>
            <p:nvPr/>
          </p:nvSpPr>
          <p:spPr>
            <a:xfrm>
              <a:off x="10161971" y="3211021"/>
              <a:ext cx="187095" cy="86669"/>
            </a:xfrm>
            <a:custGeom>
              <a:rect b="b" l="l" r="r" t="t"/>
              <a:pathLst>
                <a:path extrusionOk="0" h="86669" w="187095">
                  <a:moveTo>
                    <a:pt x="181937" y="86669"/>
                  </a:moveTo>
                  <a:lnTo>
                    <a:pt x="187095" y="75062"/>
                  </a:lnTo>
                  <a:lnTo>
                    <a:pt x="10188" y="0"/>
                  </a:lnTo>
                  <a:cubicBezTo>
                    <a:pt x="6061" y="645"/>
                    <a:pt x="2408" y="2923"/>
                    <a:pt x="0" y="6320"/>
                  </a:cubicBezTo>
                  <a:lnTo>
                    <a:pt x="181937" y="8666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3"/>
            <p:cNvSpPr/>
            <p:nvPr/>
          </p:nvSpPr>
          <p:spPr>
            <a:xfrm>
              <a:off x="10277984" y="3207277"/>
              <a:ext cx="12776" cy="17887"/>
            </a:xfrm>
            <a:custGeom>
              <a:rect b="b" l="l" r="r" t="t"/>
              <a:pathLst>
                <a:path extrusionOk="0" h="17887" w="12776">
                  <a:moveTo>
                    <a:pt x="19" y="262"/>
                  </a:moveTo>
                  <a:cubicBezTo>
                    <a:pt x="-325" y="1164"/>
                    <a:pt x="3974" y="3529"/>
                    <a:pt x="7112" y="8301"/>
                  </a:cubicBezTo>
                  <a:cubicBezTo>
                    <a:pt x="10251" y="13073"/>
                    <a:pt x="10982" y="17888"/>
                    <a:pt x="11928" y="17888"/>
                  </a:cubicBezTo>
                  <a:cubicBezTo>
                    <a:pt x="12874" y="17888"/>
                    <a:pt x="13862" y="12170"/>
                    <a:pt x="9908" y="6409"/>
                  </a:cubicBezTo>
                  <a:cubicBezTo>
                    <a:pt x="5952" y="649"/>
                    <a:pt x="192" y="-641"/>
                    <a:pt x="19" y="26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3"/>
            <p:cNvSpPr/>
            <p:nvPr/>
          </p:nvSpPr>
          <p:spPr>
            <a:xfrm>
              <a:off x="10255273" y="3206959"/>
              <a:ext cx="7970" cy="19126"/>
            </a:xfrm>
            <a:custGeom>
              <a:rect b="b" l="l" r="r" t="t"/>
              <a:pathLst>
                <a:path extrusionOk="0" h="19126" w="7970">
                  <a:moveTo>
                    <a:pt x="74" y="150"/>
                  </a:moveTo>
                  <a:cubicBezTo>
                    <a:pt x="-527" y="967"/>
                    <a:pt x="2697" y="4148"/>
                    <a:pt x="4072" y="9264"/>
                  </a:cubicBezTo>
                  <a:cubicBezTo>
                    <a:pt x="5448" y="14380"/>
                    <a:pt x="4588" y="18765"/>
                    <a:pt x="5534" y="19109"/>
                  </a:cubicBezTo>
                  <a:cubicBezTo>
                    <a:pt x="6480" y="19453"/>
                    <a:pt x="9188" y="14810"/>
                    <a:pt x="7339" y="8318"/>
                  </a:cubicBezTo>
                  <a:cubicBezTo>
                    <a:pt x="5491" y="1826"/>
                    <a:pt x="675" y="-667"/>
                    <a:pt x="74" y="15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3"/>
            <p:cNvSpPr/>
            <p:nvPr/>
          </p:nvSpPr>
          <p:spPr>
            <a:xfrm>
              <a:off x="10233662" y="3206960"/>
              <a:ext cx="4538" cy="18472"/>
            </a:xfrm>
            <a:custGeom>
              <a:rect b="b" l="l" r="r" t="t"/>
              <a:pathLst>
                <a:path extrusionOk="0" h="18472" w="4538">
                  <a:moveTo>
                    <a:pt x="791" y="18420"/>
                  </a:moveTo>
                  <a:cubicBezTo>
                    <a:pt x="1523" y="18979"/>
                    <a:pt x="4704" y="15024"/>
                    <a:pt x="4532" y="9134"/>
                  </a:cubicBezTo>
                  <a:cubicBezTo>
                    <a:pt x="4360" y="3244"/>
                    <a:pt x="1049" y="-539"/>
                    <a:pt x="233" y="63"/>
                  </a:cubicBezTo>
                  <a:cubicBezTo>
                    <a:pt x="-584" y="665"/>
                    <a:pt x="1006" y="4362"/>
                    <a:pt x="1049" y="9220"/>
                  </a:cubicBezTo>
                  <a:cubicBezTo>
                    <a:pt x="1092" y="14078"/>
                    <a:pt x="-111" y="17947"/>
                    <a:pt x="791" y="18420"/>
                  </a:cubicBezTo>
                  <a:lnTo>
                    <a:pt x="791" y="1842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3"/>
            <p:cNvSpPr/>
            <p:nvPr/>
          </p:nvSpPr>
          <p:spPr>
            <a:xfrm>
              <a:off x="10289007" y="3185871"/>
              <a:ext cx="18673" cy="10469"/>
            </a:xfrm>
            <a:custGeom>
              <a:rect b="b" l="l" r="r" t="t"/>
              <a:pathLst>
                <a:path extrusionOk="0" h="10469" w="18673">
                  <a:moveTo>
                    <a:pt x="2" y="817"/>
                  </a:moveTo>
                  <a:cubicBezTo>
                    <a:pt x="2" y="1806"/>
                    <a:pt x="4688" y="2365"/>
                    <a:pt x="9589" y="5116"/>
                  </a:cubicBezTo>
                  <a:cubicBezTo>
                    <a:pt x="14490" y="7868"/>
                    <a:pt x="17757" y="10963"/>
                    <a:pt x="18530" y="10404"/>
                  </a:cubicBezTo>
                  <a:cubicBezTo>
                    <a:pt x="19305" y="9845"/>
                    <a:pt x="16940" y="4987"/>
                    <a:pt x="11136" y="2064"/>
                  </a:cubicBezTo>
                  <a:cubicBezTo>
                    <a:pt x="5333" y="-860"/>
                    <a:pt x="-127" y="-86"/>
                    <a:pt x="2" y="81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3"/>
            <p:cNvSpPr/>
            <p:nvPr/>
          </p:nvSpPr>
          <p:spPr>
            <a:xfrm>
              <a:off x="10294640" y="3158873"/>
              <a:ext cx="32811" cy="11352"/>
            </a:xfrm>
            <a:custGeom>
              <a:rect b="b" l="l" r="r" t="t"/>
              <a:pathLst>
                <a:path extrusionOk="0" h="11352" w="32811">
                  <a:moveTo>
                    <a:pt x="0" y="6191"/>
                  </a:moveTo>
                  <a:cubicBezTo>
                    <a:pt x="2666" y="8297"/>
                    <a:pt x="5847" y="9630"/>
                    <a:pt x="9201" y="10103"/>
                  </a:cubicBezTo>
                  <a:cubicBezTo>
                    <a:pt x="12769" y="10963"/>
                    <a:pt x="16423" y="11393"/>
                    <a:pt x="20077" y="11349"/>
                  </a:cubicBezTo>
                  <a:cubicBezTo>
                    <a:pt x="22270" y="11349"/>
                    <a:pt x="24419" y="11177"/>
                    <a:pt x="26569" y="10834"/>
                  </a:cubicBezTo>
                  <a:cubicBezTo>
                    <a:pt x="27859" y="10748"/>
                    <a:pt x="29105" y="10404"/>
                    <a:pt x="30266" y="9888"/>
                  </a:cubicBezTo>
                  <a:cubicBezTo>
                    <a:pt x="32029" y="9114"/>
                    <a:pt x="33061" y="7222"/>
                    <a:pt x="32759" y="5331"/>
                  </a:cubicBezTo>
                  <a:cubicBezTo>
                    <a:pt x="32415" y="3654"/>
                    <a:pt x="31254" y="2235"/>
                    <a:pt x="29707" y="1548"/>
                  </a:cubicBezTo>
                  <a:cubicBezTo>
                    <a:pt x="28546" y="1075"/>
                    <a:pt x="27343" y="731"/>
                    <a:pt x="26096" y="516"/>
                  </a:cubicBezTo>
                  <a:cubicBezTo>
                    <a:pt x="23903" y="172"/>
                    <a:pt x="21710" y="0"/>
                    <a:pt x="19518" y="0"/>
                  </a:cubicBezTo>
                  <a:cubicBezTo>
                    <a:pt x="15821" y="43"/>
                    <a:pt x="12167" y="688"/>
                    <a:pt x="8641" y="1892"/>
                  </a:cubicBezTo>
                  <a:cubicBezTo>
                    <a:pt x="2666" y="3955"/>
                    <a:pt x="-214" y="6664"/>
                    <a:pt x="43" y="6964"/>
                  </a:cubicBezTo>
                  <a:cubicBezTo>
                    <a:pt x="301" y="7265"/>
                    <a:pt x="3612" y="5546"/>
                    <a:pt x="9330" y="4170"/>
                  </a:cubicBezTo>
                  <a:cubicBezTo>
                    <a:pt x="12683" y="3396"/>
                    <a:pt x="16122" y="3052"/>
                    <a:pt x="19561" y="3138"/>
                  </a:cubicBezTo>
                  <a:cubicBezTo>
                    <a:pt x="21581" y="3181"/>
                    <a:pt x="23560" y="3396"/>
                    <a:pt x="25537" y="3826"/>
                  </a:cubicBezTo>
                  <a:cubicBezTo>
                    <a:pt x="27687" y="4127"/>
                    <a:pt x="29320" y="4858"/>
                    <a:pt x="29449" y="5933"/>
                  </a:cubicBezTo>
                  <a:cubicBezTo>
                    <a:pt x="29449" y="6320"/>
                    <a:pt x="29449" y="6492"/>
                    <a:pt x="28805" y="6878"/>
                  </a:cubicBezTo>
                  <a:cubicBezTo>
                    <a:pt x="27944" y="7222"/>
                    <a:pt x="27041" y="7480"/>
                    <a:pt x="26096" y="7566"/>
                  </a:cubicBezTo>
                  <a:cubicBezTo>
                    <a:pt x="20636" y="8383"/>
                    <a:pt x="15133" y="8383"/>
                    <a:pt x="9673" y="7566"/>
                  </a:cubicBezTo>
                  <a:cubicBezTo>
                    <a:pt x="6492" y="6836"/>
                    <a:pt x="3267" y="6406"/>
                    <a:pt x="0" y="6191"/>
                  </a:cubicBezTo>
                  <a:lnTo>
                    <a:pt x="0" y="619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3"/>
            <p:cNvSpPr/>
            <p:nvPr/>
          </p:nvSpPr>
          <p:spPr>
            <a:xfrm>
              <a:off x="10163304" y="3112529"/>
              <a:ext cx="245046" cy="185203"/>
            </a:xfrm>
            <a:custGeom>
              <a:rect b="b" l="l" r="r" t="t"/>
              <a:pathLst>
                <a:path extrusionOk="0" h="185203" w="245046">
                  <a:moveTo>
                    <a:pt x="154035" y="0"/>
                  </a:moveTo>
                  <a:lnTo>
                    <a:pt x="116633" y="95181"/>
                  </a:lnTo>
                  <a:cubicBezTo>
                    <a:pt x="116633" y="95181"/>
                    <a:pt x="8641" y="87357"/>
                    <a:pt x="0" y="104295"/>
                  </a:cubicBezTo>
                  <a:lnTo>
                    <a:pt x="180561" y="185204"/>
                  </a:lnTo>
                  <a:lnTo>
                    <a:pt x="245047" y="39293"/>
                  </a:lnTo>
                  <a:lnTo>
                    <a:pt x="154035" y="0"/>
                  </a:lnTo>
                  <a:lnTo>
                    <a:pt x="154035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3"/>
            <p:cNvSpPr/>
            <p:nvPr/>
          </p:nvSpPr>
          <p:spPr>
            <a:xfrm>
              <a:off x="10092370" y="3119622"/>
              <a:ext cx="251881" cy="182280"/>
            </a:xfrm>
            <a:custGeom>
              <a:rect b="b" l="l" r="r" t="t"/>
              <a:pathLst>
                <a:path extrusionOk="0" h="182280" w="251881">
                  <a:moveTo>
                    <a:pt x="181291" y="0"/>
                  </a:moveTo>
                  <a:lnTo>
                    <a:pt x="111990" y="75191"/>
                  </a:lnTo>
                  <a:cubicBezTo>
                    <a:pt x="111990" y="75191"/>
                    <a:pt x="14143" y="28804"/>
                    <a:pt x="0" y="41486"/>
                  </a:cubicBezTo>
                  <a:lnTo>
                    <a:pt x="139074" y="182280"/>
                  </a:lnTo>
                  <a:lnTo>
                    <a:pt x="251882" y="69602"/>
                  </a:lnTo>
                  <a:lnTo>
                    <a:pt x="18129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3"/>
            <p:cNvSpPr/>
            <p:nvPr/>
          </p:nvSpPr>
          <p:spPr>
            <a:xfrm>
              <a:off x="10238664" y="3227397"/>
              <a:ext cx="15078" cy="15449"/>
            </a:xfrm>
            <a:custGeom>
              <a:rect b="b" l="l" r="r" t="t"/>
              <a:pathLst>
                <a:path extrusionOk="0" h="15449" w="15078">
                  <a:moveTo>
                    <a:pt x="14103" y="3786"/>
                  </a:moveTo>
                  <a:cubicBezTo>
                    <a:pt x="16082" y="7440"/>
                    <a:pt x="14964" y="11997"/>
                    <a:pt x="11525" y="14362"/>
                  </a:cubicBezTo>
                  <a:cubicBezTo>
                    <a:pt x="7956" y="16468"/>
                    <a:pt x="3356" y="15436"/>
                    <a:pt x="1035" y="11954"/>
                  </a:cubicBezTo>
                  <a:cubicBezTo>
                    <a:pt x="-1071" y="8042"/>
                    <a:pt x="131" y="3227"/>
                    <a:pt x="3786" y="733"/>
                  </a:cubicBezTo>
                  <a:cubicBezTo>
                    <a:pt x="7784" y="-1072"/>
                    <a:pt x="12470" y="561"/>
                    <a:pt x="14448" y="4474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3"/>
            <p:cNvSpPr/>
            <p:nvPr/>
          </p:nvSpPr>
          <p:spPr>
            <a:xfrm>
              <a:off x="10091037" y="3158530"/>
              <a:ext cx="149349" cy="143329"/>
            </a:xfrm>
            <a:custGeom>
              <a:rect b="b" l="l" r="r" t="t"/>
              <a:pathLst>
                <a:path extrusionOk="0" h="143329" w="149349">
                  <a:moveTo>
                    <a:pt x="140364" y="143330"/>
                  </a:moveTo>
                  <a:lnTo>
                    <a:pt x="149350" y="134345"/>
                  </a:lnTo>
                  <a:lnTo>
                    <a:pt x="11779" y="386"/>
                  </a:lnTo>
                  <a:cubicBezTo>
                    <a:pt x="7739" y="-560"/>
                    <a:pt x="3439" y="257"/>
                    <a:pt x="0" y="2578"/>
                  </a:cubicBezTo>
                  <a:lnTo>
                    <a:pt x="140364" y="14333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3"/>
            <p:cNvSpPr/>
            <p:nvPr/>
          </p:nvSpPr>
          <p:spPr>
            <a:xfrm>
              <a:off x="10202500" y="3193844"/>
              <a:ext cx="7545" cy="20890"/>
            </a:xfrm>
            <a:custGeom>
              <a:rect b="b" l="l" r="r" t="t"/>
              <a:pathLst>
                <a:path extrusionOk="0" h="20890" w="7545">
                  <a:moveTo>
                    <a:pt x="97" y="109"/>
                  </a:moveTo>
                  <a:cubicBezTo>
                    <a:pt x="-590" y="840"/>
                    <a:pt x="2548" y="4409"/>
                    <a:pt x="3752" y="10212"/>
                  </a:cubicBezTo>
                  <a:cubicBezTo>
                    <a:pt x="4956" y="16016"/>
                    <a:pt x="3752" y="20530"/>
                    <a:pt x="4827" y="20874"/>
                  </a:cubicBezTo>
                  <a:cubicBezTo>
                    <a:pt x="5901" y="21218"/>
                    <a:pt x="8652" y="16188"/>
                    <a:pt x="7062" y="9438"/>
                  </a:cubicBezTo>
                  <a:cubicBezTo>
                    <a:pt x="5471" y="2689"/>
                    <a:pt x="571" y="-664"/>
                    <a:pt x="97" y="10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3"/>
            <p:cNvSpPr/>
            <p:nvPr/>
          </p:nvSpPr>
          <p:spPr>
            <a:xfrm>
              <a:off x="10179675" y="3185292"/>
              <a:ext cx="5825" cy="19785"/>
            </a:xfrm>
            <a:custGeom>
              <a:rect b="b" l="l" r="r" t="t"/>
              <a:pathLst>
                <a:path extrusionOk="0" h="19785" w="5825">
                  <a:moveTo>
                    <a:pt x="1900" y="63"/>
                  </a:moveTo>
                  <a:cubicBezTo>
                    <a:pt x="1082" y="579"/>
                    <a:pt x="2932" y="4749"/>
                    <a:pt x="2372" y="9994"/>
                  </a:cubicBezTo>
                  <a:cubicBezTo>
                    <a:pt x="1814" y="15239"/>
                    <a:pt x="-594" y="19065"/>
                    <a:pt x="137" y="19709"/>
                  </a:cubicBezTo>
                  <a:cubicBezTo>
                    <a:pt x="868" y="20354"/>
                    <a:pt x="5210" y="16872"/>
                    <a:pt x="5769" y="10338"/>
                  </a:cubicBezTo>
                  <a:cubicBezTo>
                    <a:pt x="6328" y="3803"/>
                    <a:pt x="2588" y="-582"/>
                    <a:pt x="1900" y="63"/>
                  </a:cubicBezTo>
                  <a:lnTo>
                    <a:pt x="1900" y="6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43"/>
            <p:cNvSpPr/>
            <p:nvPr/>
          </p:nvSpPr>
          <p:spPr>
            <a:xfrm>
              <a:off x="10155378" y="3177560"/>
              <a:ext cx="7850" cy="17433"/>
            </a:xfrm>
            <a:custGeom>
              <a:rect b="b" l="l" r="r" t="t"/>
              <a:pathLst>
                <a:path extrusionOk="0" h="17433" w="7850">
                  <a:moveTo>
                    <a:pt x="101" y="17296"/>
                  </a:moveTo>
                  <a:cubicBezTo>
                    <a:pt x="573" y="18070"/>
                    <a:pt x="4959" y="15576"/>
                    <a:pt x="6937" y="9988"/>
                  </a:cubicBezTo>
                  <a:cubicBezTo>
                    <a:pt x="8914" y="4399"/>
                    <a:pt x="7194" y="-287"/>
                    <a:pt x="6335" y="14"/>
                  </a:cubicBezTo>
                  <a:cubicBezTo>
                    <a:pt x="5475" y="315"/>
                    <a:pt x="5475" y="4313"/>
                    <a:pt x="3756" y="8870"/>
                  </a:cubicBezTo>
                  <a:cubicBezTo>
                    <a:pt x="2036" y="13427"/>
                    <a:pt x="-543" y="16565"/>
                    <a:pt x="101" y="17296"/>
                  </a:cubicBezTo>
                  <a:lnTo>
                    <a:pt x="101" y="1729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43"/>
            <p:cNvSpPr/>
            <p:nvPr/>
          </p:nvSpPr>
          <p:spPr>
            <a:xfrm>
              <a:off x="10220376" y="3178203"/>
              <a:ext cx="14312" cy="15736"/>
            </a:xfrm>
            <a:custGeom>
              <a:rect b="b" l="l" r="r" t="t"/>
              <a:pathLst>
                <a:path extrusionOk="0" h="15736" w="14312">
                  <a:moveTo>
                    <a:pt x="20" y="274"/>
                  </a:moveTo>
                  <a:cubicBezTo>
                    <a:pt x="-324" y="1177"/>
                    <a:pt x="3803" y="3412"/>
                    <a:pt x="7457" y="7539"/>
                  </a:cubicBezTo>
                  <a:cubicBezTo>
                    <a:pt x="11111" y="11667"/>
                    <a:pt x="12959" y="16138"/>
                    <a:pt x="13906" y="15708"/>
                  </a:cubicBezTo>
                  <a:cubicBezTo>
                    <a:pt x="14852" y="15278"/>
                    <a:pt x="14378" y="10076"/>
                    <a:pt x="9993" y="5261"/>
                  </a:cubicBezTo>
                  <a:cubicBezTo>
                    <a:pt x="5608" y="446"/>
                    <a:pt x="234" y="-586"/>
                    <a:pt x="20" y="27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43"/>
            <p:cNvSpPr/>
            <p:nvPr/>
          </p:nvSpPr>
          <p:spPr>
            <a:xfrm>
              <a:off x="10233078" y="3159312"/>
              <a:ext cx="31229" cy="15474"/>
            </a:xfrm>
            <a:custGeom>
              <a:rect b="b" l="l" r="r" t="t"/>
              <a:pathLst>
                <a:path extrusionOk="0" h="15474" w="31229">
                  <a:moveTo>
                    <a:pt x="300" y="1023"/>
                  </a:moveTo>
                  <a:cubicBezTo>
                    <a:pt x="0" y="1281"/>
                    <a:pt x="2322" y="4462"/>
                    <a:pt x="7437" y="8030"/>
                  </a:cubicBezTo>
                  <a:cubicBezTo>
                    <a:pt x="10446" y="10094"/>
                    <a:pt x="13714" y="11813"/>
                    <a:pt x="17153" y="13103"/>
                  </a:cubicBezTo>
                  <a:cubicBezTo>
                    <a:pt x="19174" y="13877"/>
                    <a:pt x="21280" y="14522"/>
                    <a:pt x="23387" y="14995"/>
                  </a:cubicBezTo>
                  <a:cubicBezTo>
                    <a:pt x="24634" y="15339"/>
                    <a:pt x="25880" y="15511"/>
                    <a:pt x="27169" y="15468"/>
                  </a:cubicBezTo>
                  <a:cubicBezTo>
                    <a:pt x="29105" y="15382"/>
                    <a:pt x="30781" y="13963"/>
                    <a:pt x="31168" y="12072"/>
                  </a:cubicBezTo>
                  <a:cubicBezTo>
                    <a:pt x="31425" y="10395"/>
                    <a:pt x="30867" y="8675"/>
                    <a:pt x="29663" y="7472"/>
                  </a:cubicBezTo>
                  <a:cubicBezTo>
                    <a:pt x="28761" y="6569"/>
                    <a:pt x="27772" y="5795"/>
                    <a:pt x="26654" y="5193"/>
                  </a:cubicBezTo>
                  <a:cubicBezTo>
                    <a:pt x="24763" y="4075"/>
                    <a:pt x="22785" y="3129"/>
                    <a:pt x="20721" y="2356"/>
                  </a:cubicBezTo>
                  <a:cubicBezTo>
                    <a:pt x="17282" y="1066"/>
                    <a:pt x="13628" y="335"/>
                    <a:pt x="9930" y="163"/>
                  </a:cubicBezTo>
                  <a:cubicBezTo>
                    <a:pt x="6535" y="-310"/>
                    <a:pt x="3052" y="249"/>
                    <a:pt x="0" y="1797"/>
                  </a:cubicBezTo>
                  <a:cubicBezTo>
                    <a:pt x="0" y="2313"/>
                    <a:pt x="3869" y="1797"/>
                    <a:pt x="9716" y="2528"/>
                  </a:cubicBezTo>
                  <a:cubicBezTo>
                    <a:pt x="13112" y="3043"/>
                    <a:pt x="16379" y="3946"/>
                    <a:pt x="19561" y="5236"/>
                  </a:cubicBezTo>
                  <a:cubicBezTo>
                    <a:pt x="21409" y="6010"/>
                    <a:pt x="23172" y="6956"/>
                    <a:pt x="24892" y="8030"/>
                  </a:cubicBezTo>
                  <a:cubicBezTo>
                    <a:pt x="26783" y="9148"/>
                    <a:pt x="28073" y="10395"/>
                    <a:pt x="27815" y="11427"/>
                  </a:cubicBezTo>
                  <a:cubicBezTo>
                    <a:pt x="27557" y="12458"/>
                    <a:pt x="27815" y="11943"/>
                    <a:pt x="26869" y="12072"/>
                  </a:cubicBezTo>
                  <a:cubicBezTo>
                    <a:pt x="25924" y="12072"/>
                    <a:pt x="24977" y="11985"/>
                    <a:pt x="24074" y="11728"/>
                  </a:cubicBezTo>
                  <a:cubicBezTo>
                    <a:pt x="22097" y="11341"/>
                    <a:pt x="20119" y="10825"/>
                    <a:pt x="18185" y="10180"/>
                  </a:cubicBezTo>
                  <a:cubicBezTo>
                    <a:pt x="14918" y="9019"/>
                    <a:pt x="11736" y="7600"/>
                    <a:pt x="8727" y="5881"/>
                  </a:cubicBezTo>
                  <a:cubicBezTo>
                    <a:pt x="6018" y="4075"/>
                    <a:pt x="3224" y="2442"/>
                    <a:pt x="300" y="1023"/>
                  </a:cubicBezTo>
                  <a:lnTo>
                    <a:pt x="300" y="102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43"/>
            <p:cNvSpPr/>
            <p:nvPr/>
          </p:nvSpPr>
          <p:spPr>
            <a:xfrm>
              <a:off x="10227532" y="2829870"/>
              <a:ext cx="668246" cy="311224"/>
            </a:xfrm>
            <a:custGeom>
              <a:rect b="b" l="l" r="r" t="t"/>
              <a:pathLst>
                <a:path extrusionOk="0" h="311224" w="668246">
                  <a:moveTo>
                    <a:pt x="0" y="311119"/>
                  </a:moveTo>
                  <a:cubicBezTo>
                    <a:pt x="0" y="317696"/>
                    <a:pt x="266542" y="16934"/>
                    <a:pt x="357252" y="5885"/>
                  </a:cubicBezTo>
                  <a:cubicBezTo>
                    <a:pt x="434635" y="-3444"/>
                    <a:pt x="668247" y="1113"/>
                    <a:pt x="668247" y="1113"/>
                  </a:cubicBezTo>
                  <a:lnTo>
                    <a:pt x="517221" y="81978"/>
                  </a:lnTo>
                  <a:lnTo>
                    <a:pt x="263833" y="112674"/>
                  </a:lnTo>
                  <a:lnTo>
                    <a:pt x="0" y="311119"/>
                  </a:lnTo>
                  <a:lnTo>
                    <a:pt x="0" y="31111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43"/>
            <p:cNvSpPr/>
            <p:nvPr/>
          </p:nvSpPr>
          <p:spPr>
            <a:xfrm>
              <a:off x="10207541" y="2831069"/>
              <a:ext cx="936079" cy="422512"/>
            </a:xfrm>
            <a:custGeom>
              <a:rect b="b" l="l" r="r" t="t"/>
              <a:pathLst>
                <a:path extrusionOk="0" h="422512" w="936079">
                  <a:moveTo>
                    <a:pt x="737849" y="0"/>
                  </a:moveTo>
                  <a:lnTo>
                    <a:pt x="354244" y="25236"/>
                  </a:lnTo>
                  <a:cubicBezTo>
                    <a:pt x="322473" y="28159"/>
                    <a:pt x="292165" y="40067"/>
                    <a:pt x="266929" y="59628"/>
                  </a:cubicBezTo>
                  <a:lnTo>
                    <a:pt x="0" y="330469"/>
                  </a:lnTo>
                  <a:lnTo>
                    <a:pt x="93420" y="422512"/>
                  </a:lnTo>
                  <a:cubicBezTo>
                    <a:pt x="93420" y="422512"/>
                    <a:pt x="349988" y="214394"/>
                    <a:pt x="384251" y="188600"/>
                  </a:cubicBezTo>
                  <a:lnTo>
                    <a:pt x="784064" y="205796"/>
                  </a:lnTo>
                  <a:cubicBezTo>
                    <a:pt x="784064" y="205796"/>
                    <a:pt x="902332" y="204163"/>
                    <a:pt x="936080" y="130262"/>
                  </a:cubicBezTo>
                  <a:lnTo>
                    <a:pt x="737849" y="0"/>
                  </a:lnTo>
                  <a:lnTo>
                    <a:pt x="73784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43"/>
            <p:cNvSpPr/>
            <p:nvPr/>
          </p:nvSpPr>
          <p:spPr>
            <a:xfrm>
              <a:off x="10207541" y="2839366"/>
              <a:ext cx="611328" cy="321914"/>
            </a:xfrm>
            <a:custGeom>
              <a:rect b="b" l="l" r="r" t="t"/>
              <a:pathLst>
                <a:path extrusionOk="0" h="321914" w="611328">
                  <a:moveTo>
                    <a:pt x="611328" y="0"/>
                  </a:moveTo>
                  <a:lnTo>
                    <a:pt x="609436" y="258"/>
                  </a:lnTo>
                  <a:lnTo>
                    <a:pt x="603891" y="731"/>
                  </a:lnTo>
                  <a:lnTo>
                    <a:pt x="582396" y="2364"/>
                  </a:lnTo>
                  <a:lnTo>
                    <a:pt x="504109" y="7953"/>
                  </a:lnTo>
                  <a:lnTo>
                    <a:pt x="388034" y="15950"/>
                  </a:lnTo>
                  <a:lnTo>
                    <a:pt x="354459" y="18228"/>
                  </a:lnTo>
                  <a:cubicBezTo>
                    <a:pt x="342809" y="18701"/>
                    <a:pt x="331243" y="20635"/>
                    <a:pt x="320066" y="24075"/>
                  </a:cubicBezTo>
                  <a:cubicBezTo>
                    <a:pt x="296551" y="31211"/>
                    <a:pt x="275226" y="44151"/>
                    <a:pt x="258030" y="61692"/>
                  </a:cubicBezTo>
                  <a:lnTo>
                    <a:pt x="75922" y="246036"/>
                  </a:lnTo>
                  <a:cubicBezTo>
                    <a:pt x="52622" y="269509"/>
                    <a:pt x="33705" y="288510"/>
                    <a:pt x="20550" y="301924"/>
                  </a:cubicBezTo>
                  <a:lnTo>
                    <a:pt x="5417" y="316798"/>
                  </a:lnTo>
                  <a:lnTo>
                    <a:pt x="1419" y="320667"/>
                  </a:lnTo>
                  <a:cubicBezTo>
                    <a:pt x="990" y="321140"/>
                    <a:pt x="516" y="321570"/>
                    <a:pt x="0" y="321914"/>
                  </a:cubicBezTo>
                  <a:cubicBezTo>
                    <a:pt x="387" y="321441"/>
                    <a:pt x="818" y="320925"/>
                    <a:pt x="1247" y="320495"/>
                  </a:cubicBezTo>
                  <a:lnTo>
                    <a:pt x="5074" y="316454"/>
                  </a:lnTo>
                  <a:lnTo>
                    <a:pt x="19905" y="301107"/>
                  </a:lnTo>
                  <a:cubicBezTo>
                    <a:pt x="32802" y="287780"/>
                    <a:pt x="51675" y="268606"/>
                    <a:pt x="74804" y="244918"/>
                  </a:cubicBezTo>
                  <a:lnTo>
                    <a:pt x="256526" y="60058"/>
                  </a:lnTo>
                  <a:cubicBezTo>
                    <a:pt x="273981" y="42260"/>
                    <a:pt x="295647" y="29148"/>
                    <a:pt x="319507" y="21925"/>
                  </a:cubicBezTo>
                  <a:cubicBezTo>
                    <a:pt x="330814" y="18486"/>
                    <a:pt x="342507" y="16508"/>
                    <a:pt x="354287" y="16036"/>
                  </a:cubicBezTo>
                  <a:lnTo>
                    <a:pt x="387863" y="13843"/>
                  </a:lnTo>
                  <a:lnTo>
                    <a:pt x="504109" y="6363"/>
                  </a:lnTo>
                  <a:lnTo>
                    <a:pt x="582482" y="1505"/>
                  </a:lnTo>
                  <a:lnTo>
                    <a:pt x="603977" y="301"/>
                  </a:lnTo>
                  <a:lnTo>
                    <a:pt x="609565" y="43"/>
                  </a:lnTo>
                  <a:lnTo>
                    <a:pt x="611328" y="43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43"/>
            <p:cNvSpPr/>
            <p:nvPr/>
          </p:nvSpPr>
          <p:spPr>
            <a:xfrm>
              <a:off x="11188561" y="2166616"/>
              <a:ext cx="229450" cy="245852"/>
            </a:xfrm>
            <a:custGeom>
              <a:rect b="b" l="l" r="r" t="t"/>
              <a:pathLst>
                <a:path extrusionOk="0" h="245852" w="229450">
                  <a:moveTo>
                    <a:pt x="4584" y="145384"/>
                  </a:moveTo>
                  <a:cubicBezTo>
                    <a:pt x="-2681" y="131455"/>
                    <a:pt x="-1219" y="114559"/>
                    <a:pt x="8324" y="102092"/>
                  </a:cubicBezTo>
                  <a:cubicBezTo>
                    <a:pt x="9571" y="100845"/>
                    <a:pt x="10345" y="99255"/>
                    <a:pt x="10560" y="97535"/>
                  </a:cubicBezTo>
                  <a:cubicBezTo>
                    <a:pt x="10345" y="96073"/>
                    <a:pt x="9657" y="94698"/>
                    <a:pt x="8669" y="93623"/>
                  </a:cubicBezTo>
                  <a:cubicBezTo>
                    <a:pt x="3810" y="87002"/>
                    <a:pt x="1833" y="78705"/>
                    <a:pt x="3252" y="70623"/>
                  </a:cubicBezTo>
                  <a:cubicBezTo>
                    <a:pt x="4842" y="62498"/>
                    <a:pt x="10603" y="55791"/>
                    <a:pt x="18428" y="53040"/>
                  </a:cubicBezTo>
                  <a:cubicBezTo>
                    <a:pt x="9829" y="44141"/>
                    <a:pt x="12150" y="27632"/>
                    <a:pt x="22038" y="19937"/>
                  </a:cubicBezTo>
                  <a:cubicBezTo>
                    <a:pt x="32614" y="12629"/>
                    <a:pt x="46586" y="12543"/>
                    <a:pt x="57247" y="19679"/>
                  </a:cubicBezTo>
                  <a:cubicBezTo>
                    <a:pt x="56775" y="11812"/>
                    <a:pt x="61461" y="4589"/>
                    <a:pt x="68856" y="1838"/>
                  </a:cubicBezTo>
                  <a:cubicBezTo>
                    <a:pt x="76164" y="-613"/>
                    <a:pt x="84031" y="-613"/>
                    <a:pt x="91340" y="1838"/>
                  </a:cubicBezTo>
                  <a:cubicBezTo>
                    <a:pt x="101185" y="4589"/>
                    <a:pt x="111588" y="10909"/>
                    <a:pt x="113092" y="21098"/>
                  </a:cubicBezTo>
                  <a:cubicBezTo>
                    <a:pt x="116316" y="15681"/>
                    <a:pt x="123798" y="14606"/>
                    <a:pt x="129945" y="15896"/>
                  </a:cubicBezTo>
                  <a:cubicBezTo>
                    <a:pt x="146926" y="20109"/>
                    <a:pt x="158018" y="36402"/>
                    <a:pt x="155740" y="53771"/>
                  </a:cubicBezTo>
                  <a:cubicBezTo>
                    <a:pt x="162059" y="52223"/>
                    <a:pt x="168680" y="52696"/>
                    <a:pt x="174741" y="55060"/>
                  </a:cubicBezTo>
                  <a:cubicBezTo>
                    <a:pt x="180760" y="57726"/>
                    <a:pt x="184285" y="64131"/>
                    <a:pt x="183339" y="70666"/>
                  </a:cubicBezTo>
                  <a:cubicBezTo>
                    <a:pt x="188284" y="66668"/>
                    <a:pt x="195592" y="67528"/>
                    <a:pt x="201524" y="69763"/>
                  </a:cubicBezTo>
                  <a:cubicBezTo>
                    <a:pt x="205909" y="71139"/>
                    <a:pt x="209779" y="73847"/>
                    <a:pt x="212616" y="77501"/>
                  </a:cubicBezTo>
                  <a:cubicBezTo>
                    <a:pt x="215453" y="81285"/>
                    <a:pt x="215582" y="86443"/>
                    <a:pt x="213003" y="90399"/>
                  </a:cubicBezTo>
                  <a:cubicBezTo>
                    <a:pt x="222890" y="91258"/>
                    <a:pt x="230242" y="99943"/>
                    <a:pt x="229382" y="109830"/>
                  </a:cubicBezTo>
                  <a:cubicBezTo>
                    <a:pt x="228652" y="118558"/>
                    <a:pt x="221730" y="125479"/>
                    <a:pt x="213003" y="126210"/>
                  </a:cubicBezTo>
                  <a:cubicBezTo>
                    <a:pt x="220226" y="136657"/>
                    <a:pt x="217603" y="150929"/>
                    <a:pt x="207156" y="158152"/>
                  </a:cubicBezTo>
                  <a:cubicBezTo>
                    <a:pt x="204233" y="160173"/>
                    <a:pt x="200923" y="161462"/>
                    <a:pt x="197440" y="161978"/>
                  </a:cubicBezTo>
                  <a:cubicBezTo>
                    <a:pt x="200106" y="164171"/>
                    <a:pt x="200492" y="168083"/>
                    <a:pt x="198300" y="170748"/>
                  </a:cubicBezTo>
                  <a:cubicBezTo>
                    <a:pt x="197957" y="171135"/>
                    <a:pt x="197569" y="171522"/>
                    <a:pt x="197182" y="171823"/>
                  </a:cubicBezTo>
                  <a:cubicBezTo>
                    <a:pt x="193872" y="173930"/>
                    <a:pt x="189745" y="174316"/>
                    <a:pt x="186091" y="172855"/>
                  </a:cubicBezTo>
                  <a:cubicBezTo>
                    <a:pt x="181792" y="185451"/>
                    <a:pt x="177493" y="198090"/>
                    <a:pt x="172850" y="210687"/>
                  </a:cubicBezTo>
                  <a:cubicBezTo>
                    <a:pt x="170442" y="218984"/>
                    <a:pt x="166702" y="226851"/>
                    <a:pt x="161844" y="233988"/>
                  </a:cubicBezTo>
                  <a:cubicBezTo>
                    <a:pt x="156857" y="241167"/>
                    <a:pt x="148775" y="245595"/>
                    <a:pt x="140004" y="245853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11167093" y="2235379"/>
              <a:ext cx="215812" cy="308254"/>
            </a:xfrm>
            <a:custGeom>
              <a:rect b="b" l="l" r="r" t="t"/>
              <a:pathLst>
                <a:path extrusionOk="0" h="308254" w="215812">
                  <a:moveTo>
                    <a:pt x="38949" y="40336"/>
                  </a:moveTo>
                  <a:cubicBezTo>
                    <a:pt x="51202" y="10243"/>
                    <a:pt x="94407" y="-9103"/>
                    <a:pt x="123684" y="4353"/>
                  </a:cubicBezTo>
                  <a:lnTo>
                    <a:pt x="215813" y="56415"/>
                  </a:lnTo>
                  <a:lnTo>
                    <a:pt x="209923" y="72794"/>
                  </a:lnTo>
                  <a:lnTo>
                    <a:pt x="115644" y="290413"/>
                  </a:lnTo>
                  <a:lnTo>
                    <a:pt x="0" y="308254"/>
                  </a:lnTo>
                  <a:lnTo>
                    <a:pt x="32887" y="214879"/>
                  </a:lnTo>
                  <a:cubicBezTo>
                    <a:pt x="32887" y="214879"/>
                    <a:pt x="-4042" y="195361"/>
                    <a:pt x="5245" y="141493"/>
                  </a:cubicBezTo>
                  <a:cubicBezTo>
                    <a:pt x="9845" y="114796"/>
                    <a:pt x="25192" y="73611"/>
                    <a:pt x="38949" y="40336"/>
                  </a:cubicBezTo>
                  <a:lnTo>
                    <a:pt x="38949" y="40336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11204311" y="2320324"/>
              <a:ext cx="13351" cy="13186"/>
            </a:xfrm>
            <a:custGeom>
              <a:rect b="b" l="l" r="r" t="t"/>
              <a:pathLst>
                <a:path extrusionOk="0" h="13186" w="13351">
                  <a:moveTo>
                    <a:pt x="356" y="4100"/>
                  </a:moveTo>
                  <a:cubicBezTo>
                    <a:pt x="-805" y="7582"/>
                    <a:pt x="958" y="11365"/>
                    <a:pt x="4397" y="12698"/>
                  </a:cubicBezTo>
                  <a:cubicBezTo>
                    <a:pt x="7750" y="14073"/>
                    <a:pt x="11619" y="12440"/>
                    <a:pt x="12995" y="9086"/>
                  </a:cubicBezTo>
                  <a:cubicBezTo>
                    <a:pt x="14156" y="5604"/>
                    <a:pt x="12394" y="1821"/>
                    <a:pt x="8954" y="488"/>
                  </a:cubicBezTo>
                  <a:cubicBezTo>
                    <a:pt x="5601" y="-887"/>
                    <a:pt x="1731" y="746"/>
                    <a:pt x="356" y="4100"/>
                  </a:cubicBezTo>
                  <a:lnTo>
                    <a:pt x="356" y="41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43"/>
            <p:cNvSpPr/>
            <p:nvPr/>
          </p:nvSpPr>
          <p:spPr>
            <a:xfrm>
              <a:off x="11207557" y="2297039"/>
              <a:ext cx="26158" cy="11913"/>
            </a:xfrm>
            <a:custGeom>
              <a:rect b="b" l="l" r="r" t="t"/>
              <a:pathLst>
                <a:path extrusionOk="0" h="11913" w="26158">
                  <a:moveTo>
                    <a:pt x="33" y="3353"/>
                  </a:moveTo>
                  <a:cubicBezTo>
                    <a:pt x="550" y="4471"/>
                    <a:pt x="6740" y="2450"/>
                    <a:pt x="13747" y="4858"/>
                  </a:cubicBezTo>
                  <a:cubicBezTo>
                    <a:pt x="20755" y="7265"/>
                    <a:pt x="24710" y="12467"/>
                    <a:pt x="25742" y="11865"/>
                  </a:cubicBezTo>
                  <a:cubicBezTo>
                    <a:pt x="26773" y="11264"/>
                    <a:pt x="25742" y="9802"/>
                    <a:pt x="24280" y="7566"/>
                  </a:cubicBezTo>
                  <a:cubicBezTo>
                    <a:pt x="21959" y="4428"/>
                    <a:pt x="18692" y="2107"/>
                    <a:pt x="14994" y="903"/>
                  </a:cubicBezTo>
                  <a:cubicBezTo>
                    <a:pt x="11339" y="-301"/>
                    <a:pt x="7384" y="-301"/>
                    <a:pt x="3731" y="903"/>
                  </a:cubicBezTo>
                  <a:cubicBezTo>
                    <a:pt x="1022" y="1548"/>
                    <a:pt x="-225" y="2837"/>
                    <a:pt x="33" y="3353"/>
                  </a:cubicBezTo>
                  <a:lnTo>
                    <a:pt x="33" y="3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43"/>
            <p:cNvSpPr/>
            <p:nvPr/>
          </p:nvSpPr>
          <p:spPr>
            <a:xfrm>
              <a:off x="11265142" y="2344227"/>
              <a:ext cx="13346" cy="13186"/>
            </a:xfrm>
            <a:custGeom>
              <a:rect b="b" l="l" r="r" t="t"/>
              <a:pathLst>
                <a:path extrusionOk="0" h="13186" w="13346">
                  <a:moveTo>
                    <a:pt x="356" y="4100"/>
                  </a:moveTo>
                  <a:cubicBezTo>
                    <a:pt x="-805" y="7582"/>
                    <a:pt x="959" y="11365"/>
                    <a:pt x="4397" y="12698"/>
                  </a:cubicBezTo>
                  <a:cubicBezTo>
                    <a:pt x="7750" y="14073"/>
                    <a:pt x="11620" y="12440"/>
                    <a:pt x="12995" y="9086"/>
                  </a:cubicBezTo>
                  <a:cubicBezTo>
                    <a:pt x="14156" y="5604"/>
                    <a:pt x="12351" y="1821"/>
                    <a:pt x="8954" y="488"/>
                  </a:cubicBezTo>
                  <a:cubicBezTo>
                    <a:pt x="5601" y="-887"/>
                    <a:pt x="1732" y="746"/>
                    <a:pt x="356" y="410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43"/>
            <p:cNvSpPr/>
            <p:nvPr/>
          </p:nvSpPr>
          <p:spPr>
            <a:xfrm>
              <a:off x="11275353" y="2323005"/>
              <a:ext cx="26176" cy="11955"/>
            </a:xfrm>
            <a:custGeom>
              <a:rect b="b" l="l" r="r" t="t"/>
              <a:pathLst>
                <a:path extrusionOk="0" h="11955" w="26176">
                  <a:moveTo>
                    <a:pt x="33" y="3353"/>
                  </a:moveTo>
                  <a:cubicBezTo>
                    <a:pt x="549" y="4471"/>
                    <a:pt x="6740" y="2493"/>
                    <a:pt x="13747" y="4858"/>
                  </a:cubicBezTo>
                  <a:cubicBezTo>
                    <a:pt x="20755" y="7222"/>
                    <a:pt x="24667" y="12510"/>
                    <a:pt x="25742" y="11908"/>
                  </a:cubicBezTo>
                  <a:cubicBezTo>
                    <a:pt x="26816" y="11307"/>
                    <a:pt x="25742" y="9845"/>
                    <a:pt x="24236" y="7609"/>
                  </a:cubicBezTo>
                  <a:cubicBezTo>
                    <a:pt x="21916" y="4471"/>
                    <a:pt x="18692" y="2107"/>
                    <a:pt x="14994" y="903"/>
                  </a:cubicBezTo>
                  <a:cubicBezTo>
                    <a:pt x="11339" y="-301"/>
                    <a:pt x="7384" y="-301"/>
                    <a:pt x="3730" y="903"/>
                  </a:cubicBezTo>
                  <a:cubicBezTo>
                    <a:pt x="1022" y="1548"/>
                    <a:pt x="-225" y="2837"/>
                    <a:pt x="33" y="3353"/>
                  </a:cubicBezTo>
                  <a:lnTo>
                    <a:pt x="33" y="3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3"/>
            <p:cNvSpPr/>
            <p:nvPr/>
          </p:nvSpPr>
          <p:spPr>
            <a:xfrm>
              <a:off x="11216447" y="2310951"/>
              <a:ext cx="39625" cy="57581"/>
            </a:xfrm>
            <a:custGeom>
              <a:rect b="b" l="l" r="r" t="t"/>
              <a:pathLst>
                <a:path extrusionOk="0" h="57581" w="39625">
                  <a:moveTo>
                    <a:pt x="16508" y="57581"/>
                  </a:moveTo>
                  <a:cubicBezTo>
                    <a:pt x="13197" y="55174"/>
                    <a:pt x="9587" y="53196"/>
                    <a:pt x="5803" y="51692"/>
                  </a:cubicBezTo>
                  <a:cubicBezTo>
                    <a:pt x="4084" y="50875"/>
                    <a:pt x="2493" y="49972"/>
                    <a:pt x="2622" y="48639"/>
                  </a:cubicBezTo>
                  <a:cubicBezTo>
                    <a:pt x="2751" y="47307"/>
                    <a:pt x="4041" y="45501"/>
                    <a:pt x="5632" y="43695"/>
                  </a:cubicBezTo>
                  <a:lnTo>
                    <a:pt x="15562" y="31787"/>
                  </a:lnTo>
                  <a:cubicBezTo>
                    <a:pt x="29491" y="14806"/>
                    <a:pt x="40282" y="576"/>
                    <a:pt x="39594" y="17"/>
                  </a:cubicBezTo>
                  <a:cubicBezTo>
                    <a:pt x="38907" y="-542"/>
                    <a:pt x="27041" y="12914"/>
                    <a:pt x="13069" y="29809"/>
                  </a:cubicBezTo>
                  <a:lnTo>
                    <a:pt x="3310" y="41847"/>
                  </a:lnTo>
                  <a:cubicBezTo>
                    <a:pt x="1461" y="43652"/>
                    <a:pt x="300" y="46017"/>
                    <a:pt x="0" y="48596"/>
                  </a:cubicBezTo>
                  <a:cubicBezTo>
                    <a:pt x="86" y="50058"/>
                    <a:pt x="860" y="51391"/>
                    <a:pt x="2063" y="52208"/>
                  </a:cubicBezTo>
                  <a:cubicBezTo>
                    <a:pt x="2966" y="52809"/>
                    <a:pt x="3912" y="53325"/>
                    <a:pt x="4944" y="53669"/>
                  </a:cubicBezTo>
                  <a:cubicBezTo>
                    <a:pt x="8598" y="55475"/>
                    <a:pt x="12510" y="56765"/>
                    <a:pt x="16508" y="57581"/>
                  </a:cubicBezTo>
                  <a:lnTo>
                    <a:pt x="16508" y="5758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3"/>
            <p:cNvSpPr/>
            <p:nvPr/>
          </p:nvSpPr>
          <p:spPr>
            <a:xfrm>
              <a:off x="11194521" y="2450215"/>
              <a:ext cx="79575" cy="22830"/>
            </a:xfrm>
            <a:custGeom>
              <a:rect b="b" l="l" r="r" t="t"/>
              <a:pathLst>
                <a:path extrusionOk="0" h="22830" w="79575">
                  <a:moveTo>
                    <a:pt x="5374" y="0"/>
                  </a:moveTo>
                  <a:cubicBezTo>
                    <a:pt x="29191" y="8426"/>
                    <a:pt x="54899" y="10103"/>
                    <a:pt x="79576" y="4729"/>
                  </a:cubicBezTo>
                  <a:cubicBezTo>
                    <a:pt x="79576" y="4729"/>
                    <a:pt x="49224" y="37144"/>
                    <a:pt x="0" y="15219"/>
                  </a:cubicBezTo>
                  <a:lnTo>
                    <a:pt x="5374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11228763" y="2384358"/>
              <a:ext cx="21278" cy="18018"/>
            </a:xfrm>
            <a:custGeom>
              <a:rect b="b" l="l" r="r" t="t"/>
              <a:pathLst>
                <a:path extrusionOk="0" h="18018" w="21278">
                  <a:moveTo>
                    <a:pt x="1398" y="2145"/>
                  </a:moveTo>
                  <a:cubicBezTo>
                    <a:pt x="5266" y="-349"/>
                    <a:pt x="10125" y="-693"/>
                    <a:pt x="14295" y="1242"/>
                  </a:cubicBezTo>
                  <a:cubicBezTo>
                    <a:pt x="17347" y="2575"/>
                    <a:pt x="19669" y="5111"/>
                    <a:pt x="20787" y="8249"/>
                  </a:cubicBezTo>
                  <a:cubicBezTo>
                    <a:pt x="21947" y="11302"/>
                    <a:pt x="21002" y="14741"/>
                    <a:pt x="18508" y="16848"/>
                  </a:cubicBezTo>
                  <a:cubicBezTo>
                    <a:pt x="15327" y="18653"/>
                    <a:pt x="11372" y="18352"/>
                    <a:pt x="8534" y="16074"/>
                  </a:cubicBezTo>
                  <a:cubicBezTo>
                    <a:pt x="5611" y="13795"/>
                    <a:pt x="3203" y="10958"/>
                    <a:pt x="1398" y="7691"/>
                  </a:cubicBezTo>
                  <a:cubicBezTo>
                    <a:pt x="796" y="6874"/>
                    <a:pt x="366" y="5928"/>
                    <a:pt x="108" y="4939"/>
                  </a:cubicBezTo>
                  <a:cubicBezTo>
                    <a:pt x="-193" y="3950"/>
                    <a:pt x="151" y="2919"/>
                    <a:pt x="967" y="2317"/>
                  </a:cubicBezTo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43"/>
            <p:cNvSpPr/>
            <p:nvPr/>
          </p:nvSpPr>
          <p:spPr>
            <a:xfrm>
              <a:off x="11223254" y="2380337"/>
              <a:ext cx="29098" cy="15687"/>
            </a:xfrm>
            <a:custGeom>
              <a:rect b="b" l="l" r="r" t="t"/>
              <a:pathLst>
                <a:path extrusionOk="0" h="15687" w="29098">
                  <a:moveTo>
                    <a:pt x="28703" y="17"/>
                  </a:moveTo>
                  <a:cubicBezTo>
                    <a:pt x="27585" y="-412"/>
                    <a:pt x="24962" y="7197"/>
                    <a:pt x="16622" y="10421"/>
                  </a:cubicBezTo>
                  <a:cubicBezTo>
                    <a:pt x="8282" y="13645"/>
                    <a:pt x="458" y="10077"/>
                    <a:pt x="27" y="11152"/>
                  </a:cubicBezTo>
                  <a:cubicBezTo>
                    <a:pt x="-230" y="11582"/>
                    <a:pt x="1317" y="13216"/>
                    <a:pt x="4714" y="14462"/>
                  </a:cubicBezTo>
                  <a:cubicBezTo>
                    <a:pt x="9142" y="16096"/>
                    <a:pt x="13999" y="16096"/>
                    <a:pt x="18428" y="14462"/>
                  </a:cubicBezTo>
                  <a:cubicBezTo>
                    <a:pt x="22684" y="12829"/>
                    <a:pt x="26123" y="9647"/>
                    <a:pt x="28057" y="5563"/>
                  </a:cubicBezTo>
                  <a:cubicBezTo>
                    <a:pt x="29433" y="2339"/>
                    <a:pt x="29218" y="146"/>
                    <a:pt x="28703" y="17"/>
                  </a:cubicBezTo>
                  <a:lnTo>
                    <a:pt x="28703" y="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43"/>
            <p:cNvSpPr/>
            <p:nvPr/>
          </p:nvSpPr>
          <p:spPr>
            <a:xfrm>
              <a:off x="11281792" y="2298323"/>
              <a:ext cx="30993" cy="16754"/>
            </a:xfrm>
            <a:custGeom>
              <a:rect b="b" l="l" r="r" t="t"/>
              <a:pathLst>
                <a:path extrusionOk="0" h="16754" w="30993">
                  <a:moveTo>
                    <a:pt x="0" y="2198"/>
                  </a:moveTo>
                  <a:cubicBezTo>
                    <a:pt x="0" y="4347"/>
                    <a:pt x="7351" y="5809"/>
                    <a:pt x="15219" y="9592"/>
                  </a:cubicBezTo>
                  <a:cubicBezTo>
                    <a:pt x="23085" y="13375"/>
                    <a:pt x="29019" y="17846"/>
                    <a:pt x="30695" y="16514"/>
                  </a:cubicBezTo>
                  <a:cubicBezTo>
                    <a:pt x="31469" y="15869"/>
                    <a:pt x="30695" y="13676"/>
                    <a:pt x="28847" y="10882"/>
                  </a:cubicBezTo>
                  <a:cubicBezTo>
                    <a:pt x="23128" y="3831"/>
                    <a:pt x="14530" y="-167"/>
                    <a:pt x="5460" y="5"/>
                  </a:cubicBezTo>
                  <a:cubicBezTo>
                    <a:pt x="2020" y="220"/>
                    <a:pt x="0" y="1209"/>
                    <a:pt x="0" y="2198"/>
                  </a:cubicBezTo>
                  <a:lnTo>
                    <a:pt x="0" y="21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43"/>
            <p:cNvSpPr/>
            <p:nvPr/>
          </p:nvSpPr>
          <p:spPr>
            <a:xfrm>
              <a:off x="11217047" y="2276672"/>
              <a:ext cx="24432" cy="11753"/>
            </a:xfrm>
            <a:custGeom>
              <a:rect b="b" l="l" r="r" t="t"/>
              <a:pathLst>
                <a:path extrusionOk="0" h="11753" w="24432">
                  <a:moveTo>
                    <a:pt x="44" y="4159"/>
                  </a:moveTo>
                  <a:cubicBezTo>
                    <a:pt x="732" y="6180"/>
                    <a:pt x="6106" y="6137"/>
                    <a:pt x="11952" y="8028"/>
                  </a:cubicBezTo>
                  <a:cubicBezTo>
                    <a:pt x="17800" y="9920"/>
                    <a:pt x="22313" y="12714"/>
                    <a:pt x="24033" y="11425"/>
                  </a:cubicBezTo>
                  <a:cubicBezTo>
                    <a:pt x="24764" y="10780"/>
                    <a:pt x="24548" y="8931"/>
                    <a:pt x="22915" y="6696"/>
                  </a:cubicBezTo>
                  <a:cubicBezTo>
                    <a:pt x="20723" y="3901"/>
                    <a:pt x="17714" y="1838"/>
                    <a:pt x="14317" y="806"/>
                  </a:cubicBezTo>
                  <a:cubicBezTo>
                    <a:pt x="10878" y="-269"/>
                    <a:pt x="7223" y="-269"/>
                    <a:pt x="3785" y="806"/>
                  </a:cubicBezTo>
                  <a:cubicBezTo>
                    <a:pt x="990" y="1795"/>
                    <a:pt x="-257" y="3214"/>
                    <a:pt x="44" y="4159"/>
                  </a:cubicBezTo>
                  <a:lnTo>
                    <a:pt x="44" y="415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11241155" y="2199815"/>
              <a:ext cx="167285" cy="164719"/>
            </a:xfrm>
            <a:custGeom>
              <a:rect b="b" l="l" r="r" t="t"/>
              <a:pathLst>
                <a:path extrusionOk="0" h="164719" w="167285">
                  <a:moveTo>
                    <a:pt x="5643" y="24183"/>
                  </a:moveTo>
                  <a:cubicBezTo>
                    <a:pt x="-3299" y="35446"/>
                    <a:pt x="-1408" y="51826"/>
                    <a:pt x="9856" y="60768"/>
                  </a:cubicBezTo>
                  <a:cubicBezTo>
                    <a:pt x="15487" y="65239"/>
                    <a:pt x="22753" y="67173"/>
                    <a:pt x="29889" y="66142"/>
                  </a:cubicBezTo>
                  <a:cubicBezTo>
                    <a:pt x="25418" y="68764"/>
                    <a:pt x="23699" y="74353"/>
                    <a:pt x="25892" y="79039"/>
                  </a:cubicBezTo>
                  <a:cubicBezTo>
                    <a:pt x="28084" y="83510"/>
                    <a:pt x="31996" y="86906"/>
                    <a:pt x="36682" y="88497"/>
                  </a:cubicBezTo>
                  <a:cubicBezTo>
                    <a:pt x="46441" y="92409"/>
                    <a:pt x="57446" y="91850"/>
                    <a:pt x="66776" y="87035"/>
                  </a:cubicBezTo>
                  <a:cubicBezTo>
                    <a:pt x="63852" y="101308"/>
                    <a:pt x="73052" y="115237"/>
                    <a:pt x="87282" y="118160"/>
                  </a:cubicBezTo>
                  <a:cubicBezTo>
                    <a:pt x="90033" y="118719"/>
                    <a:pt x="92827" y="118848"/>
                    <a:pt x="95622" y="118504"/>
                  </a:cubicBezTo>
                  <a:cubicBezTo>
                    <a:pt x="83456" y="124050"/>
                    <a:pt x="78125" y="138409"/>
                    <a:pt x="83671" y="150575"/>
                  </a:cubicBezTo>
                  <a:cubicBezTo>
                    <a:pt x="89217" y="162742"/>
                    <a:pt x="103575" y="168072"/>
                    <a:pt x="115742" y="162527"/>
                  </a:cubicBezTo>
                  <a:cubicBezTo>
                    <a:pt x="120041" y="160549"/>
                    <a:pt x="123695" y="157368"/>
                    <a:pt x="126188" y="153370"/>
                  </a:cubicBezTo>
                  <a:cubicBezTo>
                    <a:pt x="141192" y="152166"/>
                    <a:pt x="152370" y="139097"/>
                    <a:pt x="151166" y="124093"/>
                  </a:cubicBezTo>
                  <a:cubicBezTo>
                    <a:pt x="150994" y="121729"/>
                    <a:pt x="150479" y="119407"/>
                    <a:pt x="149704" y="117171"/>
                  </a:cubicBezTo>
                  <a:cubicBezTo>
                    <a:pt x="155508" y="116957"/>
                    <a:pt x="160753" y="113689"/>
                    <a:pt x="163462" y="108573"/>
                  </a:cubicBezTo>
                  <a:cubicBezTo>
                    <a:pt x="166127" y="103500"/>
                    <a:pt x="167417" y="97869"/>
                    <a:pt x="167244" y="92151"/>
                  </a:cubicBezTo>
                  <a:cubicBezTo>
                    <a:pt x="167804" y="78093"/>
                    <a:pt x="162644" y="64465"/>
                    <a:pt x="152928" y="54276"/>
                  </a:cubicBezTo>
                  <a:cubicBezTo>
                    <a:pt x="142826" y="44259"/>
                    <a:pt x="127607" y="41379"/>
                    <a:pt x="114581" y="47097"/>
                  </a:cubicBezTo>
                  <a:cubicBezTo>
                    <a:pt x="113291" y="47957"/>
                    <a:pt x="111830" y="48386"/>
                    <a:pt x="110282" y="48386"/>
                  </a:cubicBezTo>
                  <a:cubicBezTo>
                    <a:pt x="108175" y="48043"/>
                    <a:pt x="106971" y="45850"/>
                    <a:pt x="105983" y="44087"/>
                  </a:cubicBezTo>
                  <a:cubicBezTo>
                    <a:pt x="102028" y="35489"/>
                    <a:pt x="97987" y="26203"/>
                    <a:pt x="90119" y="20915"/>
                  </a:cubicBezTo>
                  <a:cubicBezTo>
                    <a:pt x="80145" y="14510"/>
                    <a:pt x="67076" y="15842"/>
                    <a:pt x="58607" y="24140"/>
                  </a:cubicBezTo>
                  <a:cubicBezTo>
                    <a:pt x="56285" y="11285"/>
                    <a:pt x="45796" y="1484"/>
                    <a:pt x="32813" y="22"/>
                  </a:cubicBezTo>
                  <a:cubicBezTo>
                    <a:pt x="19915" y="-580"/>
                    <a:pt x="7578" y="11328"/>
                    <a:pt x="9383" y="2396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11334534" y="2342093"/>
              <a:ext cx="31949" cy="58190"/>
            </a:xfrm>
            <a:custGeom>
              <a:rect b="b" l="l" r="r" t="t"/>
              <a:pathLst>
                <a:path extrusionOk="0" h="58190" w="31949">
                  <a:moveTo>
                    <a:pt x="4307" y="12338"/>
                  </a:moveTo>
                  <a:cubicBezTo>
                    <a:pt x="1341" y="22871"/>
                    <a:pt x="-121" y="33791"/>
                    <a:pt x="8" y="44753"/>
                  </a:cubicBezTo>
                  <a:cubicBezTo>
                    <a:pt x="8" y="49396"/>
                    <a:pt x="781" y="54770"/>
                    <a:pt x="4736" y="57178"/>
                  </a:cubicBezTo>
                  <a:cubicBezTo>
                    <a:pt x="8649" y="59112"/>
                    <a:pt x="13334" y="58209"/>
                    <a:pt x="16258" y="55028"/>
                  </a:cubicBezTo>
                  <a:cubicBezTo>
                    <a:pt x="19052" y="51847"/>
                    <a:pt x="20987" y="48064"/>
                    <a:pt x="21976" y="43936"/>
                  </a:cubicBezTo>
                  <a:cubicBezTo>
                    <a:pt x="26275" y="29535"/>
                    <a:pt x="29585" y="14832"/>
                    <a:pt x="31950" y="0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11334842" y="2366254"/>
              <a:ext cx="34211" cy="41694"/>
            </a:xfrm>
            <a:custGeom>
              <a:rect b="b" l="l" r="r" t="t"/>
              <a:pathLst>
                <a:path extrusionOk="0" h="41694" w="34211">
                  <a:moveTo>
                    <a:pt x="12339" y="0"/>
                  </a:moveTo>
                  <a:cubicBezTo>
                    <a:pt x="13112" y="0"/>
                    <a:pt x="41056" y="-301"/>
                    <a:pt x="32630" y="25795"/>
                  </a:cubicBezTo>
                  <a:cubicBezTo>
                    <a:pt x="24204" y="51890"/>
                    <a:pt x="-171" y="38176"/>
                    <a:pt x="1" y="37445"/>
                  </a:cubicBezTo>
                  <a:cubicBezTo>
                    <a:pt x="172" y="36714"/>
                    <a:pt x="12339" y="0"/>
                    <a:pt x="1233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11345927" y="2376830"/>
              <a:ext cx="15616" cy="22828"/>
            </a:xfrm>
            <a:custGeom>
              <a:rect b="b" l="l" r="r" t="t"/>
              <a:pathLst>
                <a:path extrusionOk="0" h="22828" w="15616">
                  <a:moveTo>
                    <a:pt x="50" y="19518"/>
                  </a:moveTo>
                  <a:cubicBezTo>
                    <a:pt x="50" y="19518"/>
                    <a:pt x="437" y="19991"/>
                    <a:pt x="1081" y="20593"/>
                  </a:cubicBezTo>
                  <a:cubicBezTo>
                    <a:pt x="2027" y="21366"/>
                    <a:pt x="3231" y="21796"/>
                    <a:pt x="4435" y="21753"/>
                  </a:cubicBezTo>
                  <a:cubicBezTo>
                    <a:pt x="7530" y="21753"/>
                    <a:pt x="11271" y="17970"/>
                    <a:pt x="13033" y="13155"/>
                  </a:cubicBezTo>
                  <a:cubicBezTo>
                    <a:pt x="13806" y="10920"/>
                    <a:pt x="14065" y="8555"/>
                    <a:pt x="13850" y="6234"/>
                  </a:cubicBezTo>
                  <a:cubicBezTo>
                    <a:pt x="13893" y="4428"/>
                    <a:pt x="13033" y="2708"/>
                    <a:pt x="11572" y="1634"/>
                  </a:cubicBezTo>
                  <a:cubicBezTo>
                    <a:pt x="10582" y="989"/>
                    <a:pt x="9293" y="1161"/>
                    <a:pt x="8476" y="2021"/>
                  </a:cubicBezTo>
                  <a:cubicBezTo>
                    <a:pt x="7874" y="2622"/>
                    <a:pt x="7874" y="3224"/>
                    <a:pt x="7745" y="3224"/>
                  </a:cubicBezTo>
                  <a:cubicBezTo>
                    <a:pt x="7616" y="3224"/>
                    <a:pt x="7315" y="2580"/>
                    <a:pt x="7745" y="1591"/>
                  </a:cubicBezTo>
                  <a:cubicBezTo>
                    <a:pt x="8089" y="989"/>
                    <a:pt x="8648" y="516"/>
                    <a:pt x="9293" y="258"/>
                  </a:cubicBezTo>
                  <a:cubicBezTo>
                    <a:pt x="10153" y="-86"/>
                    <a:pt x="11142" y="-86"/>
                    <a:pt x="12001" y="258"/>
                  </a:cubicBezTo>
                  <a:cubicBezTo>
                    <a:pt x="14022" y="1376"/>
                    <a:pt x="15355" y="3525"/>
                    <a:pt x="15441" y="5847"/>
                  </a:cubicBezTo>
                  <a:cubicBezTo>
                    <a:pt x="15828" y="8469"/>
                    <a:pt x="15570" y="11135"/>
                    <a:pt x="14710" y="13628"/>
                  </a:cubicBezTo>
                  <a:cubicBezTo>
                    <a:pt x="13463" y="18486"/>
                    <a:pt x="9379" y="22097"/>
                    <a:pt x="4435" y="22828"/>
                  </a:cubicBezTo>
                  <a:cubicBezTo>
                    <a:pt x="2888" y="22828"/>
                    <a:pt x="1469" y="22054"/>
                    <a:pt x="523" y="20808"/>
                  </a:cubicBezTo>
                  <a:cubicBezTo>
                    <a:pt x="-79" y="20206"/>
                    <a:pt x="-36" y="19518"/>
                    <a:pt x="50" y="19518"/>
                  </a:cubicBezTo>
                  <a:lnTo>
                    <a:pt x="50" y="19518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11246837" y="2166907"/>
              <a:ext cx="64102" cy="115127"/>
            </a:xfrm>
            <a:custGeom>
              <a:rect b="b" l="l" r="r" t="t"/>
              <a:pathLst>
                <a:path extrusionOk="0" h="115127" w="64102">
                  <a:moveTo>
                    <a:pt x="64103" y="115128"/>
                  </a:moveTo>
                  <a:lnTo>
                    <a:pt x="63243" y="115128"/>
                  </a:lnTo>
                  <a:lnTo>
                    <a:pt x="60706" y="114698"/>
                  </a:lnTo>
                  <a:cubicBezTo>
                    <a:pt x="57525" y="114053"/>
                    <a:pt x="54473" y="112978"/>
                    <a:pt x="51550" y="111560"/>
                  </a:cubicBezTo>
                  <a:cubicBezTo>
                    <a:pt x="49442" y="110528"/>
                    <a:pt x="47508" y="109238"/>
                    <a:pt x="45746" y="107691"/>
                  </a:cubicBezTo>
                  <a:cubicBezTo>
                    <a:pt x="43639" y="105885"/>
                    <a:pt x="41877" y="103649"/>
                    <a:pt x="40673" y="101156"/>
                  </a:cubicBezTo>
                  <a:cubicBezTo>
                    <a:pt x="39340" y="98276"/>
                    <a:pt x="38695" y="95094"/>
                    <a:pt x="38867" y="91913"/>
                  </a:cubicBezTo>
                  <a:cubicBezTo>
                    <a:pt x="39039" y="88259"/>
                    <a:pt x="40587" y="84820"/>
                    <a:pt x="43166" y="82283"/>
                  </a:cubicBezTo>
                  <a:lnTo>
                    <a:pt x="43768" y="83272"/>
                  </a:lnTo>
                  <a:cubicBezTo>
                    <a:pt x="36288" y="85507"/>
                    <a:pt x="28291" y="85249"/>
                    <a:pt x="20940" y="82584"/>
                  </a:cubicBezTo>
                  <a:cubicBezTo>
                    <a:pt x="16942" y="81122"/>
                    <a:pt x="13201" y="78973"/>
                    <a:pt x="9977" y="76178"/>
                  </a:cubicBezTo>
                  <a:cubicBezTo>
                    <a:pt x="8301" y="74760"/>
                    <a:pt x="6839" y="73040"/>
                    <a:pt x="5678" y="71191"/>
                  </a:cubicBezTo>
                  <a:cubicBezTo>
                    <a:pt x="4431" y="69214"/>
                    <a:pt x="3787" y="66892"/>
                    <a:pt x="3744" y="64571"/>
                  </a:cubicBezTo>
                  <a:cubicBezTo>
                    <a:pt x="3744" y="61862"/>
                    <a:pt x="4431" y="59197"/>
                    <a:pt x="5678" y="56790"/>
                  </a:cubicBezTo>
                  <a:cubicBezTo>
                    <a:pt x="6796" y="54511"/>
                    <a:pt x="8086" y="52276"/>
                    <a:pt x="9548" y="50169"/>
                  </a:cubicBezTo>
                  <a:cubicBezTo>
                    <a:pt x="10880" y="48019"/>
                    <a:pt x="12557" y="46128"/>
                    <a:pt x="14491" y="44494"/>
                  </a:cubicBezTo>
                  <a:cubicBezTo>
                    <a:pt x="16383" y="42775"/>
                    <a:pt x="19006" y="41958"/>
                    <a:pt x="21541" y="42345"/>
                  </a:cubicBezTo>
                  <a:lnTo>
                    <a:pt x="21541" y="43634"/>
                  </a:lnTo>
                  <a:cubicBezTo>
                    <a:pt x="16727" y="43462"/>
                    <a:pt x="12084" y="41700"/>
                    <a:pt x="8387" y="38605"/>
                  </a:cubicBezTo>
                  <a:cubicBezTo>
                    <a:pt x="4991" y="35853"/>
                    <a:pt x="2454" y="32156"/>
                    <a:pt x="1036" y="28029"/>
                  </a:cubicBezTo>
                  <a:cubicBezTo>
                    <a:pt x="-211" y="24332"/>
                    <a:pt x="-340" y="20333"/>
                    <a:pt x="692" y="16550"/>
                  </a:cubicBezTo>
                  <a:cubicBezTo>
                    <a:pt x="2884" y="8683"/>
                    <a:pt x="9075" y="2578"/>
                    <a:pt x="16942" y="515"/>
                  </a:cubicBezTo>
                  <a:cubicBezTo>
                    <a:pt x="18532" y="85"/>
                    <a:pt x="20210" y="-87"/>
                    <a:pt x="21886" y="42"/>
                  </a:cubicBezTo>
                  <a:cubicBezTo>
                    <a:pt x="20253" y="257"/>
                    <a:pt x="18661" y="558"/>
                    <a:pt x="17071" y="945"/>
                  </a:cubicBezTo>
                  <a:cubicBezTo>
                    <a:pt x="12686" y="2234"/>
                    <a:pt x="8816" y="4814"/>
                    <a:pt x="5936" y="8382"/>
                  </a:cubicBezTo>
                  <a:cubicBezTo>
                    <a:pt x="3873" y="10876"/>
                    <a:pt x="2411" y="13842"/>
                    <a:pt x="1637" y="16980"/>
                  </a:cubicBezTo>
                  <a:cubicBezTo>
                    <a:pt x="692" y="20548"/>
                    <a:pt x="821" y="24332"/>
                    <a:pt x="2068" y="27814"/>
                  </a:cubicBezTo>
                  <a:cubicBezTo>
                    <a:pt x="3486" y="31726"/>
                    <a:pt x="5936" y="35165"/>
                    <a:pt x="9161" y="37788"/>
                  </a:cubicBezTo>
                  <a:cubicBezTo>
                    <a:pt x="12643" y="40711"/>
                    <a:pt x="17028" y="42345"/>
                    <a:pt x="21584" y="42474"/>
                  </a:cubicBezTo>
                  <a:lnTo>
                    <a:pt x="21584" y="43806"/>
                  </a:lnTo>
                  <a:cubicBezTo>
                    <a:pt x="19392" y="43505"/>
                    <a:pt x="17199" y="44193"/>
                    <a:pt x="15566" y="45698"/>
                  </a:cubicBezTo>
                  <a:cubicBezTo>
                    <a:pt x="13761" y="47289"/>
                    <a:pt x="12213" y="49094"/>
                    <a:pt x="10923" y="51115"/>
                  </a:cubicBezTo>
                  <a:cubicBezTo>
                    <a:pt x="7828" y="55070"/>
                    <a:pt x="5936" y="59756"/>
                    <a:pt x="5377" y="64743"/>
                  </a:cubicBezTo>
                  <a:cubicBezTo>
                    <a:pt x="5678" y="68956"/>
                    <a:pt x="7828" y="72825"/>
                    <a:pt x="11224" y="75319"/>
                  </a:cubicBezTo>
                  <a:cubicBezTo>
                    <a:pt x="20210" y="82971"/>
                    <a:pt x="32418" y="85593"/>
                    <a:pt x="43768" y="82326"/>
                  </a:cubicBezTo>
                  <a:lnTo>
                    <a:pt x="46133" y="81595"/>
                  </a:lnTo>
                  <a:lnTo>
                    <a:pt x="44370" y="83315"/>
                  </a:lnTo>
                  <a:cubicBezTo>
                    <a:pt x="42048" y="85679"/>
                    <a:pt x="40673" y="88818"/>
                    <a:pt x="40501" y="92128"/>
                  </a:cubicBezTo>
                  <a:cubicBezTo>
                    <a:pt x="40157" y="97889"/>
                    <a:pt x="42521" y="103434"/>
                    <a:pt x="46864" y="107218"/>
                  </a:cubicBezTo>
                  <a:cubicBezTo>
                    <a:pt x="48540" y="108765"/>
                    <a:pt x="50389" y="110055"/>
                    <a:pt x="52409" y="111087"/>
                  </a:cubicBezTo>
                  <a:cubicBezTo>
                    <a:pt x="55246" y="112548"/>
                    <a:pt x="58256" y="113709"/>
                    <a:pt x="61351" y="114483"/>
                  </a:cubicBezTo>
                  <a:cubicBezTo>
                    <a:pt x="62298" y="114655"/>
                    <a:pt x="63200" y="114870"/>
                    <a:pt x="64103" y="115128"/>
                  </a:cubicBezTo>
                  <a:lnTo>
                    <a:pt x="64103" y="1151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11204194" y="2213981"/>
              <a:ext cx="30523" cy="29867"/>
            </a:xfrm>
            <a:custGeom>
              <a:rect b="b" l="l" r="r" t="t"/>
              <a:pathLst>
                <a:path extrusionOk="0" h="29867" w="30523">
                  <a:moveTo>
                    <a:pt x="30524" y="29578"/>
                  </a:moveTo>
                  <a:cubicBezTo>
                    <a:pt x="29878" y="29836"/>
                    <a:pt x="29191" y="29921"/>
                    <a:pt x="28503" y="29836"/>
                  </a:cubicBezTo>
                  <a:cubicBezTo>
                    <a:pt x="26654" y="29750"/>
                    <a:pt x="24806" y="29363"/>
                    <a:pt x="23086" y="28632"/>
                  </a:cubicBezTo>
                  <a:cubicBezTo>
                    <a:pt x="20464" y="27557"/>
                    <a:pt x="18228" y="25708"/>
                    <a:pt x="16681" y="23301"/>
                  </a:cubicBezTo>
                  <a:cubicBezTo>
                    <a:pt x="15735" y="21796"/>
                    <a:pt x="15391" y="19948"/>
                    <a:pt x="15777" y="18185"/>
                  </a:cubicBezTo>
                  <a:cubicBezTo>
                    <a:pt x="16208" y="16208"/>
                    <a:pt x="17756" y="14617"/>
                    <a:pt x="19733" y="14187"/>
                  </a:cubicBezTo>
                  <a:lnTo>
                    <a:pt x="19733" y="15563"/>
                  </a:lnTo>
                  <a:lnTo>
                    <a:pt x="19260" y="15563"/>
                  </a:lnTo>
                  <a:cubicBezTo>
                    <a:pt x="12854" y="15219"/>
                    <a:pt x="6965" y="12080"/>
                    <a:pt x="3138" y="6964"/>
                  </a:cubicBezTo>
                  <a:cubicBezTo>
                    <a:pt x="2020" y="5460"/>
                    <a:pt x="1075" y="3783"/>
                    <a:pt x="430" y="2021"/>
                  </a:cubicBezTo>
                  <a:cubicBezTo>
                    <a:pt x="172" y="1376"/>
                    <a:pt x="0" y="688"/>
                    <a:pt x="0" y="0"/>
                  </a:cubicBezTo>
                  <a:cubicBezTo>
                    <a:pt x="1118" y="2236"/>
                    <a:pt x="2408" y="4385"/>
                    <a:pt x="3913" y="6363"/>
                  </a:cubicBezTo>
                  <a:cubicBezTo>
                    <a:pt x="7739" y="11006"/>
                    <a:pt x="13284" y="13843"/>
                    <a:pt x="19303" y="14187"/>
                  </a:cubicBezTo>
                  <a:lnTo>
                    <a:pt x="19776" y="14187"/>
                  </a:lnTo>
                  <a:lnTo>
                    <a:pt x="26525" y="14574"/>
                  </a:lnTo>
                  <a:lnTo>
                    <a:pt x="19862" y="15563"/>
                  </a:lnTo>
                  <a:cubicBezTo>
                    <a:pt x="18400" y="15907"/>
                    <a:pt x="17282" y="17067"/>
                    <a:pt x="16981" y="18529"/>
                  </a:cubicBezTo>
                  <a:cubicBezTo>
                    <a:pt x="16638" y="19991"/>
                    <a:pt x="16938" y="21538"/>
                    <a:pt x="17713" y="22828"/>
                  </a:cubicBezTo>
                  <a:cubicBezTo>
                    <a:pt x="19088" y="24935"/>
                    <a:pt x="21066" y="26568"/>
                    <a:pt x="23344" y="27600"/>
                  </a:cubicBezTo>
                  <a:cubicBezTo>
                    <a:pt x="25622" y="28632"/>
                    <a:pt x="28030" y="29320"/>
                    <a:pt x="30524" y="29578"/>
                  </a:cubicBezTo>
                  <a:lnTo>
                    <a:pt x="30524" y="2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10712467" y="2520160"/>
              <a:ext cx="419674" cy="212214"/>
            </a:xfrm>
            <a:custGeom>
              <a:rect b="b" l="l" r="r" t="t"/>
              <a:pathLst>
                <a:path extrusionOk="0" h="212214" w="419674">
                  <a:moveTo>
                    <a:pt x="419674" y="0"/>
                  </a:moveTo>
                  <a:lnTo>
                    <a:pt x="218908" y="128671"/>
                  </a:lnTo>
                  <a:lnTo>
                    <a:pt x="0" y="161215"/>
                  </a:lnTo>
                  <a:lnTo>
                    <a:pt x="2880" y="212202"/>
                  </a:lnTo>
                  <a:cubicBezTo>
                    <a:pt x="2880" y="212202"/>
                    <a:pt x="188298" y="211256"/>
                    <a:pt x="218908" y="212202"/>
                  </a:cubicBezTo>
                  <a:cubicBezTo>
                    <a:pt x="249518" y="213148"/>
                    <a:pt x="298699" y="161258"/>
                    <a:pt x="298699" y="161258"/>
                  </a:cubicBezTo>
                  <a:lnTo>
                    <a:pt x="419674" y="0"/>
                  </a:lnTo>
                  <a:lnTo>
                    <a:pt x="419674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10954547" y="1966527"/>
              <a:ext cx="130080" cy="686431"/>
            </a:xfrm>
            <a:custGeom>
              <a:rect b="b" l="l" r="r" t="t"/>
              <a:pathLst>
                <a:path extrusionOk="0" h="686431" w="130080">
                  <a:moveTo>
                    <a:pt x="8598" y="686432"/>
                  </a:moveTo>
                  <a:lnTo>
                    <a:pt x="0" y="671600"/>
                  </a:lnTo>
                  <a:cubicBezTo>
                    <a:pt x="12554" y="664292"/>
                    <a:pt x="14704" y="645462"/>
                    <a:pt x="12897" y="631576"/>
                  </a:cubicBezTo>
                  <a:cubicBezTo>
                    <a:pt x="12038" y="625342"/>
                    <a:pt x="10534" y="619152"/>
                    <a:pt x="8985" y="612617"/>
                  </a:cubicBezTo>
                  <a:cubicBezTo>
                    <a:pt x="5632" y="600752"/>
                    <a:pt x="3913" y="588499"/>
                    <a:pt x="3870" y="576161"/>
                  </a:cubicBezTo>
                  <a:cubicBezTo>
                    <a:pt x="5289" y="540952"/>
                    <a:pt x="30266" y="515974"/>
                    <a:pt x="54427" y="491813"/>
                  </a:cubicBezTo>
                  <a:cubicBezTo>
                    <a:pt x="63928" y="482656"/>
                    <a:pt x="72913" y="472983"/>
                    <a:pt x="81339" y="462838"/>
                  </a:cubicBezTo>
                  <a:cubicBezTo>
                    <a:pt x="99481" y="439923"/>
                    <a:pt x="107133" y="405617"/>
                    <a:pt x="89078" y="387948"/>
                  </a:cubicBezTo>
                  <a:cubicBezTo>
                    <a:pt x="81984" y="381112"/>
                    <a:pt x="71150" y="376727"/>
                    <a:pt x="60703" y="372471"/>
                  </a:cubicBezTo>
                  <a:cubicBezTo>
                    <a:pt x="43507" y="365550"/>
                    <a:pt x="24290" y="357682"/>
                    <a:pt x="18873" y="337305"/>
                  </a:cubicBezTo>
                  <a:cubicBezTo>
                    <a:pt x="12854" y="314563"/>
                    <a:pt x="30050" y="294314"/>
                    <a:pt x="46602" y="283695"/>
                  </a:cubicBezTo>
                  <a:cubicBezTo>
                    <a:pt x="52492" y="279998"/>
                    <a:pt x="58683" y="276860"/>
                    <a:pt x="64658" y="273851"/>
                  </a:cubicBezTo>
                  <a:cubicBezTo>
                    <a:pt x="74288" y="269594"/>
                    <a:pt x="83230" y="263920"/>
                    <a:pt x="91227" y="257084"/>
                  </a:cubicBezTo>
                  <a:cubicBezTo>
                    <a:pt x="111519" y="237695"/>
                    <a:pt x="112722" y="213664"/>
                    <a:pt x="112722" y="184258"/>
                  </a:cubicBezTo>
                  <a:cubicBezTo>
                    <a:pt x="112335" y="142729"/>
                    <a:pt x="104124" y="124931"/>
                    <a:pt x="95526" y="106101"/>
                  </a:cubicBezTo>
                  <a:cubicBezTo>
                    <a:pt x="85079" y="83574"/>
                    <a:pt x="74331" y="60273"/>
                    <a:pt x="76051" y="0"/>
                  </a:cubicBezTo>
                  <a:lnTo>
                    <a:pt x="93248" y="516"/>
                  </a:lnTo>
                  <a:cubicBezTo>
                    <a:pt x="91613" y="56705"/>
                    <a:pt x="101114" y="77211"/>
                    <a:pt x="111131" y="98879"/>
                  </a:cubicBezTo>
                  <a:cubicBezTo>
                    <a:pt x="120203" y="118568"/>
                    <a:pt x="129618" y="138903"/>
                    <a:pt x="130047" y="184086"/>
                  </a:cubicBezTo>
                  <a:cubicBezTo>
                    <a:pt x="130391" y="215383"/>
                    <a:pt x="128586" y="245434"/>
                    <a:pt x="103393" y="269509"/>
                  </a:cubicBezTo>
                  <a:cubicBezTo>
                    <a:pt x="94193" y="277591"/>
                    <a:pt x="83832" y="284211"/>
                    <a:pt x="72655" y="289198"/>
                  </a:cubicBezTo>
                  <a:cubicBezTo>
                    <a:pt x="66808" y="292165"/>
                    <a:pt x="61262" y="294959"/>
                    <a:pt x="56060" y="298226"/>
                  </a:cubicBezTo>
                  <a:cubicBezTo>
                    <a:pt x="43507" y="306223"/>
                    <a:pt x="32329" y="320023"/>
                    <a:pt x="35769" y="332877"/>
                  </a:cubicBezTo>
                  <a:cubicBezTo>
                    <a:pt x="38950" y="345000"/>
                    <a:pt x="52148" y="350331"/>
                    <a:pt x="67410" y="356522"/>
                  </a:cubicBezTo>
                  <a:cubicBezTo>
                    <a:pt x="79405" y="361380"/>
                    <a:pt x="91829" y="366410"/>
                    <a:pt x="101286" y="375609"/>
                  </a:cubicBezTo>
                  <a:cubicBezTo>
                    <a:pt x="127468" y="400974"/>
                    <a:pt x="117623" y="444996"/>
                    <a:pt x="95053" y="473499"/>
                  </a:cubicBezTo>
                  <a:cubicBezTo>
                    <a:pt x="86240" y="484204"/>
                    <a:pt x="76825" y="494393"/>
                    <a:pt x="66851" y="503980"/>
                  </a:cubicBezTo>
                  <a:cubicBezTo>
                    <a:pt x="44022" y="526808"/>
                    <a:pt x="22485" y="548346"/>
                    <a:pt x="21324" y="577064"/>
                  </a:cubicBezTo>
                  <a:cubicBezTo>
                    <a:pt x="21410" y="587812"/>
                    <a:pt x="23000" y="598473"/>
                    <a:pt x="25967" y="608791"/>
                  </a:cubicBezTo>
                  <a:cubicBezTo>
                    <a:pt x="27558" y="615411"/>
                    <a:pt x="29191" y="622290"/>
                    <a:pt x="30266" y="629297"/>
                  </a:cubicBezTo>
                  <a:cubicBezTo>
                    <a:pt x="32544" y="649245"/>
                    <a:pt x="28546" y="674825"/>
                    <a:pt x="8598" y="686432"/>
                  </a:cubicBezTo>
                  <a:lnTo>
                    <a:pt x="8598" y="6864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10957771" y="1966914"/>
              <a:ext cx="119894" cy="680499"/>
            </a:xfrm>
            <a:custGeom>
              <a:rect b="b" l="l" r="r" t="t"/>
              <a:pathLst>
                <a:path extrusionOk="0" h="680499" w="119894">
                  <a:moveTo>
                    <a:pt x="2150" y="680499"/>
                  </a:moveTo>
                  <a:lnTo>
                    <a:pt x="0" y="676759"/>
                  </a:lnTo>
                  <a:cubicBezTo>
                    <a:pt x="15305" y="667860"/>
                    <a:pt x="18186" y="646924"/>
                    <a:pt x="15821" y="630286"/>
                  </a:cubicBezTo>
                  <a:cubicBezTo>
                    <a:pt x="14876" y="623752"/>
                    <a:pt x="13284" y="617131"/>
                    <a:pt x="11779" y="610725"/>
                  </a:cubicBezTo>
                  <a:cubicBezTo>
                    <a:pt x="8555" y="599462"/>
                    <a:pt x="6879" y="587768"/>
                    <a:pt x="6836" y="576032"/>
                  </a:cubicBezTo>
                  <a:cubicBezTo>
                    <a:pt x="8169" y="543359"/>
                    <a:pt x="32243" y="519284"/>
                    <a:pt x="55502" y="495983"/>
                  </a:cubicBezTo>
                  <a:cubicBezTo>
                    <a:pt x="65175" y="486654"/>
                    <a:pt x="74331" y="476810"/>
                    <a:pt x="82886" y="466449"/>
                  </a:cubicBezTo>
                  <a:cubicBezTo>
                    <a:pt x="102533" y="441643"/>
                    <a:pt x="111733" y="403897"/>
                    <a:pt x="90066" y="382918"/>
                  </a:cubicBezTo>
                  <a:cubicBezTo>
                    <a:pt x="82113" y="375223"/>
                    <a:pt x="70677" y="370580"/>
                    <a:pt x="59629" y="366109"/>
                  </a:cubicBezTo>
                  <a:cubicBezTo>
                    <a:pt x="43206" y="359445"/>
                    <a:pt x="26225" y="352524"/>
                    <a:pt x="21624" y="335241"/>
                  </a:cubicBezTo>
                  <a:cubicBezTo>
                    <a:pt x="16466" y="315895"/>
                    <a:pt x="31857" y="298097"/>
                    <a:pt x="46559" y="288768"/>
                  </a:cubicBezTo>
                  <a:cubicBezTo>
                    <a:pt x="52191" y="285200"/>
                    <a:pt x="58253" y="282148"/>
                    <a:pt x="64057" y="279181"/>
                  </a:cubicBezTo>
                  <a:cubicBezTo>
                    <a:pt x="74288" y="274667"/>
                    <a:pt x="83747" y="268692"/>
                    <a:pt x="92216" y="261383"/>
                  </a:cubicBezTo>
                  <a:cubicBezTo>
                    <a:pt x="114313" y="240232"/>
                    <a:pt x="115861" y="213750"/>
                    <a:pt x="115559" y="184000"/>
                  </a:cubicBezTo>
                  <a:cubicBezTo>
                    <a:pt x="115172" y="141009"/>
                    <a:pt x="106660" y="122652"/>
                    <a:pt x="97633" y="103178"/>
                  </a:cubicBezTo>
                  <a:cubicBezTo>
                    <a:pt x="87529" y="81295"/>
                    <a:pt x="77083" y="58725"/>
                    <a:pt x="78759" y="0"/>
                  </a:cubicBezTo>
                  <a:lnTo>
                    <a:pt x="83058" y="0"/>
                  </a:lnTo>
                  <a:cubicBezTo>
                    <a:pt x="81425" y="57693"/>
                    <a:pt x="91656" y="79834"/>
                    <a:pt x="101544" y="101243"/>
                  </a:cubicBezTo>
                  <a:cubicBezTo>
                    <a:pt x="110143" y="120288"/>
                    <a:pt x="119428" y="139935"/>
                    <a:pt x="119859" y="183828"/>
                  </a:cubicBezTo>
                  <a:cubicBezTo>
                    <a:pt x="120203" y="214738"/>
                    <a:pt x="118526" y="242166"/>
                    <a:pt x="95182" y="264522"/>
                  </a:cubicBezTo>
                  <a:cubicBezTo>
                    <a:pt x="86412" y="272088"/>
                    <a:pt x="76610" y="278365"/>
                    <a:pt x="66034" y="283094"/>
                  </a:cubicBezTo>
                  <a:cubicBezTo>
                    <a:pt x="60144" y="285931"/>
                    <a:pt x="54384" y="289026"/>
                    <a:pt x="48838" y="292466"/>
                  </a:cubicBezTo>
                  <a:cubicBezTo>
                    <a:pt x="34264" y="301666"/>
                    <a:pt x="21495" y="318260"/>
                    <a:pt x="25751" y="334210"/>
                  </a:cubicBezTo>
                  <a:cubicBezTo>
                    <a:pt x="29793" y="349428"/>
                    <a:pt x="45055" y="355705"/>
                    <a:pt x="61219" y="362153"/>
                  </a:cubicBezTo>
                  <a:cubicBezTo>
                    <a:pt x="72612" y="366796"/>
                    <a:pt x="84434" y="371568"/>
                    <a:pt x="93032" y="379866"/>
                  </a:cubicBezTo>
                  <a:cubicBezTo>
                    <a:pt x="116505" y="402651"/>
                    <a:pt x="107047" y="442847"/>
                    <a:pt x="86240" y="469157"/>
                  </a:cubicBezTo>
                  <a:cubicBezTo>
                    <a:pt x="77598" y="479733"/>
                    <a:pt x="68313" y="489750"/>
                    <a:pt x="58511" y="499251"/>
                  </a:cubicBezTo>
                  <a:cubicBezTo>
                    <a:pt x="34780" y="522982"/>
                    <a:pt x="12339" y="545423"/>
                    <a:pt x="11221" y="576419"/>
                  </a:cubicBezTo>
                  <a:cubicBezTo>
                    <a:pt x="11350" y="587768"/>
                    <a:pt x="12983" y="599032"/>
                    <a:pt x="16122" y="609952"/>
                  </a:cubicBezTo>
                  <a:cubicBezTo>
                    <a:pt x="17670" y="616443"/>
                    <a:pt x="19261" y="623150"/>
                    <a:pt x="20421" y="629856"/>
                  </a:cubicBezTo>
                  <a:cubicBezTo>
                    <a:pt x="22656" y="647698"/>
                    <a:pt x="19303" y="670483"/>
                    <a:pt x="2150" y="680499"/>
                  </a:cubicBezTo>
                  <a:lnTo>
                    <a:pt x="2150" y="68049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10956830" y="1723671"/>
              <a:ext cx="150637" cy="245096"/>
            </a:xfrm>
            <a:custGeom>
              <a:rect b="b" l="l" r="r" t="t"/>
              <a:pathLst>
                <a:path extrusionOk="0" h="245096" w="150637">
                  <a:moveTo>
                    <a:pt x="148099" y="84263"/>
                  </a:moveTo>
                  <a:cubicBezTo>
                    <a:pt x="147066" y="64187"/>
                    <a:pt x="148099" y="46603"/>
                    <a:pt x="140575" y="27773"/>
                  </a:cubicBezTo>
                  <a:cubicBezTo>
                    <a:pt x="131977" y="6536"/>
                    <a:pt x="98830" y="-4298"/>
                    <a:pt x="59365" y="1592"/>
                  </a:cubicBezTo>
                  <a:cubicBezTo>
                    <a:pt x="42685" y="4086"/>
                    <a:pt x="27896" y="13629"/>
                    <a:pt x="18739" y="27816"/>
                  </a:cubicBezTo>
                  <a:cubicBezTo>
                    <a:pt x="10141" y="40370"/>
                    <a:pt x="7346" y="55502"/>
                    <a:pt x="5584" y="70248"/>
                  </a:cubicBezTo>
                  <a:cubicBezTo>
                    <a:pt x="-649" y="119687"/>
                    <a:pt x="-1681" y="169600"/>
                    <a:pt x="2575" y="219254"/>
                  </a:cubicBezTo>
                  <a:cubicBezTo>
                    <a:pt x="4509" y="226777"/>
                    <a:pt x="8207" y="233699"/>
                    <a:pt x="13409" y="239459"/>
                  </a:cubicBezTo>
                  <a:cubicBezTo>
                    <a:pt x="18912" y="245177"/>
                    <a:pt x="28412" y="245306"/>
                    <a:pt x="36752" y="245005"/>
                  </a:cubicBezTo>
                  <a:lnTo>
                    <a:pt x="120885" y="241910"/>
                  </a:lnTo>
                  <a:cubicBezTo>
                    <a:pt x="129483" y="241566"/>
                    <a:pt x="138984" y="240792"/>
                    <a:pt x="144315" y="234730"/>
                  </a:cubicBezTo>
                  <a:cubicBezTo>
                    <a:pt x="147539" y="230216"/>
                    <a:pt x="149215" y="224757"/>
                    <a:pt x="149001" y="219211"/>
                  </a:cubicBezTo>
                  <a:cubicBezTo>
                    <a:pt x="151451" y="174243"/>
                    <a:pt x="151151" y="129188"/>
                    <a:pt x="148099" y="84263"/>
                  </a:cubicBezTo>
                  <a:lnTo>
                    <a:pt x="148099" y="84263"/>
                  </a:lnTo>
                  <a:close/>
                  <a:moveTo>
                    <a:pt x="90361" y="26441"/>
                  </a:moveTo>
                  <a:cubicBezTo>
                    <a:pt x="86922" y="29966"/>
                    <a:pt x="81677" y="31041"/>
                    <a:pt x="77121" y="29149"/>
                  </a:cubicBezTo>
                  <a:cubicBezTo>
                    <a:pt x="72779" y="27300"/>
                    <a:pt x="70328" y="22700"/>
                    <a:pt x="71188" y="18057"/>
                  </a:cubicBezTo>
                  <a:cubicBezTo>
                    <a:pt x="72607" y="13500"/>
                    <a:pt x="76777" y="10405"/>
                    <a:pt x="81548" y="10362"/>
                  </a:cubicBezTo>
                  <a:lnTo>
                    <a:pt x="81548" y="10362"/>
                  </a:lnTo>
                  <a:cubicBezTo>
                    <a:pt x="84988" y="9932"/>
                    <a:pt x="88384" y="11351"/>
                    <a:pt x="90491" y="14059"/>
                  </a:cubicBezTo>
                  <a:cubicBezTo>
                    <a:pt x="93113" y="17800"/>
                    <a:pt x="93070" y="22786"/>
                    <a:pt x="90361" y="264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43"/>
            <p:cNvSpPr/>
            <p:nvPr/>
          </p:nvSpPr>
          <p:spPr>
            <a:xfrm>
              <a:off x="10956830" y="1723671"/>
              <a:ext cx="150637" cy="245096"/>
            </a:xfrm>
            <a:custGeom>
              <a:rect b="b" l="l" r="r" t="t"/>
              <a:pathLst>
                <a:path extrusionOk="0" h="245096" w="150637">
                  <a:moveTo>
                    <a:pt x="148099" y="84263"/>
                  </a:moveTo>
                  <a:cubicBezTo>
                    <a:pt x="147066" y="64187"/>
                    <a:pt x="148099" y="46603"/>
                    <a:pt x="140575" y="27773"/>
                  </a:cubicBezTo>
                  <a:cubicBezTo>
                    <a:pt x="131977" y="6536"/>
                    <a:pt x="98830" y="-4298"/>
                    <a:pt x="59365" y="1592"/>
                  </a:cubicBezTo>
                  <a:cubicBezTo>
                    <a:pt x="42685" y="4086"/>
                    <a:pt x="27896" y="13629"/>
                    <a:pt x="18739" y="27816"/>
                  </a:cubicBezTo>
                  <a:cubicBezTo>
                    <a:pt x="10141" y="40370"/>
                    <a:pt x="7346" y="55502"/>
                    <a:pt x="5584" y="70248"/>
                  </a:cubicBezTo>
                  <a:cubicBezTo>
                    <a:pt x="-649" y="119687"/>
                    <a:pt x="-1681" y="169600"/>
                    <a:pt x="2575" y="219254"/>
                  </a:cubicBezTo>
                  <a:cubicBezTo>
                    <a:pt x="4509" y="226777"/>
                    <a:pt x="8207" y="233699"/>
                    <a:pt x="13409" y="239459"/>
                  </a:cubicBezTo>
                  <a:cubicBezTo>
                    <a:pt x="18912" y="245177"/>
                    <a:pt x="28412" y="245306"/>
                    <a:pt x="36752" y="245005"/>
                  </a:cubicBezTo>
                  <a:lnTo>
                    <a:pt x="120885" y="241910"/>
                  </a:lnTo>
                  <a:cubicBezTo>
                    <a:pt x="129483" y="241566"/>
                    <a:pt x="138984" y="240792"/>
                    <a:pt x="144315" y="234730"/>
                  </a:cubicBezTo>
                  <a:cubicBezTo>
                    <a:pt x="147539" y="230216"/>
                    <a:pt x="149215" y="224757"/>
                    <a:pt x="149001" y="219211"/>
                  </a:cubicBezTo>
                  <a:cubicBezTo>
                    <a:pt x="151451" y="174243"/>
                    <a:pt x="151151" y="129188"/>
                    <a:pt x="148099" y="84263"/>
                  </a:cubicBezTo>
                  <a:lnTo>
                    <a:pt x="148099" y="84263"/>
                  </a:lnTo>
                  <a:close/>
                  <a:moveTo>
                    <a:pt x="90361" y="26441"/>
                  </a:moveTo>
                  <a:cubicBezTo>
                    <a:pt x="86922" y="29966"/>
                    <a:pt x="81677" y="31041"/>
                    <a:pt x="77121" y="29149"/>
                  </a:cubicBezTo>
                  <a:cubicBezTo>
                    <a:pt x="72779" y="27300"/>
                    <a:pt x="70328" y="22700"/>
                    <a:pt x="71188" y="18057"/>
                  </a:cubicBezTo>
                  <a:cubicBezTo>
                    <a:pt x="72607" y="13500"/>
                    <a:pt x="76777" y="10405"/>
                    <a:pt x="81548" y="10362"/>
                  </a:cubicBezTo>
                  <a:lnTo>
                    <a:pt x="81548" y="10362"/>
                  </a:lnTo>
                  <a:cubicBezTo>
                    <a:pt x="84988" y="9932"/>
                    <a:pt x="88384" y="11351"/>
                    <a:pt x="90491" y="14059"/>
                  </a:cubicBezTo>
                  <a:cubicBezTo>
                    <a:pt x="93113" y="17800"/>
                    <a:pt x="93070" y="22786"/>
                    <a:pt x="90361" y="26441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3"/>
            <p:cNvSpPr/>
            <p:nvPr/>
          </p:nvSpPr>
          <p:spPr>
            <a:xfrm>
              <a:off x="11026513" y="1732904"/>
              <a:ext cx="23561" cy="21690"/>
            </a:xfrm>
            <a:custGeom>
              <a:rect b="b" l="l" r="r" t="t"/>
              <a:pathLst>
                <a:path extrusionOk="0" h="21690" w="23561">
                  <a:moveTo>
                    <a:pt x="20679" y="17165"/>
                  </a:moveTo>
                  <a:cubicBezTo>
                    <a:pt x="21624" y="15273"/>
                    <a:pt x="22141" y="13210"/>
                    <a:pt x="22141" y="11103"/>
                  </a:cubicBezTo>
                  <a:cubicBezTo>
                    <a:pt x="21969" y="8825"/>
                    <a:pt x="21152" y="6632"/>
                    <a:pt x="19819" y="4740"/>
                  </a:cubicBezTo>
                  <a:cubicBezTo>
                    <a:pt x="17842" y="2763"/>
                    <a:pt x="15090" y="1774"/>
                    <a:pt x="12296" y="2118"/>
                  </a:cubicBezTo>
                  <a:lnTo>
                    <a:pt x="11865" y="2118"/>
                  </a:lnTo>
                  <a:cubicBezTo>
                    <a:pt x="9028" y="2204"/>
                    <a:pt x="6364" y="3408"/>
                    <a:pt x="4428" y="5471"/>
                  </a:cubicBezTo>
                  <a:cubicBezTo>
                    <a:pt x="1720" y="8309"/>
                    <a:pt x="1462" y="12651"/>
                    <a:pt x="3827" y="15789"/>
                  </a:cubicBezTo>
                  <a:cubicBezTo>
                    <a:pt x="5675" y="18454"/>
                    <a:pt x="8684" y="20045"/>
                    <a:pt x="11909" y="20088"/>
                  </a:cubicBezTo>
                  <a:cubicBezTo>
                    <a:pt x="15005" y="20045"/>
                    <a:pt x="18014" y="19056"/>
                    <a:pt x="20507" y="17251"/>
                  </a:cubicBezTo>
                  <a:cubicBezTo>
                    <a:pt x="20507" y="17251"/>
                    <a:pt x="20120" y="18197"/>
                    <a:pt x="18787" y="19271"/>
                  </a:cubicBezTo>
                  <a:cubicBezTo>
                    <a:pt x="16810" y="20776"/>
                    <a:pt x="14402" y="21593"/>
                    <a:pt x="11909" y="21679"/>
                  </a:cubicBezTo>
                  <a:cubicBezTo>
                    <a:pt x="8083" y="21851"/>
                    <a:pt x="4428" y="20131"/>
                    <a:pt x="2150" y="17036"/>
                  </a:cubicBezTo>
                  <a:cubicBezTo>
                    <a:pt x="775" y="15187"/>
                    <a:pt x="0" y="12952"/>
                    <a:pt x="0" y="10673"/>
                  </a:cubicBezTo>
                  <a:cubicBezTo>
                    <a:pt x="43" y="8180"/>
                    <a:pt x="1075" y="5815"/>
                    <a:pt x="2795" y="4010"/>
                  </a:cubicBezTo>
                  <a:cubicBezTo>
                    <a:pt x="5160" y="1516"/>
                    <a:pt x="8427" y="97"/>
                    <a:pt x="11865" y="97"/>
                  </a:cubicBezTo>
                  <a:lnTo>
                    <a:pt x="11865" y="97"/>
                  </a:lnTo>
                  <a:cubicBezTo>
                    <a:pt x="13715" y="-161"/>
                    <a:pt x="15563" y="97"/>
                    <a:pt x="17282" y="828"/>
                  </a:cubicBezTo>
                  <a:cubicBezTo>
                    <a:pt x="18873" y="1387"/>
                    <a:pt x="20249" y="2376"/>
                    <a:pt x="21324" y="3666"/>
                  </a:cubicBezTo>
                  <a:cubicBezTo>
                    <a:pt x="22828" y="5858"/>
                    <a:pt x="23603" y="8481"/>
                    <a:pt x="23560" y="11146"/>
                  </a:cubicBezTo>
                  <a:cubicBezTo>
                    <a:pt x="23302" y="15660"/>
                    <a:pt x="20679" y="17380"/>
                    <a:pt x="20679" y="17165"/>
                  </a:cubicBezTo>
                  <a:lnTo>
                    <a:pt x="20679" y="1716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10955457" y="1722941"/>
              <a:ext cx="152588" cy="246849"/>
            </a:xfrm>
            <a:custGeom>
              <a:rect b="b" l="l" r="r" t="t"/>
              <a:pathLst>
                <a:path extrusionOk="0" h="246849" w="152588">
                  <a:moveTo>
                    <a:pt x="149472" y="84993"/>
                  </a:moveTo>
                  <a:cubicBezTo>
                    <a:pt x="149557" y="85594"/>
                    <a:pt x="149557" y="86153"/>
                    <a:pt x="149472" y="86755"/>
                  </a:cubicBezTo>
                  <a:cubicBezTo>
                    <a:pt x="149472" y="88088"/>
                    <a:pt x="149686" y="89808"/>
                    <a:pt x="149858" y="92086"/>
                  </a:cubicBezTo>
                  <a:cubicBezTo>
                    <a:pt x="150117" y="96858"/>
                    <a:pt x="150504" y="103693"/>
                    <a:pt x="151019" y="112464"/>
                  </a:cubicBezTo>
                  <a:cubicBezTo>
                    <a:pt x="151879" y="130176"/>
                    <a:pt x="152997" y="155841"/>
                    <a:pt x="152438" y="187568"/>
                  </a:cubicBezTo>
                  <a:cubicBezTo>
                    <a:pt x="152266" y="195522"/>
                    <a:pt x="151965" y="203862"/>
                    <a:pt x="151493" y="212503"/>
                  </a:cubicBezTo>
                  <a:cubicBezTo>
                    <a:pt x="151191" y="216802"/>
                    <a:pt x="151148" y="221101"/>
                    <a:pt x="150461" y="225787"/>
                  </a:cubicBezTo>
                  <a:cubicBezTo>
                    <a:pt x="149945" y="230602"/>
                    <a:pt x="147537" y="235073"/>
                    <a:pt x="143754" y="238125"/>
                  </a:cubicBezTo>
                  <a:cubicBezTo>
                    <a:pt x="139670" y="240877"/>
                    <a:pt x="134898" y="242467"/>
                    <a:pt x="129997" y="242854"/>
                  </a:cubicBezTo>
                  <a:cubicBezTo>
                    <a:pt x="125096" y="243413"/>
                    <a:pt x="120195" y="243456"/>
                    <a:pt x="115251" y="243671"/>
                  </a:cubicBezTo>
                  <a:lnTo>
                    <a:pt x="84642" y="244875"/>
                  </a:lnTo>
                  <a:lnTo>
                    <a:pt x="52485" y="246079"/>
                  </a:lnTo>
                  <a:lnTo>
                    <a:pt x="35847" y="246723"/>
                  </a:lnTo>
                  <a:cubicBezTo>
                    <a:pt x="30001" y="247196"/>
                    <a:pt x="24111" y="246337"/>
                    <a:pt x="18651" y="244230"/>
                  </a:cubicBezTo>
                  <a:cubicBezTo>
                    <a:pt x="15900" y="242940"/>
                    <a:pt x="13535" y="240963"/>
                    <a:pt x="11773" y="238469"/>
                  </a:cubicBezTo>
                  <a:cubicBezTo>
                    <a:pt x="9967" y="236148"/>
                    <a:pt x="8334" y="233654"/>
                    <a:pt x="6914" y="231075"/>
                  </a:cubicBezTo>
                  <a:cubicBezTo>
                    <a:pt x="5410" y="228495"/>
                    <a:pt x="4207" y="225744"/>
                    <a:pt x="3261" y="222907"/>
                  </a:cubicBezTo>
                  <a:cubicBezTo>
                    <a:pt x="2572" y="219983"/>
                    <a:pt x="2229" y="216974"/>
                    <a:pt x="2143" y="213965"/>
                  </a:cubicBezTo>
                  <a:cubicBezTo>
                    <a:pt x="1196" y="202185"/>
                    <a:pt x="552" y="190234"/>
                    <a:pt x="251" y="178153"/>
                  </a:cubicBezTo>
                  <a:cubicBezTo>
                    <a:pt x="-394" y="154551"/>
                    <a:pt x="208" y="130950"/>
                    <a:pt x="2014" y="107434"/>
                  </a:cubicBezTo>
                  <a:cubicBezTo>
                    <a:pt x="2874" y="96041"/>
                    <a:pt x="3991" y="84864"/>
                    <a:pt x="5238" y="73944"/>
                  </a:cubicBezTo>
                  <a:cubicBezTo>
                    <a:pt x="6141" y="63153"/>
                    <a:pt x="8290" y="52535"/>
                    <a:pt x="11730" y="42260"/>
                  </a:cubicBezTo>
                  <a:cubicBezTo>
                    <a:pt x="15254" y="32458"/>
                    <a:pt x="21059" y="23602"/>
                    <a:pt x="28625" y="16465"/>
                  </a:cubicBezTo>
                  <a:cubicBezTo>
                    <a:pt x="35976" y="9845"/>
                    <a:pt x="44833" y="5159"/>
                    <a:pt x="54419" y="2837"/>
                  </a:cubicBezTo>
                  <a:cubicBezTo>
                    <a:pt x="56698" y="2236"/>
                    <a:pt x="58977" y="1677"/>
                    <a:pt x="61255" y="1290"/>
                  </a:cubicBezTo>
                  <a:lnTo>
                    <a:pt x="68090" y="473"/>
                  </a:lnTo>
                  <a:lnTo>
                    <a:pt x="74797" y="0"/>
                  </a:lnTo>
                  <a:lnTo>
                    <a:pt x="81375" y="0"/>
                  </a:lnTo>
                  <a:cubicBezTo>
                    <a:pt x="89758" y="0"/>
                    <a:pt x="98098" y="903"/>
                    <a:pt x="106266" y="2794"/>
                  </a:cubicBezTo>
                  <a:cubicBezTo>
                    <a:pt x="113747" y="4471"/>
                    <a:pt x="120883" y="7351"/>
                    <a:pt x="127374" y="11393"/>
                  </a:cubicBezTo>
                  <a:cubicBezTo>
                    <a:pt x="133222" y="15004"/>
                    <a:pt x="138036" y="20077"/>
                    <a:pt x="141260" y="26138"/>
                  </a:cubicBezTo>
                  <a:cubicBezTo>
                    <a:pt x="145645" y="36112"/>
                    <a:pt x="148139" y="46774"/>
                    <a:pt x="148612" y="57651"/>
                  </a:cubicBezTo>
                  <a:cubicBezTo>
                    <a:pt x="149171" y="66507"/>
                    <a:pt x="149171" y="73385"/>
                    <a:pt x="149257" y="78071"/>
                  </a:cubicBezTo>
                  <a:lnTo>
                    <a:pt x="149257" y="83359"/>
                  </a:lnTo>
                  <a:cubicBezTo>
                    <a:pt x="149300" y="83961"/>
                    <a:pt x="149300" y="84606"/>
                    <a:pt x="149257" y="85208"/>
                  </a:cubicBezTo>
                  <a:cubicBezTo>
                    <a:pt x="149214" y="84606"/>
                    <a:pt x="149214" y="84004"/>
                    <a:pt x="149257" y="83402"/>
                  </a:cubicBezTo>
                  <a:cubicBezTo>
                    <a:pt x="149257" y="82069"/>
                    <a:pt x="149042" y="80350"/>
                    <a:pt x="148913" y="78071"/>
                  </a:cubicBezTo>
                  <a:cubicBezTo>
                    <a:pt x="148655" y="73428"/>
                    <a:pt x="148526" y="66507"/>
                    <a:pt x="147795" y="57693"/>
                  </a:cubicBezTo>
                  <a:cubicBezTo>
                    <a:pt x="147194" y="46989"/>
                    <a:pt x="144614" y="36499"/>
                    <a:pt x="140229" y="26740"/>
                  </a:cubicBezTo>
                  <a:cubicBezTo>
                    <a:pt x="137047" y="20893"/>
                    <a:pt x="132404" y="15993"/>
                    <a:pt x="126687" y="12596"/>
                  </a:cubicBezTo>
                  <a:cubicBezTo>
                    <a:pt x="120281" y="8727"/>
                    <a:pt x="113273" y="5976"/>
                    <a:pt x="105965" y="4385"/>
                  </a:cubicBezTo>
                  <a:cubicBezTo>
                    <a:pt x="97925" y="2622"/>
                    <a:pt x="89715" y="1763"/>
                    <a:pt x="81461" y="1806"/>
                  </a:cubicBezTo>
                  <a:lnTo>
                    <a:pt x="74969" y="1806"/>
                  </a:lnTo>
                  <a:lnTo>
                    <a:pt x="68348" y="2322"/>
                  </a:lnTo>
                  <a:lnTo>
                    <a:pt x="61642" y="3138"/>
                  </a:lnTo>
                  <a:cubicBezTo>
                    <a:pt x="59406" y="3525"/>
                    <a:pt x="57170" y="4041"/>
                    <a:pt x="54978" y="4686"/>
                  </a:cubicBezTo>
                  <a:cubicBezTo>
                    <a:pt x="45735" y="6965"/>
                    <a:pt x="37223" y="11522"/>
                    <a:pt x="30173" y="17970"/>
                  </a:cubicBezTo>
                  <a:cubicBezTo>
                    <a:pt x="22950" y="24935"/>
                    <a:pt x="17447" y="33490"/>
                    <a:pt x="14137" y="42948"/>
                  </a:cubicBezTo>
                  <a:cubicBezTo>
                    <a:pt x="10827" y="53093"/>
                    <a:pt x="8720" y="63583"/>
                    <a:pt x="7860" y="74202"/>
                  </a:cubicBezTo>
                  <a:cubicBezTo>
                    <a:pt x="6613" y="85079"/>
                    <a:pt x="5495" y="96256"/>
                    <a:pt x="4679" y="107606"/>
                  </a:cubicBezTo>
                  <a:cubicBezTo>
                    <a:pt x="2917" y="131036"/>
                    <a:pt x="2314" y="154551"/>
                    <a:pt x="2960" y="178067"/>
                  </a:cubicBezTo>
                  <a:cubicBezTo>
                    <a:pt x="3261" y="190148"/>
                    <a:pt x="3905" y="202056"/>
                    <a:pt x="4808" y="213793"/>
                  </a:cubicBezTo>
                  <a:cubicBezTo>
                    <a:pt x="4894" y="216673"/>
                    <a:pt x="5238" y="219553"/>
                    <a:pt x="5840" y="222391"/>
                  </a:cubicBezTo>
                  <a:cubicBezTo>
                    <a:pt x="6742" y="225099"/>
                    <a:pt x="7903" y="227679"/>
                    <a:pt x="9322" y="230129"/>
                  </a:cubicBezTo>
                  <a:cubicBezTo>
                    <a:pt x="10698" y="232623"/>
                    <a:pt x="12245" y="234987"/>
                    <a:pt x="13966" y="237223"/>
                  </a:cubicBezTo>
                  <a:cubicBezTo>
                    <a:pt x="15513" y="239458"/>
                    <a:pt x="17619" y="241221"/>
                    <a:pt x="20070" y="242381"/>
                  </a:cubicBezTo>
                  <a:cubicBezTo>
                    <a:pt x="25229" y="244316"/>
                    <a:pt x="30731" y="245090"/>
                    <a:pt x="36234" y="244660"/>
                  </a:cubicBezTo>
                  <a:lnTo>
                    <a:pt x="52828" y="244101"/>
                  </a:lnTo>
                  <a:lnTo>
                    <a:pt x="84986" y="242940"/>
                  </a:lnTo>
                  <a:lnTo>
                    <a:pt x="115595" y="241866"/>
                  </a:lnTo>
                  <a:cubicBezTo>
                    <a:pt x="120582" y="241866"/>
                    <a:pt x="125483" y="241608"/>
                    <a:pt x="130168" y="241092"/>
                  </a:cubicBezTo>
                  <a:cubicBezTo>
                    <a:pt x="134769" y="240791"/>
                    <a:pt x="139197" y="239286"/>
                    <a:pt x="143066" y="236793"/>
                  </a:cubicBezTo>
                  <a:cubicBezTo>
                    <a:pt x="146462" y="233998"/>
                    <a:pt x="148655" y="230000"/>
                    <a:pt x="149085" y="225615"/>
                  </a:cubicBezTo>
                  <a:cubicBezTo>
                    <a:pt x="149772" y="221316"/>
                    <a:pt x="149858" y="217017"/>
                    <a:pt x="150203" y="212718"/>
                  </a:cubicBezTo>
                  <a:cubicBezTo>
                    <a:pt x="150718" y="204120"/>
                    <a:pt x="151062" y="195823"/>
                    <a:pt x="151278" y="187912"/>
                  </a:cubicBezTo>
                  <a:cubicBezTo>
                    <a:pt x="152051" y="156228"/>
                    <a:pt x="151278" y="130563"/>
                    <a:pt x="150589" y="112851"/>
                  </a:cubicBezTo>
                  <a:cubicBezTo>
                    <a:pt x="150246" y="104252"/>
                    <a:pt x="149988" y="97202"/>
                    <a:pt x="149815" y="92430"/>
                  </a:cubicBezTo>
                  <a:lnTo>
                    <a:pt x="149815" y="87142"/>
                  </a:lnTo>
                  <a:cubicBezTo>
                    <a:pt x="149600" y="86454"/>
                    <a:pt x="149514" y="85723"/>
                    <a:pt x="149472" y="84993"/>
                  </a:cubicBezTo>
                  <a:lnTo>
                    <a:pt x="149472" y="8499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10975311" y="1871388"/>
              <a:ext cx="120374" cy="79498"/>
            </a:xfrm>
            <a:custGeom>
              <a:rect b="b" l="l" r="r" t="t"/>
              <a:pathLst>
                <a:path extrusionOk="0" h="79498" w="120374">
                  <a:moveTo>
                    <a:pt x="106402" y="77254"/>
                  </a:moveTo>
                  <a:lnTo>
                    <a:pt x="17970" y="79490"/>
                  </a:lnTo>
                  <a:cubicBezTo>
                    <a:pt x="10017" y="79705"/>
                    <a:pt x="3181" y="76137"/>
                    <a:pt x="2709" y="71494"/>
                  </a:cubicBezTo>
                  <a:lnTo>
                    <a:pt x="0" y="0"/>
                  </a:lnTo>
                  <a:lnTo>
                    <a:pt x="120374" y="0"/>
                  </a:lnTo>
                  <a:lnTo>
                    <a:pt x="120374" y="68785"/>
                  </a:lnTo>
                  <a:cubicBezTo>
                    <a:pt x="120460" y="73299"/>
                    <a:pt x="114270" y="77082"/>
                    <a:pt x="106402" y="772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43"/>
            <p:cNvSpPr/>
            <p:nvPr/>
          </p:nvSpPr>
          <p:spPr>
            <a:xfrm>
              <a:off x="10974366" y="1749206"/>
              <a:ext cx="20635" cy="167107"/>
            </a:xfrm>
            <a:custGeom>
              <a:rect b="b" l="l" r="r" t="t"/>
              <a:pathLst>
                <a:path extrusionOk="0" h="167107" w="20635">
                  <a:moveTo>
                    <a:pt x="20636" y="3"/>
                  </a:moveTo>
                  <a:cubicBezTo>
                    <a:pt x="16165" y="6967"/>
                    <a:pt x="12510" y="14448"/>
                    <a:pt x="9845" y="22315"/>
                  </a:cubicBezTo>
                  <a:cubicBezTo>
                    <a:pt x="7265" y="30956"/>
                    <a:pt x="5546" y="39812"/>
                    <a:pt x="4687" y="48754"/>
                  </a:cubicBezTo>
                  <a:cubicBezTo>
                    <a:pt x="3655" y="58857"/>
                    <a:pt x="3224" y="70250"/>
                    <a:pt x="2708" y="81900"/>
                  </a:cubicBezTo>
                  <a:cubicBezTo>
                    <a:pt x="1805" y="105459"/>
                    <a:pt x="1848" y="126825"/>
                    <a:pt x="2107" y="142087"/>
                  </a:cubicBezTo>
                  <a:cubicBezTo>
                    <a:pt x="2107" y="149525"/>
                    <a:pt x="2365" y="155672"/>
                    <a:pt x="2451" y="160401"/>
                  </a:cubicBezTo>
                  <a:cubicBezTo>
                    <a:pt x="2666" y="162637"/>
                    <a:pt x="2666" y="164872"/>
                    <a:pt x="2451" y="167108"/>
                  </a:cubicBezTo>
                  <a:cubicBezTo>
                    <a:pt x="1978" y="164915"/>
                    <a:pt x="1719" y="162680"/>
                    <a:pt x="1676" y="160444"/>
                  </a:cubicBezTo>
                  <a:cubicBezTo>
                    <a:pt x="1333" y="156145"/>
                    <a:pt x="946" y="149868"/>
                    <a:pt x="602" y="142130"/>
                  </a:cubicBezTo>
                  <a:cubicBezTo>
                    <a:pt x="-43" y="126654"/>
                    <a:pt x="-344" y="105244"/>
                    <a:pt x="602" y="81642"/>
                  </a:cubicBezTo>
                  <a:cubicBezTo>
                    <a:pt x="1118" y="69820"/>
                    <a:pt x="1591" y="58599"/>
                    <a:pt x="2794" y="48367"/>
                  </a:cubicBezTo>
                  <a:cubicBezTo>
                    <a:pt x="3698" y="39296"/>
                    <a:pt x="5589" y="30354"/>
                    <a:pt x="8469" y="21670"/>
                  </a:cubicBezTo>
                  <a:cubicBezTo>
                    <a:pt x="10447" y="15824"/>
                    <a:pt x="13199" y="10278"/>
                    <a:pt x="16595" y="5119"/>
                  </a:cubicBezTo>
                  <a:cubicBezTo>
                    <a:pt x="17498" y="3700"/>
                    <a:pt x="18486" y="2367"/>
                    <a:pt x="19561" y="1078"/>
                  </a:cubicBezTo>
                  <a:cubicBezTo>
                    <a:pt x="20163" y="390"/>
                    <a:pt x="20593" y="-40"/>
                    <a:pt x="20636" y="3"/>
                  </a:cubicBezTo>
                  <a:lnTo>
                    <a:pt x="20636" y="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43"/>
            <p:cNvSpPr/>
            <p:nvPr/>
          </p:nvSpPr>
          <p:spPr>
            <a:xfrm>
              <a:off x="11092068" y="1774960"/>
              <a:ext cx="3447" cy="86712"/>
            </a:xfrm>
            <a:custGeom>
              <a:rect b="b" l="l" r="r" t="t"/>
              <a:pathLst>
                <a:path extrusionOk="0" h="86712" w="3447">
                  <a:moveTo>
                    <a:pt x="694" y="86712"/>
                  </a:moveTo>
                  <a:cubicBezTo>
                    <a:pt x="307" y="82413"/>
                    <a:pt x="307" y="78114"/>
                    <a:pt x="694" y="73815"/>
                  </a:cubicBezTo>
                  <a:cubicBezTo>
                    <a:pt x="952" y="66034"/>
                    <a:pt x="1252" y="55243"/>
                    <a:pt x="1209" y="43378"/>
                  </a:cubicBezTo>
                  <a:cubicBezTo>
                    <a:pt x="1166" y="31512"/>
                    <a:pt x="737" y="20679"/>
                    <a:pt x="393" y="12897"/>
                  </a:cubicBezTo>
                  <a:cubicBezTo>
                    <a:pt x="-37" y="8598"/>
                    <a:pt x="-123" y="4299"/>
                    <a:pt x="178" y="0"/>
                  </a:cubicBezTo>
                  <a:cubicBezTo>
                    <a:pt x="1166" y="4127"/>
                    <a:pt x="1769" y="8340"/>
                    <a:pt x="1984" y="12553"/>
                  </a:cubicBezTo>
                  <a:cubicBezTo>
                    <a:pt x="2757" y="20378"/>
                    <a:pt x="3402" y="31168"/>
                    <a:pt x="3445" y="43120"/>
                  </a:cubicBezTo>
                  <a:cubicBezTo>
                    <a:pt x="3488" y="55071"/>
                    <a:pt x="2930" y="65905"/>
                    <a:pt x="2241" y="73729"/>
                  </a:cubicBezTo>
                  <a:cubicBezTo>
                    <a:pt x="2155" y="78114"/>
                    <a:pt x="1640" y="82456"/>
                    <a:pt x="694" y="8671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0978536" y="1942710"/>
              <a:ext cx="100254" cy="10118"/>
            </a:xfrm>
            <a:custGeom>
              <a:rect b="b" l="l" r="r" t="t"/>
              <a:pathLst>
                <a:path extrusionOk="0" h="10118" w="100254">
                  <a:moveTo>
                    <a:pt x="100255" y="6148"/>
                  </a:moveTo>
                  <a:cubicBezTo>
                    <a:pt x="95267" y="7008"/>
                    <a:pt x="90237" y="7480"/>
                    <a:pt x="85208" y="7523"/>
                  </a:cubicBezTo>
                  <a:cubicBezTo>
                    <a:pt x="75879" y="8125"/>
                    <a:pt x="63024" y="8727"/>
                    <a:pt x="48795" y="9286"/>
                  </a:cubicBezTo>
                  <a:lnTo>
                    <a:pt x="28717" y="9974"/>
                  </a:lnTo>
                  <a:cubicBezTo>
                    <a:pt x="23173" y="10361"/>
                    <a:pt x="17627" y="9974"/>
                    <a:pt x="12210" y="8813"/>
                  </a:cubicBezTo>
                  <a:cubicBezTo>
                    <a:pt x="8512" y="7910"/>
                    <a:pt x="5073" y="6062"/>
                    <a:pt x="2322" y="3439"/>
                  </a:cubicBezTo>
                  <a:cubicBezTo>
                    <a:pt x="1247" y="2536"/>
                    <a:pt x="430" y="1333"/>
                    <a:pt x="0" y="0"/>
                  </a:cubicBezTo>
                  <a:cubicBezTo>
                    <a:pt x="0" y="0"/>
                    <a:pt x="946" y="1161"/>
                    <a:pt x="2923" y="2794"/>
                  </a:cubicBezTo>
                  <a:cubicBezTo>
                    <a:pt x="5761" y="4944"/>
                    <a:pt x="9071" y="6449"/>
                    <a:pt x="12553" y="7094"/>
                  </a:cubicBezTo>
                  <a:cubicBezTo>
                    <a:pt x="17842" y="7996"/>
                    <a:pt x="23258" y="8211"/>
                    <a:pt x="28631" y="7738"/>
                  </a:cubicBezTo>
                  <a:lnTo>
                    <a:pt x="48709" y="6879"/>
                  </a:lnTo>
                  <a:cubicBezTo>
                    <a:pt x="62939" y="6320"/>
                    <a:pt x="75793" y="5933"/>
                    <a:pt x="85165" y="5804"/>
                  </a:cubicBezTo>
                  <a:cubicBezTo>
                    <a:pt x="90194" y="5546"/>
                    <a:pt x="95225" y="5675"/>
                    <a:pt x="100255" y="6148"/>
                  </a:cubicBezTo>
                  <a:lnTo>
                    <a:pt x="100255" y="614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11020255" y="1951609"/>
              <a:ext cx="2273" cy="8598"/>
            </a:xfrm>
            <a:custGeom>
              <a:rect b="b" l="l" r="r" t="t"/>
              <a:pathLst>
                <a:path extrusionOk="0" h="8598" w="2273">
                  <a:moveTo>
                    <a:pt x="927" y="8598"/>
                  </a:moveTo>
                  <a:cubicBezTo>
                    <a:pt x="283" y="8598"/>
                    <a:pt x="-104" y="6578"/>
                    <a:pt x="25" y="4299"/>
                  </a:cubicBezTo>
                  <a:cubicBezTo>
                    <a:pt x="154" y="2021"/>
                    <a:pt x="713" y="0"/>
                    <a:pt x="1358" y="0"/>
                  </a:cubicBezTo>
                  <a:cubicBezTo>
                    <a:pt x="2002" y="0"/>
                    <a:pt x="2346" y="1978"/>
                    <a:pt x="2260" y="4299"/>
                  </a:cubicBezTo>
                  <a:cubicBezTo>
                    <a:pt x="2174" y="6621"/>
                    <a:pt x="1401" y="8598"/>
                    <a:pt x="927" y="859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43"/>
            <p:cNvSpPr/>
            <p:nvPr/>
          </p:nvSpPr>
          <p:spPr>
            <a:xfrm>
              <a:off x="11024363" y="1949889"/>
              <a:ext cx="2235" cy="7910"/>
            </a:xfrm>
            <a:custGeom>
              <a:rect b="b" l="l" r="r" t="t"/>
              <a:pathLst>
                <a:path extrusionOk="0" h="7910" w="2235">
                  <a:moveTo>
                    <a:pt x="1118" y="7910"/>
                  </a:moveTo>
                  <a:cubicBezTo>
                    <a:pt x="473" y="7910"/>
                    <a:pt x="0" y="6148"/>
                    <a:pt x="0" y="3955"/>
                  </a:cubicBezTo>
                  <a:cubicBezTo>
                    <a:pt x="0" y="1763"/>
                    <a:pt x="473" y="0"/>
                    <a:pt x="1118" y="0"/>
                  </a:cubicBezTo>
                  <a:cubicBezTo>
                    <a:pt x="1763" y="0"/>
                    <a:pt x="2236" y="1763"/>
                    <a:pt x="2236" y="3955"/>
                  </a:cubicBezTo>
                  <a:cubicBezTo>
                    <a:pt x="2236" y="6148"/>
                    <a:pt x="1548" y="7910"/>
                    <a:pt x="1118" y="791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11072675" y="1949543"/>
              <a:ext cx="2558" cy="9460"/>
            </a:xfrm>
            <a:custGeom>
              <a:rect b="b" l="l" r="r" t="t"/>
              <a:pathLst>
                <a:path extrusionOk="0" h="9460" w="2558">
                  <a:moveTo>
                    <a:pt x="1902" y="9461"/>
                  </a:moveTo>
                  <a:cubicBezTo>
                    <a:pt x="1300" y="9461"/>
                    <a:pt x="483" y="7483"/>
                    <a:pt x="139" y="4860"/>
                  </a:cubicBezTo>
                  <a:cubicBezTo>
                    <a:pt x="-204" y="2238"/>
                    <a:pt x="139" y="89"/>
                    <a:pt x="612" y="3"/>
                  </a:cubicBezTo>
                  <a:cubicBezTo>
                    <a:pt x="1086" y="-83"/>
                    <a:pt x="1988" y="1980"/>
                    <a:pt x="2375" y="4560"/>
                  </a:cubicBezTo>
                  <a:cubicBezTo>
                    <a:pt x="2762" y="7139"/>
                    <a:pt x="2504" y="9375"/>
                    <a:pt x="1902" y="9461"/>
                  </a:cubicBezTo>
                  <a:lnTo>
                    <a:pt x="1902" y="94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43"/>
            <p:cNvSpPr/>
            <p:nvPr/>
          </p:nvSpPr>
          <p:spPr>
            <a:xfrm>
              <a:off x="11076721" y="1949583"/>
              <a:ext cx="3020" cy="10237"/>
            </a:xfrm>
            <a:custGeom>
              <a:rect b="b" l="l" r="r" t="t"/>
              <a:pathLst>
                <a:path extrusionOk="0" h="10237" w="3020">
                  <a:moveTo>
                    <a:pt x="2585" y="10237"/>
                  </a:moveTo>
                  <a:cubicBezTo>
                    <a:pt x="1983" y="10237"/>
                    <a:pt x="994" y="8174"/>
                    <a:pt x="435" y="5336"/>
                  </a:cubicBezTo>
                  <a:cubicBezTo>
                    <a:pt x="-123" y="2499"/>
                    <a:pt x="-166" y="134"/>
                    <a:pt x="435" y="5"/>
                  </a:cubicBezTo>
                  <a:cubicBezTo>
                    <a:pt x="1038" y="-124"/>
                    <a:pt x="2026" y="2069"/>
                    <a:pt x="2585" y="4906"/>
                  </a:cubicBezTo>
                  <a:cubicBezTo>
                    <a:pt x="3144" y="7744"/>
                    <a:pt x="3187" y="10108"/>
                    <a:pt x="2585" y="1023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3"/>
            <p:cNvSpPr/>
            <p:nvPr/>
          </p:nvSpPr>
          <p:spPr>
            <a:xfrm>
              <a:off x="11001020" y="1884027"/>
              <a:ext cx="75319" cy="25149"/>
            </a:xfrm>
            <a:custGeom>
              <a:rect b="b" l="l" r="r" t="t"/>
              <a:pathLst>
                <a:path extrusionOk="0" h="25149" w="75319">
                  <a:moveTo>
                    <a:pt x="0" y="0"/>
                  </a:moveTo>
                  <a:lnTo>
                    <a:pt x="75320" y="0"/>
                  </a:lnTo>
                  <a:lnTo>
                    <a:pt x="75320" y="25150"/>
                  </a:lnTo>
                  <a:lnTo>
                    <a:pt x="0" y="25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3"/>
            <p:cNvSpPr/>
            <p:nvPr/>
          </p:nvSpPr>
          <p:spPr>
            <a:xfrm>
              <a:off x="11014906" y="1895194"/>
              <a:ext cx="48966" cy="2257"/>
            </a:xfrm>
            <a:custGeom>
              <a:rect b="b" l="l" r="r" t="t"/>
              <a:pathLst>
                <a:path extrusionOk="0" h="2257" w="48966">
                  <a:moveTo>
                    <a:pt x="48967" y="1129"/>
                  </a:moveTo>
                  <a:cubicBezTo>
                    <a:pt x="32673" y="2633"/>
                    <a:pt x="16294" y="2633"/>
                    <a:pt x="0" y="1129"/>
                  </a:cubicBezTo>
                  <a:cubicBezTo>
                    <a:pt x="16294" y="-376"/>
                    <a:pt x="32673" y="-376"/>
                    <a:pt x="48967" y="11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43"/>
            <p:cNvSpPr/>
            <p:nvPr/>
          </p:nvSpPr>
          <p:spPr>
            <a:xfrm>
              <a:off x="10994528" y="1852128"/>
              <a:ext cx="85981" cy="62981"/>
            </a:xfrm>
            <a:custGeom>
              <a:rect b="b" l="l" r="r" t="t"/>
              <a:pathLst>
                <a:path extrusionOk="0" h="62981" w="85981">
                  <a:moveTo>
                    <a:pt x="85981" y="0"/>
                  </a:moveTo>
                  <a:cubicBezTo>
                    <a:pt x="81854" y="3267"/>
                    <a:pt x="77555" y="6277"/>
                    <a:pt x="73084" y="9028"/>
                  </a:cubicBezTo>
                  <a:cubicBezTo>
                    <a:pt x="65131" y="14445"/>
                    <a:pt x="54169" y="21925"/>
                    <a:pt x="42303" y="30523"/>
                  </a:cubicBezTo>
                  <a:cubicBezTo>
                    <a:pt x="30438" y="39121"/>
                    <a:pt x="19948" y="47462"/>
                    <a:pt x="12425" y="53480"/>
                  </a:cubicBezTo>
                  <a:cubicBezTo>
                    <a:pt x="8469" y="56920"/>
                    <a:pt x="4342" y="60101"/>
                    <a:pt x="0" y="62981"/>
                  </a:cubicBezTo>
                  <a:cubicBezTo>
                    <a:pt x="817" y="61864"/>
                    <a:pt x="1806" y="60832"/>
                    <a:pt x="2881" y="59929"/>
                  </a:cubicBezTo>
                  <a:cubicBezTo>
                    <a:pt x="4858" y="58037"/>
                    <a:pt x="7739" y="55630"/>
                    <a:pt x="11479" y="52277"/>
                  </a:cubicBezTo>
                  <a:cubicBezTo>
                    <a:pt x="18787" y="45914"/>
                    <a:pt x="29148" y="37488"/>
                    <a:pt x="41056" y="28718"/>
                  </a:cubicBezTo>
                  <a:cubicBezTo>
                    <a:pt x="52965" y="19948"/>
                    <a:pt x="64100" y="12596"/>
                    <a:pt x="72311" y="7523"/>
                  </a:cubicBezTo>
                  <a:cubicBezTo>
                    <a:pt x="76610" y="4987"/>
                    <a:pt x="79791" y="2966"/>
                    <a:pt x="82156" y="1677"/>
                  </a:cubicBezTo>
                  <a:cubicBezTo>
                    <a:pt x="83360" y="946"/>
                    <a:pt x="84648" y="387"/>
                    <a:pt x="85981" y="0"/>
                  </a:cubicBezTo>
                  <a:lnTo>
                    <a:pt x="859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3"/>
            <p:cNvSpPr/>
            <p:nvPr/>
          </p:nvSpPr>
          <p:spPr>
            <a:xfrm>
              <a:off x="11010005" y="1856685"/>
              <a:ext cx="37702" cy="25493"/>
            </a:xfrm>
            <a:custGeom>
              <a:rect b="b" l="l" r="r" t="t"/>
              <a:pathLst>
                <a:path extrusionOk="0" h="25493" w="37702">
                  <a:moveTo>
                    <a:pt x="37703" y="0"/>
                  </a:moveTo>
                  <a:cubicBezTo>
                    <a:pt x="32071" y="5116"/>
                    <a:pt x="25967" y="9716"/>
                    <a:pt x="19475" y="13671"/>
                  </a:cubicBezTo>
                  <a:cubicBezTo>
                    <a:pt x="13370" y="18228"/>
                    <a:pt x="6878" y="22183"/>
                    <a:pt x="0" y="25493"/>
                  </a:cubicBezTo>
                  <a:cubicBezTo>
                    <a:pt x="5632" y="20378"/>
                    <a:pt x="11736" y="15778"/>
                    <a:pt x="18228" y="11822"/>
                  </a:cubicBezTo>
                  <a:cubicBezTo>
                    <a:pt x="24332" y="7265"/>
                    <a:pt x="30824" y="3310"/>
                    <a:pt x="377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3"/>
            <p:cNvSpPr/>
            <p:nvPr/>
          </p:nvSpPr>
          <p:spPr>
            <a:xfrm>
              <a:off x="10621575" y="2678364"/>
              <a:ext cx="113891" cy="101860"/>
            </a:xfrm>
            <a:custGeom>
              <a:rect b="b" l="l" r="r" t="t"/>
              <a:pathLst>
                <a:path extrusionOk="0" h="101860" w="113891">
                  <a:moveTo>
                    <a:pt x="32080" y="13759"/>
                  </a:moveTo>
                  <a:cubicBezTo>
                    <a:pt x="32080" y="13759"/>
                    <a:pt x="50480" y="8772"/>
                    <a:pt x="60583" y="5591"/>
                  </a:cubicBezTo>
                  <a:cubicBezTo>
                    <a:pt x="66946" y="3570"/>
                    <a:pt x="87711" y="-1675"/>
                    <a:pt x="96352" y="1936"/>
                  </a:cubicBezTo>
                  <a:cubicBezTo>
                    <a:pt x="104993" y="5548"/>
                    <a:pt x="113891" y="18918"/>
                    <a:pt x="113891" y="18918"/>
                  </a:cubicBezTo>
                  <a:lnTo>
                    <a:pt x="106971" y="51849"/>
                  </a:lnTo>
                  <a:lnTo>
                    <a:pt x="59981" y="98451"/>
                  </a:lnTo>
                  <a:cubicBezTo>
                    <a:pt x="59981" y="98451"/>
                    <a:pt x="50695" y="104512"/>
                    <a:pt x="43859" y="100471"/>
                  </a:cubicBezTo>
                  <a:cubicBezTo>
                    <a:pt x="37025" y="96430"/>
                    <a:pt x="33370" y="103695"/>
                    <a:pt x="28082" y="97247"/>
                  </a:cubicBezTo>
                  <a:cubicBezTo>
                    <a:pt x="24471" y="92948"/>
                    <a:pt x="11359" y="72441"/>
                    <a:pt x="3621" y="60361"/>
                  </a:cubicBezTo>
                  <a:cubicBezTo>
                    <a:pt x="-77" y="54600"/>
                    <a:pt x="-980" y="47464"/>
                    <a:pt x="1084" y="40929"/>
                  </a:cubicBezTo>
                  <a:lnTo>
                    <a:pt x="6329" y="24463"/>
                  </a:lnTo>
                  <a:cubicBezTo>
                    <a:pt x="9768" y="13286"/>
                    <a:pt x="18495" y="4473"/>
                    <a:pt x="29673" y="948"/>
                  </a:cubicBezTo>
                  <a:cubicBezTo>
                    <a:pt x="32080" y="-170"/>
                    <a:pt x="34832" y="-299"/>
                    <a:pt x="37368" y="561"/>
                  </a:cubicBezTo>
                  <a:cubicBezTo>
                    <a:pt x="42785" y="3957"/>
                    <a:pt x="32080" y="13759"/>
                    <a:pt x="32080" y="13759"/>
                  </a:cubicBezTo>
                  <a:lnTo>
                    <a:pt x="32080" y="13759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3"/>
            <p:cNvSpPr/>
            <p:nvPr/>
          </p:nvSpPr>
          <p:spPr>
            <a:xfrm>
              <a:off x="10654516" y="2703518"/>
              <a:ext cx="46112" cy="46822"/>
            </a:xfrm>
            <a:custGeom>
              <a:rect b="b" l="l" r="r" t="t"/>
              <a:pathLst>
                <a:path extrusionOk="0" h="46822" w="46112">
                  <a:moveTo>
                    <a:pt x="37014" y="3566"/>
                  </a:moveTo>
                  <a:cubicBezTo>
                    <a:pt x="32071" y="556"/>
                    <a:pt x="26267" y="-604"/>
                    <a:pt x="20549" y="299"/>
                  </a:cubicBezTo>
                  <a:cubicBezTo>
                    <a:pt x="9630" y="1545"/>
                    <a:pt x="1075" y="10229"/>
                    <a:pt x="0" y="21149"/>
                  </a:cubicBezTo>
                  <a:lnTo>
                    <a:pt x="0" y="22697"/>
                  </a:lnTo>
                  <a:cubicBezTo>
                    <a:pt x="0" y="28973"/>
                    <a:pt x="2193" y="35078"/>
                    <a:pt x="6276" y="39893"/>
                  </a:cubicBezTo>
                  <a:cubicBezTo>
                    <a:pt x="9329" y="43719"/>
                    <a:pt x="13800" y="46213"/>
                    <a:pt x="18657" y="46814"/>
                  </a:cubicBezTo>
                  <a:cubicBezTo>
                    <a:pt x="23344" y="46943"/>
                    <a:pt x="27944" y="45611"/>
                    <a:pt x="31813" y="43031"/>
                  </a:cubicBezTo>
                  <a:cubicBezTo>
                    <a:pt x="36756" y="40237"/>
                    <a:pt x="40884" y="36153"/>
                    <a:pt x="43635" y="31166"/>
                  </a:cubicBezTo>
                  <a:cubicBezTo>
                    <a:pt x="48665" y="21622"/>
                    <a:pt x="45828" y="9799"/>
                    <a:pt x="37014" y="3566"/>
                  </a:cubicBezTo>
                  <a:lnTo>
                    <a:pt x="37014" y="35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3"/>
            <p:cNvSpPr/>
            <p:nvPr/>
          </p:nvSpPr>
          <p:spPr>
            <a:xfrm>
              <a:off x="10636831" y="2686187"/>
              <a:ext cx="48136" cy="68917"/>
            </a:xfrm>
            <a:custGeom>
              <a:rect b="b" l="l" r="r" t="t"/>
              <a:pathLst>
                <a:path extrusionOk="0" h="68917" w="48136">
                  <a:moveTo>
                    <a:pt x="20952" y="53140"/>
                  </a:moveTo>
                  <a:cubicBezTo>
                    <a:pt x="20048" y="51162"/>
                    <a:pt x="19317" y="49142"/>
                    <a:pt x="18845" y="47035"/>
                  </a:cubicBezTo>
                  <a:cubicBezTo>
                    <a:pt x="18070" y="44585"/>
                    <a:pt x="17598" y="42048"/>
                    <a:pt x="17383" y="39469"/>
                  </a:cubicBezTo>
                  <a:cubicBezTo>
                    <a:pt x="17082" y="35987"/>
                    <a:pt x="17812" y="32461"/>
                    <a:pt x="19532" y="29409"/>
                  </a:cubicBezTo>
                  <a:cubicBezTo>
                    <a:pt x="21639" y="25712"/>
                    <a:pt x="24562" y="22617"/>
                    <a:pt x="28131" y="20295"/>
                  </a:cubicBezTo>
                  <a:cubicBezTo>
                    <a:pt x="32128" y="17716"/>
                    <a:pt x="36471" y="15781"/>
                    <a:pt x="41028" y="14491"/>
                  </a:cubicBezTo>
                  <a:cubicBezTo>
                    <a:pt x="43220" y="14019"/>
                    <a:pt x="45069" y="12557"/>
                    <a:pt x="46100" y="10579"/>
                  </a:cubicBezTo>
                  <a:cubicBezTo>
                    <a:pt x="46660" y="8387"/>
                    <a:pt x="45842" y="6108"/>
                    <a:pt x="44037" y="4776"/>
                  </a:cubicBezTo>
                  <a:cubicBezTo>
                    <a:pt x="42017" y="3314"/>
                    <a:pt x="39609" y="2368"/>
                    <a:pt x="37116" y="2110"/>
                  </a:cubicBezTo>
                  <a:cubicBezTo>
                    <a:pt x="34407" y="2110"/>
                    <a:pt x="31742" y="2454"/>
                    <a:pt x="29162" y="3185"/>
                  </a:cubicBezTo>
                  <a:cubicBezTo>
                    <a:pt x="23875" y="3916"/>
                    <a:pt x="18887" y="6237"/>
                    <a:pt x="14975" y="9891"/>
                  </a:cubicBezTo>
                  <a:cubicBezTo>
                    <a:pt x="11493" y="13546"/>
                    <a:pt x="8570" y="17759"/>
                    <a:pt x="6377" y="22316"/>
                  </a:cubicBezTo>
                  <a:cubicBezTo>
                    <a:pt x="4443" y="26443"/>
                    <a:pt x="2981" y="30742"/>
                    <a:pt x="2078" y="35213"/>
                  </a:cubicBezTo>
                  <a:cubicBezTo>
                    <a:pt x="1520" y="39125"/>
                    <a:pt x="1734" y="43123"/>
                    <a:pt x="2724" y="46949"/>
                  </a:cubicBezTo>
                  <a:cubicBezTo>
                    <a:pt x="3840" y="52667"/>
                    <a:pt x="5690" y="58213"/>
                    <a:pt x="8182" y="63501"/>
                  </a:cubicBezTo>
                  <a:cubicBezTo>
                    <a:pt x="9129" y="65392"/>
                    <a:pt x="10289" y="67241"/>
                    <a:pt x="11579" y="68918"/>
                  </a:cubicBezTo>
                  <a:cubicBezTo>
                    <a:pt x="11579" y="68918"/>
                    <a:pt x="11063" y="68617"/>
                    <a:pt x="10247" y="67843"/>
                  </a:cubicBezTo>
                  <a:cubicBezTo>
                    <a:pt x="9172" y="66639"/>
                    <a:pt x="8182" y="65306"/>
                    <a:pt x="7409" y="63888"/>
                  </a:cubicBezTo>
                  <a:cubicBezTo>
                    <a:pt x="4572" y="58686"/>
                    <a:pt x="2465" y="53097"/>
                    <a:pt x="1175" y="47293"/>
                  </a:cubicBezTo>
                  <a:cubicBezTo>
                    <a:pt x="15" y="43252"/>
                    <a:pt x="-287" y="39039"/>
                    <a:pt x="273" y="34869"/>
                  </a:cubicBezTo>
                  <a:cubicBezTo>
                    <a:pt x="1132" y="30226"/>
                    <a:pt x="2551" y="25669"/>
                    <a:pt x="4572" y="21370"/>
                  </a:cubicBezTo>
                  <a:cubicBezTo>
                    <a:pt x="6721" y="16641"/>
                    <a:pt x="9644" y="12299"/>
                    <a:pt x="13170" y="8473"/>
                  </a:cubicBezTo>
                  <a:cubicBezTo>
                    <a:pt x="14116" y="7398"/>
                    <a:pt x="15190" y="6452"/>
                    <a:pt x="16394" y="5635"/>
                  </a:cubicBezTo>
                  <a:cubicBezTo>
                    <a:pt x="17598" y="4819"/>
                    <a:pt x="18887" y="4174"/>
                    <a:pt x="20220" y="3615"/>
                  </a:cubicBezTo>
                  <a:cubicBezTo>
                    <a:pt x="22886" y="2583"/>
                    <a:pt x="25637" y="1723"/>
                    <a:pt x="28432" y="1078"/>
                  </a:cubicBezTo>
                  <a:cubicBezTo>
                    <a:pt x="31226" y="305"/>
                    <a:pt x="34106" y="-39"/>
                    <a:pt x="37030" y="4"/>
                  </a:cubicBezTo>
                  <a:cubicBezTo>
                    <a:pt x="39953" y="305"/>
                    <a:pt x="42790" y="1422"/>
                    <a:pt x="45155" y="3185"/>
                  </a:cubicBezTo>
                  <a:cubicBezTo>
                    <a:pt x="47649" y="5119"/>
                    <a:pt x="48723" y="8387"/>
                    <a:pt x="47821" y="11396"/>
                  </a:cubicBezTo>
                  <a:cubicBezTo>
                    <a:pt x="46574" y="13976"/>
                    <a:pt x="44209" y="15867"/>
                    <a:pt x="41415" y="16512"/>
                  </a:cubicBezTo>
                  <a:cubicBezTo>
                    <a:pt x="36987" y="17716"/>
                    <a:pt x="32731" y="19521"/>
                    <a:pt x="28818" y="21929"/>
                  </a:cubicBezTo>
                  <a:cubicBezTo>
                    <a:pt x="25508" y="24035"/>
                    <a:pt x="22714" y="26916"/>
                    <a:pt x="20650" y="30269"/>
                  </a:cubicBezTo>
                  <a:cubicBezTo>
                    <a:pt x="18973" y="33063"/>
                    <a:pt x="18200" y="36288"/>
                    <a:pt x="18372" y="39512"/>
                  </a:cubicBezTo>
                  <a:cubicBezTo>
                    <a:pt x="18458" y="42005"/>
                    <a:pt x="18802" y="44499"/>
                    <a:pt x="19403" y="46906"/>
                  </a:cubicBezTo>
                  <a:cubicBezTo>
                    <a:pt x="20091" y="48927"/>
                    <a:pt x="20607" y="51033"/>
                    <a:pt x="20952" y="53140"/>
                  </a:cubicBezTo>
                  <a:lnTo>
                    <a:pt x="20952" y="5314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3"/>
            <p:cNvSpPr/>
            <p:nvPr/>
          </p:nvSpPr>
          <p:spPr>
            <a:xfrm>
              <a:off x="10660620" y="2747743"/>
              <a:ext cx="20463" cy="8779"/>
            </a:xfrm>
            <a:custGeom>
              <a:rect b="b" l="l" r="r" t="t"/>
              <a:pathLst>
                <a:path extrusionOk="0" h="8779" w="20463">
                  <a:moveTo>
                    <a:pt x="20464" y="8780"/>
                  </a:moveTo>
                  <a:cubicBezTo>
                    <a:pt x="17024" y="7361"/>
                    <a:pt x="13714" y="5813"/>
                    <a:pt x="10446" y="4051"/>
                  </a:cubicBezTo>
                  <a:cubicBezTo>
                    <a:pt x="6879" y="2976"/>
                    <a:pt x="3396" y="1729"/>
                    <a:pt x="0" y="311"/>
                  </a:cubicBezTo>
                  <a:cubicBezTo>
                    <a:pt x="3869" y="-420"/>
                    <a:pt x="7825" y="139"/>
                    <a:pt x="11306" y="1987"/>
                  </a:cubicBezTo>
                  <a:cubicBezTo>
                    <a:pt x="15047" y="3148"/>
                    <a:pt x="18271" y="5556"/>
                    <a:pt x="20464" y="8780"/>
                  </a:cubicBezTo>
                  <a:lnTo>
                    <a:pt x="20464" y="878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3"/>
            <p:cNvSpPr/>
            <p:nvPr/>
          </p:nvSpPr>
          <p:spPr>
            <a:xfrm>
              <a:off x="10679278" y="2734082"/>
              <a:ext cx="22096" cy="21854"/>
            </a:xfrm>
            <a:custGeom>
              <a:rect b="b" l="l" r="r" t="t"/>
              <a:pathLst>
                <a:path extrusionOk="0" h="21854" w="22096">
                  <a:moveTo>
                    <a:pt x="22097" y="0"/>
                  </a:moveTo>
                  <a:cubicBezTo>
                    <a:pt x="19174" y="4385"/>
                    <a:pt x="15476" y="8168"/>
                    <a:pt x="11220" y="11221"/>
                  </a:cubicBezTo>
                  <a:cubicBezTo>
                    <a:pt x="4685" y="16723"/>
                    <a:pt x="515" y="22183"/>
                    <a:pt x="0" y="21839"/>
                  </a:cubicBezTo>
                  <a:cubicBezTo>
                    <a:pt x="2063" y="16938"/>
                    <a:pt x="5459" y="12682"/>
                    <a:pt x="9758" y="9544"/>
                  </a:cubicBezTo>
                  <a:cubicBezTo>
                    <a:pt x="13499" y="5933"/>
                    <a:pt x="17669" y="2708"/>
                    <a:pt x="22097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3"/>
            <p:cNvSpPr/>
            <p:nvPr/>
          </p:nvSpPr>
          <p:spPr>
            <a:xfrm>
              <a:off x="10699617" y="2699947"/>
              <a:ext cx="10184" cy="35037"/>
            </a:xfrm>
            <a:custGeom>
              <a:rect b="b" l="l" r="r" t="t"/>
              <a:pathLst>
                <a:path extrusionOk="0" h="35037" w="10184">
                  <a:moveTo>
                    <a:pt x="10185" y="0"/>
                  </a:moveTo>
                  <a:cubicBezTo>
                    <a:pt x="7218" y="5331"/>
                    <a:pt x="4854" y="10963"/>
                    <a:pt x="3048" y="16809"/>
                  </a:cubicBezTo>
                  <a:cubicBezTo>
                    <a:pt x="2017" y="22828"/>
                    <a:pt x="1629" y="28933"/>
                    <a:pt x="1931" y="35037"/>
                  </a:cubicBezTo>
                  <a:cubicBezTo>
                    <a:pt x="-2454" y="22742"/>
                    <a:pt x="770" y="9028"/>
                    <a:pt x="1018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3"/>
            <p:cNvSpPr/>
            <p:nvPr/>
          </p:nvSpPr>
          <p:spPr>
            <a:xfrm>
              <a:off x="10914174" y="2632796"/>
              <a:ext cx="59857" cy="61476"/>
            </a:xfrm>
            <a:custGeom>
              <a:rect b="b" l="l" r="r" t="t"/>
              <a:pathLst>
                <a:path extrusionOk="0" h="61476" w="59857">
                  <a:moveTo>
                    <a:pt x="2155" y="18271"/>
                  </a:moveTo>
                  <a:cubicBezTo>
                    <a:pt x="1123" y="18271"/>
                    <a:pt x="349" y="38821"/>
                    <a:pt x="5" y="51503"/>
                  </a:cubicBezTo>
                  <a:cubicBezTo>
                    <a:pt x="-167" y="56834"/>
                    <a:pt x="4046" y="61305"/>
                    <a:pt x="9377" y="61477"/>
                  </a:cubicBezTo>
                  <a:lnTo>
                    <a:pt x="34828" y="61477"/>
                  </a:lnTo>
                  <a:lnTo>
                    <a:pt x="56323" y="43807"/>
                  </a:lnTo>
                  <a:cubicBezTo>
                    <a:pt x="59891" y="40884"/>
                    <a:pt x="60880" y="35854"/>
                    <a:pt x="58730" y="31813"/>
                  </a:cubicBezTo>
                  <a:lnTo>
                    <a:pt x="41964" y="0"/>
                  </a:lnTo>
                  <a:lnTo>
                    <a:pt x="17201" y="15863"/>
                  </a:lnTo>
                  <a:lnTo>
                    <a:pt x="2155" y="18271"/>
                  </a:lnTo>
                  <a:lnTo>
                    <a:pt x="2155" y="1827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3"/>
            <p:cNvSpPr/>
            <p:nvPr/>
          </p:nvSpPr>
          <p:spPr>
            <a:xfrm>
              <a:off x="10913298" y="2631549"/>
              <a:ext cx="61761" cy="63712"/>
            </a:xfrm>
            <a:custGeom>
              <a:rect b="b" l="l" r="r" t="t"/>
              <a:pathLst>
                <a:path extrusionOk="0" h="63712" w="61761">
                  <a:moveTo>
                    <a:pt x="3030" y="19518"/>
                  </a:moveTo>
                  <a:cubicBezTo>
                    <a:pt x="4277" y="19131"/>
                    <a:pt x="5610" y="18830"/>
                    <a:pt x="6899" y="18615"/>
                  </a:cubicBezTo>
                  <a:lnTo>
                    <a:pt x="17991" y="16680"/>
                  </a:lnTo>
                  <a:lnTo>
                    <a:pt x="17776" y="16680"/>
                  </a:lnTo>
                  <a:lnTo>
                    <a:pt x="42366" y="559"/>
                  </a:lnTo>
                  <a:lnTo>
                    <a:pt x="43184" y="0"/>
                  </a:lnTo>
                  <a:lnTo>
                    <a:pt x="43699" y="903"/>
                  </a:lnTo>
                  <a:cubicBezTo>
                    <a:pt x="47268" y="7652"/>
                    <a:pt x="51223" y="15004"/>
                    <a:pt x="55393" y="22871"/>
                  </a:cubicBezTo>
                  <a:cubicBezTo>
                    <a:pt x="56467" y="24806"/>
                    <a:pt x="57499" y="26826"/>
                    <a:pt x="58574" y="28847"/>
                  </a:cubicBezTo>
                  <a:lnTo>
                    <a:pt x="60208" y="31899"/>
                  </a:lnTo>
                  <a:cubicBezTo>
                    <a:pt x="60852" y="33017"/>
                    <a:pt x="61283" y="34221"/>
                    <a:pt x="61584" y="35467"/>
                  </a:cubicBezTo>
                  <a:cubicBezTo>
                    <a:pt x="62056" y="38090"/>
                    <a:pt x="61584" y="40841"/>
                    <a:pt x="60165" y="43120"/>
                  </a:cubicBezTo>
                  <a:cubicBezTo>
                    <a:pt x="59476" y="44280"/>
                    <a:pt x="58617" y="45269"/>
                    <a:pt x="57542" y="46086"/>
                  </a:cubicBezTo>
                  <a:lnTo>
                    <a:pt x="54705" y="48407"/>
                  </a:lnTo>
                  <a:lnTo>
                    <a:pt x="36391" y="63454"/>
                  </a:lnTo>
                  <a:lnTo>
                    <a:pt x="36090" y="63712"/>
                  </a:lnTo>
                  <a:lnTo>
                    <a:pt x="9479" y="63712"/>
                  </a:lnTo>
                  <a:cubicBezTo>
                    <a:pt x="8232" y="63583"/>
                    <a:pt x="7028" y="63239"/>
                    <a:pt x="5910" y="62680"/>
                  </a:cubicBezTo>
                  <a:cubicBezTo>
                    <a:pt x="3761" y="61606"/>
                    <a:pt x="2042" y="59843"/>
                    <a:pt x="1010" y="57693"/>
                  </a:cubicBezTo>
                  <a:cubicBezTo>
                    <a:pt x="150" y="55673"/>
                    <a:pt x="-194" y="53480"/>
                    <a:pt x="107" y="51331"/>
                  </a:cubicBezTo>
                  <a:cubicBezTo>
                    <a:pt x="107" y="47419"/>
                    <a:pt x="450" y="43808"/>
                    <a:pt x="579" y="40497"/>
                  </a:cubicBezTo>
                  <a:cubicBezTo>
                    <a:pt x="1311" y="27342"/>
                    <a:pt x="2214" y="19346"/>
                    <a:pt x="3030" y="19604"/>
                  </a:cubicBezTo>
                  <a:cubicBezTo>
                    <a:pt x="2643" y="21409"/>
                    <a:pt x="2472" y="23258"/>
                    <a:pt x="2514" y="25107"/>
                  </a:cubicBezTo>
                  <a:cubicBezTo>
                    <a:pt x="2514" y="28718"/>
                    <a:pt x="2171" y="33963"/>
                    <a:pt x="1998" y="40540"/>
                  </a:cubicBezTo>
                  <a:cubicBezTo>
                    <a:pt x="1998" y="43850"/>
                    <a:pt x="1998" y="47505"/>
                    <a:pt x="1740" y="51374"/>
                  </a:cubicBezTo>
                  <a:cubicBezTo>
                    <a:pt x="1525" y="53265"/>
                    <a:pt x="1826" y="55157"/>
                    <a:pt x="2600" y="56920"/>
                  </a:cubicBezTo>
                  <a:cubicBezTo>
                    <a:pt x="3547" y="58725"/>
                    <a:pt x="5051" y="60144"/>
                    <a:pt x="6899" y="61004"/>
                  </a:cubicBezTo>
                  <a:cubicBezTo>
                    <a:pt x="8920" y="61821"/>
                    <a:pt x="11070" y="62079"/>
                    <a:pt x="13220" y="61821"/>
                  </a:cubicBezTo>
                  <a:lnTo>
                    <a:pt x="35875" y="61821"/>
                  </a:lnTo>
                  <a:lnTo>
                    <a:pt x="35187" y="62036"/>
                  </a:lnTo>
                  <a:lnTo>
                    <a:pt x="53458" y="46946"/>
                  </a:lnTo>
                  <a:cubicBezTo>
                    <a:pt x="55350" y="45613"/>
                    <a:pt x="57027" y="44022"/>
                    <a:pt x="58445" y="42217"/>
                  </a:cubicBezTo>
                  <a:cubicBezTo>
                    <a:pt x="59563" y="40411"/>
                    <a:pt x="59950" y="38262"/>
                    <a:pt x="59563" y="36155"/>
                  </a:cubicBezTo>
                  <a:cubicBezTo>
                    <a:pt x="58918" y="34049"/>
                    <a:pt x="57972" y="32028"/>
                    <a:pt x="56812" y="30136"/>
                  </a:cubicBezTo>
                  <a:cubicBezTo>
                    <a:pt x="55780" y="28073"/>
                    <a:pt x="54705" y="26095"/>
                    <a:pt x="53673" y="24118"/>
                  </a:cubicBezTo>
                  <a:cubicBezTo>
                    <a:pt x="49374" y="16207"/>
                    <a:pt x="45720" y="8813"/>
                    <a:pt x="42195" y="2021"/>
                  </a:cubicBezTo>
                  <a:lnTo>
                    <a:pt x="43527" y="2364"/>
                  </a:lnTo>
                  <a:lnTo>
                    <a:pt x="18593" y="17970"/>
                  </a:lnTo>
                  <a:lnTo>
                    <a:pt x="18593" y="17970"/>
                  </a:lnTo>
                  <a:lnTo>
                    <a:pt x="7415" y="19346"/>
                  </a:lnTo>
                  <a:cubicBezTo>
                    <a:pt x="5953" y="19604"/>
                    <a:pt x="4492" y="19690"/>
                    <a:pt x="3030" y="19518"/>
                  </a:cubicBezTo>
                  <a:lnTo>
                    <a:pt x="3030" y="1951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3"/>
            <p:cNvSpPr/>
            <p:nvPr/>
          </p:nvSpPr>
          <p:spPr>
            <a:xfrm>
              <a:off x="11004201" y="2484994"/>
              <a:ext cx="138086" cy="128843"/>
            </a:xfrm>
            <a:custGeom>
              <a:rect b="b" l="l" r="r" t="t"/>
              <a:pathLst>
                <a:path extrusionOk="0" h="128843" w="138086">
                  <a:moveTo>
                    <a:pt x="138087" y="0"/>
                  </a:moveTo>
                  <a:lnTo>
                    <a:pt x="0" y="88948"/>
                  </a:lnTo>
                  <a:lnTo>
                    <a:pt x="22484" y="128843"/>
                  </a:lnTo>
                  <a:lnTo>
                    <a:pt x="138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3"/>
            <p:cNvSpPr/>
            <p:nvPr/>
          </p:nvSpPr>
          <p:spPr>
            <a:xfrm>
              <a:off x="10922203" y="2480308"/>
              <a:ext cx="413040" cy="497052"/>
            </a:xfrm>
            <a:custGeom>
              <a:rect b="b" l="l" r="r" t="t"/>
              <a:pathLst>
                <a:path extrusionOk="0" h="497052" w="413040">
                  <a:moveTo>
                    <a:pt x="374119" y="17454"/>
                  </a:moveTo>
                  <a:cubicBezTo>
                    <a:pt x="374119" y="17454"/>
                    <a:pt x="341619" y="21753"/>
                    <a:pt x="310279" y="25493"/>
                  </a:cubicBezTo>
                  <a:cubicBezTo>
                    <a:pt x="290761" y="27901"/>
                    <a:pt x="274768" y="17669"/>
                    <a:pt x="266041" y="0"/>
                  </a:cubicBezTo>
                  <a:lnTo>
                    <a:pt x="263161" y="0"/>
                  </a:lnTo>
                  <a:lnTo>
                    <a:pt x="219955" y="4686"/>
                  </a:lnTo>
                  <a:cubicBezTo>
                    <a:pt x="195923" y="23344"/>
                    <a:pt x="98162" y="111174"/>
                    <a:pt x="89736" y="135034"/>
                  </a:cubicBezTo>
                  <a:cubicBezTo>
                    <a:pt x="80365" y="161645"/>
                    <a:pt x="81869" y="219639"/>
                    <a:pt x="81869" y="219639"/>
                  </a:cubicBezTo>
                  <a:lnTo>
                    <a:pt x="6979" y="315852"/>
                  </a:lnTo>
                  <a:cubicBezTo>
                    <a:pt x="6979" y="315852"/>
                    <a:pt x="-13441" y="331587"/>
                    <a:pt x="15577" y="373890"/>
                  </a:cubicBezTo>
                  <a:cubicBezTo>
                    <a:pt x="44596" y="416193"/>
                    <a:pt x="133716" y="483516"/>
                    <a:pt x="133716" y="483516"/>
                  </a:cubicBezTo>
                  <a:cubicBezTo>
                    <a:pt x="133716" y="483516"/>
                    <a:pt x="196569" y="506989"/>
                    <a:pt x="212861" y="492114"/>
                  </a:cubicBezTo>
                  <a:cubicBezTo>
                    <a:pt x="229155" y="477239"/>
                    <a:pt x="338266" y="277634"/>
                    <a:pt x="338266" y="277634"/>
                  </a:cubicBezTo>
                  <a:cubicBezTo>
                    <a:pt x="338266" y="277634"/>
                    <a:pt x="388478" y="186493"/>
                    <a:pt x="399656" y="160484"/>
                  </a:cubicBezTo>
                  <a:cubicBezTo>
                    <a:pt x="422699" y="106574"/>
                    <a:pt x="417110" y="49525"/>
                    <a:pt x="374119" y="17454"/>
                  </a:cubicBezTo>
                  <a:lnTo>
                    <a:pt x="374119" y="1745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3"/>
            <p:cNvSpPr/>
            <p:nvPr/>
          </p:nvSpPr>
          <p:spPr>
            <a:xfrm>
              <a:off x="11010263" y="2512809"/>
              <a:ext cx="113624" cy="106788"/>
            </a:xfrm>
            <a:custGeom>
              <a:rect b="b" l="l" r="r" t="t"/>
              <a:pathLst>
                <a:path extrusionOk="0" h="106788" w="113624">
                  <a:moveTo>
                    <a:pt x="113624" y="0"/>
                  </a:moveTo>
                  <a:cubicBezTo>
                    <a:pt x="112205" y="1548"/>
                    <a:pt x="110658" y="3009"/>
                    <a:pt x="109024" y="4299"/>
                  </a:cubicBezTo>
                  <a:lnTo>
                    <a:pt x="96127" y="15047"/>
                  </a:lnTo>
                  <a:cubicBezTo>
                    <a:pt x="85035" y="24032"/>
                    <a:pt x="69602" y="36542"/>
                    <a:pt x="52491" y="49869"/>
                  </a:cubicBezTo>
                  <a:cubicBezTo>
                    <a:pt x="43893" y="56662"/>
                    <a:pt x="35638" y="62766"/>
                    <a:pt x="28545" y="69086"/>
                  </a:cubicBezTo>
                  <a:cubicBezTo>
                    <a:pt x="22226" y="74460"/>
                    <a:pt x="16465" y="80436"/>
                    <a:pt x="11349" y="86927"/>
                  </a:cubicBezTo>
                  <a:cubicBezTo>
                    <a:pt x="6749" y="93032"/>
                    <a:pt x="2923" y="99695"/>
                    <a:pt x="0" y="106789"/>
                  </a:cubicBezTo>
                  <a:cubicBezTo>
                    <a:pt x="0" y="106789"/>
                    <a:pt x="0" y="106230"/>
                    <a:pt x="300" y="105198"/>
                  </a:cubicBezTo>
                  <a:cubicBezTo>
                    <a:pt x="687" y="103736"/>
                    <a:pt x="1203" y="102318"/>
                    <a:pt x="1762" y="100899"/>
                  </a:cubicBezTo>
                  <a:cubicBezTo>
                    <a:pt x="3869" y="95611"/>
                    <a:pt x="6663" y="90624"/>
                    <a:pt x="10102" y="86067"/>
                  </a:cubicBezTo>
                  <a:cubicBezTo>
                    <a:pt x="15175" y="79318"/>
                    <a:pt x="20936" y="73127"/>
                    <a:pt x="27298" y="67624"/>
                  </a:cubicBezTo>
                  <a:cubicBezTo>
                    <a:pt x="34393" y="61305"/>
                    <a:pt x="42646" y="54985"/>
                    <a:pt x="51158" y="48193"/>
                  </a:cubicBezTo>
                  <a:cubicBezTo>
                    <a:pt x="68355" y="34693"/>
                    <a:pt x="83875" y="22398"/>
                    <a:pt x="95224" y="13800"/>
                  </a:cubicBezTo>
                  <a:lnTo>
                    <a:pt x="108723" y="3611"/>
                  </a:lnTo>
                  <a:cubicBezTo>
                    <a:pt x="110228" y="2235"/>
                    <a:pt x="111862" y="1032"/>
                    <a:pt x="113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3"/>
            <p:cNvSpPr/>
            <p:nvPr/>
          </p:nvSpPr>
          <p:spPr>
            <a:xfrm>
              <a:off x="10851455" y="2621060"/>
              <a:ext cx="407165" cy="238044"/>
            </a:xfrm>
            <a:custGeom>
              <a:rect b="b" l="l" r="r" t="t"/>
              <a:pathLst>
                <a:path extrusionOk="0" h="238044" w="407165">
                  <a:moveTo>
                    <a:pt x="326128" y="0"/>
                  </a:moveTo>
                  <a:cubicBezTo>
                    <a:pt x="322817" y="4299"/>
                    <a:pt x="240748" y="140923"/>
                    <a:pt x="240748" y="140923"/>
                  </a:cubicBezTo>
                  <a:lnTo>
                    <a:pt x="0" y="189632"/>
                  </a:lnTo>
                  <a:lnTo>
                    <a:pt x="16552" y="235030"/>
                  </a:lnTo>
                  <a:cubicBezTo>
                    <a:pt x="16552" y="235030"/>
                    <a:pt x="260309" y="242983"/>
                    <a:pt x="281289" y="233052"/>
                  </a:cubicBezTo>
                  <a:cubicBezTo>
                    <a:pt x="302268" y="223122"/>
                    <a:pt x="315208" y="202959"/>
                    <a:pt x="351278" y="145738"/>
                  </a:cubicBezTo>
                  <a:cubicBezTo>
                    <a:pt x="388722" y="86325"/>
                    <a:pt x="407166" y="60316"/>
                    <a:pt x="407166" y="60316"/>
                  </a:cubicBezTo>
                  <a:lnTo>
                    <a:pt x="326128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3"/>
            <p:cNvSpPr/>
            <p:nvPr/>
          </p:nvSpPr>
          <p:spPr>
            <a:xfrm>
              <a:off x="11097262" y="2636837"/>
              <a:ext cx="150442" cy="164020"/>
            </a:xfrm>
            <a:custGeom>
              <a:rect b="b" l="l" r="r" t="t"/>
              <a:pathLst>
                <a:path extrusionOk="0" h="164020" w="150442">
                  <a:moveTo>
                    <a:pt x="4786" y="108766"/>
                  </a:moveTo>
                  <a:cubicBezTo>
                    <a:pt x="21037" y="120890"/>
                    <a:pt x="62565" y="150123"/>
                    <a:pt x="80321" y="162848"/>
                  </a:cubicBezTo>
                  <a:cubicBezTo>
                    <a:pt x="85523" y="166589"/>
                    <a:pt x="95023" y="160656"/>
                    <a:pt x="98506" y="155239"/>
                  </a:cubicBezTo>
                  <a:lnTo>
                    <a:pt x="149106" y="74890"/>
                  </a:lnTo>
                  <a:cubicBezTo>
                    <a:pt x="152287" y="69989"/>
                    <a:pt x="149364" y="62422"/>
                    <a:pt x="144807" y="58854"/>
                  </a:cubicBezTo>
                  <a:lnTo>
                    <a:pt x="69702" y="1161"/>
                  </a:lnTo>
                  <a:cubicBezTo>
                    <a:pt x="64243" y="-3139"/>
                    <a:pt x="52506" y="5460"/>
                    <a:pt x="49239" y="11392"/>
                  </a:cubicBezTo>
                  <a:lnTo>
                    <a:pt x="1304" y="92688"/>
                  </a:lnTo>
                  <a:cubicBezTo>
                    <a:pt x="-1318" y="98233"/>
                    <a:pt x="101" y="104811"/>
                    <a:pt x="4786" y="108766"/>
                  </a:cubicBezTo>
                  <a:lnTo>
                    <a:pt x="4786" y="10876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11143578" y="2671488"/>
              <a:ext cx="67967" cy="98319"/>
            </a:xfrm>
            <a:custGeom>
              <a:rect b="b" l="l" r="r" t="t"/>
              <a:pathLst>
                <a:path extrusionOk="0" h="98319" w="67967">
                  <a:moveTo>
                    <a:pt x="67967" y="0"/>
                  </a:moveTo>
                  <a:cubicBezTo>
                    <a:pt x="67323" y="1419"/>
                    <a:pt x="66506" y="2751"/>
                    <a:pt x="65518" y="3998"/>
                  </a:cubicBezTo>
                  <a:cubicBezTo>
                    <a:pt x="63454" y="6836"/>
                    <a:pt x="61004" y="10318"/>
                    <a:pt x="58122" y="14445"/>
                  </a:cubicBezTo>
                  <a:cubicBezTo>
                    <a:pt x="51846" y="23043"/>
                    <a:pt x="43205" y="35381"/>
                    <a:pt x="33833" y="48837"/>
                  </a:cubicBezTo>
                  <a:cubicBezTo>
                    <a:pt x="24461" y="62293"/>
                    <a:pt x="16122" y="74632"/>
                    <a:pt x="10059" y="83703"/>
                  </a:cubicBezTo>
                  <a:lnTo>
                    <a:pt x="2880" y="94579"/>
                  </a:lnTo>
                  <a:cubicBezTo>
                    <a:pt x="2063" y="95912"/>
                    <a:pt x="1075" y="97159"/>
                    <a:pt x="0" y="98320"/>
                  </a:cubicBezTo>
                  <a:cubicBezTo>
                    <a:pt x="515" y="96815"/>
                    <a:pt x="1246" y="95353"/>
                    <a:pt x="2150" y="94021"/>
                  </a:cubicBezTo>
                  <a:cubicBezTo>
                    <a:pt x="3654" y="91398"/>
                    <a:pt x="5889" y="87658"/>
                    <a:pt x="8769" y="83058"/>
                  </a:cubicBezTo>
                  <a:cubicBezTo>
                    <a:pt x="14444" y="73858"/>
                    <a:pt x="22570" y="61348"/>
                    <a:pt x="31985" y="47806"/>
                  </a:cubicBezTo>
                  <a:cubicBezTo>
                    <a:pt x="41400" y="34263"/>
                    <a:pt x="50256" y="22226"/>
                    <a:pt x="56834" y="13671"/>
                  </a:cubicBezTo>
                  <a:cubicBezTo>
                    <a:pt x="60144" y="9372"/>
                    <a:pt x="62852" y="5976"/>
                    <a:pt x="64786" y="3611"/>
                  </a:cubicBezTo>
                  <a:cubicBezTo>
                    <a:pt x="66721" y="1247"/>
                    <a:pt x="67838" y="0"/>
                    <a:pt x="67967" y="0"/>
                  </a:cubicBezTo>
                  <a:lnTo>
                    <a:pt x="679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3"/>
            <p:cNvSpPr/>
            <p:nvPr/>
          </p:nvSpPr>
          <p:spPr>
            <a:xfrm>
              <a:off x="11159312" y="2517290"/>
              <a:ext cx="161721" cy="176939"/>
            </a:xfrm>
            <a:custGeom>
              <a:rect b="b" l="l" r="r" t="t"/>
              <a:pathLst>
                <a:path extrusionOk="0" h="176939" w="161721">
                  <a:moveTo>
                    <a:pt x="0" y="109444"/>
                  </a:moveTo>
                  <a:lnTo>
                    <a:pt x="102618" y="176940"/>
                  </a:lnTo>
                  <a:cubicBezTo>
                    <a:pt x="102618" y="176940"/>
                    <a:pt x="158506" y="99557"/>
                    <a:pt x="161258" y="64003"/>
                  </a:cubicBezTo>
                  <a:cubicBezTo>
                    <a:pt x="164009" y="28450"/>
                    <a:pt x="154939" y="8760"/>
                    <a:pt x="122566" y="1065"/>
                  </a:cubicBezTo>
                  <a:cubicBezTo>
                    <a:pt x="90194" y="-6630"/>
                    <a:pt x="55501" y="29310"/>
                    <a:pt x="42646" y="46893"/>
                  </a:cubicBezTo>
                  <a:cubicBezTo>
                    <a:pt x="27815" y="67228"/>
                    <a:pt x="0" y="109444"/>
                    <a:pt x="0" y="10944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3"/>
            <p:cNvSpPr/>
            <p:nvPr/>
          </p:nvSpPr>
          <p:spPr>
            <a:xfrm>
              <a:off x="11159312" y="2516377"/>
              <a:ext cx="162861" cy="179271"/>
            </a:xfrm>
            <a:custGeom>
              <a:rect b="b" l="l" r="r" t="t"/>
              <a:pathLst>
                <a:path extrusionOk="0" h="179271" w="162861">
                  <a:moveTo>
                    <a:pt x="0" y="110357"/>
                  </a:moveTo>
                  <a:cubicBezTo>
                    <a:pt x="172" y="109970"/>
                    <a:pt x="387" y="109626"/>
                    <a:pt x="644" y="109325"/>
                  </a:cubicBezTo>
                  <a:cubicBezTo>
                    <a:pt x="1161" y="108508"/>
                    <a:pt x="1848" y="107477"/>
                    <a:pt x="2665" y="106144"/>
                  </a:cubicBezTo>
                  <a:lnTo>
                    <a:pt x="10791" y="93935"/>
                  </a:lnTo>
                  <a:lnTo>
                    <a:pt x="41142" y="48665"/>
                  </a:lnTo>
                  <a:cubicBezTo>
                    <a:pt x="48494" y="38434"/>
                    <a:pt x="57049" y="29191"/>
                    <a:pt x="66679" y="21065"/>
                  </a:cubicBezTo>
                  <a:cubicBezTo>
                    <a:pt x="72009" y="16466"/>
                    <a:pt x="77771" y="12381"/>
                    <a:pt x="83875" y="8942"/>
                  </a:cubicBezTo>
                  <a:cubicBezTo>
                    <a:pt x="90323" y="5116"/>
                    <a:pt x="97373" y="2364"/>
                    <a:pt x="104683" y="774"/>
                  </a:cubicBezTo>
                  <a:lnTo>
                    <a:pt x="110486" y="0"/>
                  </a:lnTo>
                  <a:lnTo>
                    <a:pt x="116419" y="0"/>
                  </a:lnTo>
                  <a:cubicBezTo>
                    <a:pt x="118396" y="0"/>
                    <a:pt x="120374" y="559"/>
                    <a:pt x="122351" y="860"/>
                  </a:cubicBezTo>
                  <a:cubicBezTo>
                    <a:pt x="124329" y="1161"/>
                    <a:pt x="126220" y="1849"/>
                    <a:pt x="128155" y="2364"/>
                  </a:cubicBezTo>
                  <a:cubicBezTo>
                    <a:pt x="136151" y="4557"/>
                    <a:pt x="143502" y="8598"/>
                    <a:pt x="149651" y="14187"/>
                  </a:cubicBezTo>
                  <a:cubicBezTo>
                    <a:pt x="155755" y="20335"/>
                    <a:pt x="159796" y="28202"/>
                    <a:pt x="161301" y="36714"/>
                  </a:cubicBezTo>
                  <a:cubicBezTo>
                    <a:pt x="162848" y="45312"/>
                    <a:pt x="163235" y="54082"/>
                    <a:pt x="162505" y="62809"/>
                  </a:cubicBezTo>
                  <a:cubicBezTo>
                    <a:pt x="161258" y="74675"/>
                    <a:pt x="157862" y="86196"/>
                    <a:pt x="152488" y="96858"/>
                  </a:cubicBezTo>
                  <a:cubicBezTo>
                    <a:pt x="147673" y="107391"/>
                    <a:pt x="142300" y="117322"/>
                    <a:pt x="136840" y="126951"/>
                  </a:cubicBezTo>
                  <a:cubicBezTo>
                    <a:pt x="125748" y="145910"/>
                    <a:pt x="114356" y="163193"/>
                    <a:pt x="103393" y="178540"/>
                  </a:cubicBezTo>
                  <a:lnTo>
                    <a:pt x="102833" y="179271"/>
                  </a:lnTo>
                  <a:lnTo>
                    <a:pt x="102060" y="178798"/>
                  </a:lnTo>
                  <a:lnTo>
                    <a:pt x="27643" y="129273"/>
                  </a:lnTo>
                  <a:lnTo>
                    <a:pt x="7050" y="115430"/>
                  </a:lnTo>
                  <a:lnTo>
                    <a:pt x="1719" y="111776"/>
                  </a:lnTo>
                  <a:cubicBezTo>
                    <a:pt x="1118" y="111389"/>
                    <a:pt x="515" y="110959"/>
                    <a:pt x="0" y="110486"/>
                  </a:cubicBezTo>
                  <a:lnTo>
                    <a:pt x="2020" y="111690"/>
                  </a:lnTo>
                  <a:lnTo>
                    <a:pt x="7652" y="115258"/>
                  </a:lnTo>
                  <a:lnTo>
                    <a:pt x="28674" y="128800"/>
                  </a:lnTo>
                  <a:lnTo>
                    <a:pt x="103049" y="177165"/>
                  </a:lnTo>
                  <a:lnTo>
                    <a:pt x="101759" y="177422"/>
                  </a:lnTo>
                  <a:cubicBezTo>
                    <a:pt x="112592" y="162075"/>
                    <a:pt x="123899" y="144793"/>
                    <a:pt x="134861" y="125834"/>
                  </a:cubicBezTo>
                  <a:cubicBezTo>
                    <a:pt x="140278" y="116376"/>
                    <a:pt x="145609" y="106445"/>
                    <a:pt x="150381" y="95998"/>
                  </a:cubicBezTo>
                  <a:cubicBezTo>
                    <a:pt x="155626" y="85594"/>
                    <a:pt x="158936" y="74331"/>
                    <a:pt x="160183" y="62723"/>
                  </a:cubicBezTo>
                  <a:cubicBezTo>
                    <a:pt x="160914" y="54211"/>
                    <a:pt x="160528" y="45656"/>
                    <a:pt x="159065" y="37273"/>
                  </a:cubicBezTo>
                  <a:cubicBezTo>
                    <a:pt x="157646" y="29148"/>
                    <a:pt x="153821" y="21624"/>
                    <a:pt x="148017" y="15778"/>
                  </a:cubicBezTo>
                  <a:cubicBezTo>
                    <a:pt x="142170" y="10404"/>
                    <a:pt x="135119" y="6492"/>
                    <a:pt x="127424" y="4428"/>
                  </a:cubicBezTo>
                  <a:cubicBezTo>
                    <a:pt x="125533" y="3912"/>
                    <a:pt x="123684" y="3310"/>
                    <a:pt x="121793" y="2923"/>
                  </a:cubicBezTo>
                  <a:cubicBezTo>
                    <a:pt x="119901" y="2536"/>
                    <a:pt x="118052" y="2279"/>
                    <a:pt x="116161" y="2064"/>
                  </a:cubicBezTo>
                  <a:lnTo>
                    <a:pt x="110529" y="2064"/>
                  </a:lnTo>
                  <a:lnTo>
                    <a:pt x="104983" y="2794"/>
                  </a:lnTo>
                  <a:cubicBezTo>
                    <a:pt x="97890" y="4342"/>
                    <a:pt x="91054" y="6964"/>
                    <a:pt x="84777" y="10619"/>
                  </a:cubicBezTo>
                  <a:cubicBezTo>
                    <a:pt x="78759" y="14058"/>
                    <a:pt x="73084" y="18013"/>
                    <a:pt x="67839" y="22484"/>
                  </a:cubicBezTo>
                  <a:cubicBezTo>
                    <a:pt x="58296" y="30437"/>
                    <a:pt x="49784" y="39551"/>
                    <a:pt x="42431" y="49568"/>
                  </a:cubicBezTo>
                  <a:lnTo>
                    <a:pt x="11650" y="93935"/>
                  </a:lnTo>
                  <a:cubicBezTo>
                    <a:pt x="7996" y="99093"/>
                    <a:pt x="5159" y="103178"/>
                    <a:pt x="3052" y="106101"/>
                  </a:cubicBezTo>
                  <a:lnTo>
                    <a:pt x="774" y="109282"/>
                  </a:lnTo>
                  <a:cubicBezTo>
                    <a:pt x="558" y="109669"/>
                    <a:pt x="301" y="110013"/>
                    <a:pt x="0" y="110357"/>
                  </a:cubicBezTo>
                  <a:lnTo>
                    <a:pt x="0" y="11035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3"/>
            <p:cNvSpPr/>
            <p:nvPr/>
          </p:nvSpPr>
          <p:spPr>
            <a:xfrm>
              <a:off x="10753093" y="2810648"/>
              <a:ext cx="122952" cy="133257"/>
            </a:xfrm>
            <a:custGeom>
              <a:rect b="b" l="l" r="r" t="t"/>
              <a:pathLst>
                <a:path extrusionOk="0" h="133257" w="122952">
                  <a:moveTo>
                    <a:pt x="98319" y="0"/>
                  </a:moveTo>
                  <a:lnTo>
                    <a:pt x="78114" y="7695"/>
                  </a:lnTo>
                  <a:cubicBezTo>
                    <a:pt x="75363" y="10017"/>
                    <a:pt x="9845" y="73385"/>
                    <a:pt x="9845" y="73385"/>
                  </a:cubicBezTo>
                  <a:lnTo>
                    <a:pt x="0" y="118310"/>
                  </a:lnTo>
                  <a:cubicBezTo>
                    <a:pt x="3353" y="120675"/>
                    <a:pt x="7868" y="120460"/>
                    <a:pt x="10963" y="117794"/>
                  </a:cubicBezTo>
                  <a:cubicBezTo>
                    <a:pt x="15176" y="114699"/>
                    <a:pt x="18013" y="110056"/>
                    <a:pt x="18915" y="104897"/>
                  </a:cubicBezTo>
                  <a:lnTo>
                    <a:pt x="25064" y="85121"/>
                  </a:lnTo>
                  <a:lnTo>
                    <a:pt x="42260" y="66721"/>
                  </a:lnTo>
                  <a:lnTo>
                    <a:pt x="28116" y="94966"/>
                  </a:lnTo>
                  <a:lnTo>
                    <a:pt x="21237" y="129359"/>
                  </a:lnTo>
                  <a:cubicBezTo>
                    <a:pt x="23085" y="132196"/>
                    <a:pt x="26482" y="133701"/>
                    <a:pt x="29835" y="133142"/>
                  </a:cubicBezTo>
                  <a:cubicBezTo>
                    <a:pt x="34737" y="131895"/>
                    <a:pt x="36241" y="123985"/>
                    <a:pt x="36241" y="123985"/>
                  </a:cubicBezTo>
                  <a:cubicBezTo>
                    <a:pt x="36241" y="123985"/>
                    <a:pt x="40927" y="130391"/>
                    <a:pt x="45871" y="128284"/>
                  </a:cubicBezTo>
                  <a:cubicBezTo>
                    <a:pt x="50815" y="126178"/>
                    <a:pt x="66980" y="101501"/>
                    <a:pt x="66980" y="101501"/>
                  </a:cubicBezTo>
                  <a:cubicBezTo>
                    <a:pt x="66980" y="101501"/>
                    <a:pt x="76395" y="80650"/>
                    <a:pt x="76308" y="81940"/>
                  </a:cubicBezTo>
                  <a:cubicBezTo>
                    <a:pt x="76222" y="83230"/>
                    <a:pt x="70461" y="101716"/>
                    <a:pt x="70461" y="101716"/>
                  </a:cubicBezTo>
                  <a:cubicBezTo>
                    <a:pt x="70461" y="101716"/>
                    <a:pt x="57564" y="122351"/>
                    <a:pt x="60187" y="125404"/>
                  </a:cubicBezTo>
                  <a:cubicBezTo>
                    <a:pt x="61734" y="127424"/>
                    <a:pt x="64142" y="128671"/>
                    <a:pt x="66679" y="128757"/>
                  </a:cubicBezTo>
                  <a:cubicBezTo>
                    <a:pt x="67969" y="128757"/>
                    <a:pt x="84734" y="104338"/>
                    <a:pt x="87873" y="100383"/>
                  </a:cubicBezTo>
                  <a:cubicBezTo>
                    <a:pt x="91011" y="96428"/>
                    <a:pt x="115172" y="54985"/>
                    <a:pt x="115172" y="54985"/>
                  </a:cubicBezTo>
                  <a:lnTo>
                    <a:pt x="122953" y="30351"/>
                  </a:lnTo>
                  <a:lnTo>
                    <a:pt x="98319" y="0"/>
                  </a:lnTo>
                  <a:lnTo>
                    <a:pt x="98319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0789377" y="2885065"/>
              <a:ext cx="25923" cy="50556"/>
            </a:xfrm>
            <a:custGeom>
              <a:rect b="b" l="l" r="r" t="t"/>
              <a:pathLst>
                <a:path extrusionOk="0" h="50556" w="25923">
                  <a:moveTo>
                    <a:pt x="25924" y="0"/>
                  </a:moveTo>
                  <a:cubicBezTo>
                    <a:pt x="25021" y="2665"/>
                    <a:pt x="23645" y="5202"/>
                    <a:pt x="21883" y="7394"/>
                  </a:cubicBezTo>
                  <a:cubicBezTo>
                    <a:pt x="18142" y="12940"/>
                    <a:pt x="14702" y="18658"/>
                    <a:pt x="11564" y="24591"/>
                  </a:cubicBezTo>
                  <a:cubicBezTo>
                    <a:pt x="8297" y="31598"/>
                    <a:pt x="6190" y="38434"/>
                    <a:pt x="4084" y="43206"/>
                  </a:cubicBezTo>
                  <a:cubicBezTo>
                    <a:pt x="3224" y="45914"/>
                    <a:pt x="1805" y="48407"/>
                    <a:pt x="0" y="50557"/>
                  </a:cubicBezTo>
                  <a:cubicBezTo>
                    <a:pt x="687" y="47849"/>
                    <a:pt x="1548" y="45226"/>
                    <a:pt x="2623" y="42647"/>
                  </a:cubicBezTo>
                  <a:cubicBezTo>
                    <a:pt x="4557" y="36155"/>
                    <a:pt x="6879" y="29793"/>
                    <a:pt x="9544" y="23602"/>
                  </a:cubicBezTo>
                  <a:cubicBezTo>
                    <a:pt x="12682" y="17540"/>
                    <a:pt x="16380" y="11779"/>
                    <a:pt x="20593" y="6406"/>
                  </a:cubicBezTo>
                  <a:cubicBezTo>
                    <a:pt x="22183" y="4127"/>
                    <a:pt x="23946" y="1978"/>
                    <a:pt x="25924" y="0"/>
                  </a:cubicBezTo>
                  <a:lnTo>
                    <a:pt x="25924" y="0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10385269" y="3019514"/>
              <a:ext cx="297658" cy="202452"/>
            </a:xfrm>
            <a:custGeom>
              <a:rect b="b" l="l" r="r" t="t"/>
              <a:pathLst>
                <a:path extrusionOk="0" h="202452" w="297658">
                  <a:moveTo>
                    <a:pt x="279564" y="67479"/>
                  </a:moveTo>
                  <a:lnTo>
                    <a:pt x="54250" y="197611"/>
                  </a:lnTo>
                  <a:cubicBezTo>
                    <a:pt x="36968" y="207585"/>
                    <a:pt x="14827" y="201653"/>
                    <a:pt x="4854" y="184370"/>
                  </a:cubicBezTo>
                  <a:lnTo>
                    <a:pt x="4854" y="184370"/>
                  </a:lnTo>
                  <a:cubicBezTo>
                    <a:pt x="-5120" y="167131"/>
                    <a:pt x="769" y="145034"/>
                    <a:pt x="18008" y="135017"/>
                  </a:cubicBezTo>
                  <a:cubicBezTo>
                    <a:pt x="18008" y="135017"/>
                    <a:pt x="18051" y="135017"/>
                    <a:pt x="18094" y="134974"/>
                  </a:cubicBezTo>
                  <a:lnTo>
                    <a:pt x="243409" y="4841"/>
                  </a:lnTo>
                  <a:cubicBezTo>
                    <a:pt x="260692" y="-5133"/>
                    <a:pt x="282788" y="800"/>
                    <a:pt x="292805" y="18082"/>
                  </a:cubicBezTo>
                  <a:lnTo>
                    <a:pt x="292805" y="18082"/>
                  </a:lnTo>
                  <a:cubicBezTo>
                    <a:pt x="302779" y="35322"/>
                    <a:pt x="296889" y="57419"/>
                    <a:pt x="279650" y="67436"/>
                  </a:cubicBezTo>
                  <a:cubicBezTo>
                    <a:pt x="279650" y="67436"/>
                    <a:pt x="279607" y="67436"/>
                    <a:pt x="279564" y="67479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3"/>
            <p:cNvSpPr/>
            <p:nvPr/>
          </p:nvSpPr>
          <p:spPr>
            <a:xfrm>
              <a:off x="10384189" y="3018815"/>
              <a:ext cx="299231" cy="204292"/>
            </a:xfrm>
            <a:custGeom>
              <a:rect b="b" l="l" r="r" t="t"/>
              <a:pathLst>
                <a:path extrusionOk="0" h="204292" w="299231">
                  <a:moveTo>
                    <a:pt x="280644" y="68177"/>
                  </a:moveTo>
                  <a:cubicBezTo>
                    <a:pt x="280644" y="68177"/>
                    <a:pt x="282923" y="66845"/>
                    <a:pt x="286619" y="63577"/>
                  </a:cubicBezTo>
                  <a:cubicBezTo>
                    <a:pt x="291950" y="58633"/>
                    <a:pt x="295691" y="52228"/>
                    <a:pt x="297367" y="45177"/>
                  </a:cubicBezTo>
                  <a:cubicBezTo>
                    <a:pt x="298485" y="40104"/>
                    <a:pt x="298485" y="34860"/>
                    <a:pt x="297367" y="29787"/>
                  </a:cubicBezTo>
                  <a:cubicBezTo>
                    <a:pt x="294659" y="16545"/>
                    <a:pt x="284642" y="6013"/>
                    <a:pt x="271573" y="2574"/>
                  </a:cubicBezTo>
                  <a:cubicBezTo>
                    <a:pt x="263878" y="596"/>
                    <a:pt x="255752" y="1284"/>
                    <a:pt x="248487" y="4465"/>
                  </a:cubicBezTo>
                  <a:lnTo>
                    <a:pt x="19734" y="136618"/>
                  </a:lnTo>
                  <a:cubicBezTo>
                    <a:pt x="8814" y="142981"/>
                    <a:pt x="2107" y="154675"/>
                    <a:pt x="2193" y="167314"/>
                  </a:cubicBezTo>
                  <a:cubicBezTo>
                    <a:pt x="2322" y="179566"/>
                    <a:pt x="8857" y="190873"/>
                    <a:pt x="19390" y="197149"/>
                  </a:cubicBezTo>
                  <a:cubicBezTo>
                    <a:pt x="29579" y="203168"/>
                    <a:pt x="42046" y="203641"/>
                    <a:pt x="52664" y="198439"/>
                  </a:cubicBezTo>
                  <a:cubicBezTo>
                    <a:pt x="62811" y="192893"/>
                    <a:pt x="72741" y="186961"/>
                    <a:pt x="82457" y="181458"/>
                  </a:cubicBezTo>
                  <a:lnTo>
                    <a:pt x="185634" y="122260"/>
                  </a:lnTo>
                  <a:lnTo>
                    <a:pt x="255022" y="82579"/>
                  </a:lnTo>
                  <a:lnTo>
                    <a:pt x="273980" y="71874"/>
                  </a:lnTo>
                  <a:lnTo>
                    <a:pt x="278925" y="69123"/>
                  </a:lnTo>
                  <a:lnTo>
                    <a:pt x="280644" y="68263"/>
                  </a:lnTo>
                  <a:lnTo>
                    <a:pt x="279053" y="69338"/>
                  </a:lnTo>
                  <a:lnTo>
                    <a:pt x="274195" y="72261"/>
                  </a:lnTo>
                  <a:lnTo>
                    <a:pt x="255451" y="83353"/>
                  </a:lnTo>
                  <a:lnTo>
                    <a:pt x="186237" y="123678"/>
                  </a:lnTo>
                  <a:lnTo>
                    <a:pt x="83488" y="183306"/>
                  </a:lnTo>
                  <a:cubicBezTo>
                    <a:pt x="73730" y="188895"/>
                    <a:pt x="64014" y="194742"/>
                    <a:pt x="53610" y="200503"/>
                  </a:cubicBezTo>
                  <a:cubicBezTo>
                    <a:pt x="42347" y="206005"/>
                    <a:pt x="29063" y="205490"/>
                    <a:pt x="18272" y="199127"/>
                  </a:cubicBezTo>
                  <a:cubicBezTo>
                    <a:pt x="12812" y="195860"/>
                    <a:pt x="8255" y="191260"/>
                    <a:pt x="5030" y="185757"/>
                  </a:cubicBezTo>
                  <a:cubicBezTo>
                    <a:pt x="1806" y="180168"/>
                    <a:pt x="87" y="173805"/>
                    <a:pt x="1" y="167357"/>
                  </a:cubicBezTo>
                  <a:cubicBezTo>
                    <a:pt x="-85" y="153944"/>
                    <a:pt x="7009" y="141476"/>
                    <a:pt x="18616" y="134727"/>
                  </a:cubicBezTo>
                  <a:lnTo>
                    <a:pt x="144622" y="62073"/>
                  </a:lnTo>
                  <a:lnTo>
                    <a:pt x="199692" y="30389"/>
                  </a:lnTo>
                  <a:lnTo>
                    <a:pt x="224627" y="16073"/>
                  </a:lnTo>
                  <a:lnTo>
                    <a:pt x="236406" y="9323"/>
                  </a:lnTo>
                  <a:cubicBezTo>
                    <a:pt x="240276" y="7174"/>
                    <a:pt x="243887" y="5024"/>
                    <a:pt x="247843" y="3046"/>
                  </a:cubicBezTo>
                  <a:cubicBezTo>
                    <a:pt x="266457" y="-5036"/>
                    <a:pt x="288124" y="3519"/>
                    <a:pt x="296207" y="22134"/>
                  </a:cubicBezTo>
                  <a:cubicBezTo>
                    <a:pt x="297239" y="24542"/>
                    <a:pt x="298012" y="27035"/>
                    <a:pt x="298528" y="29615"/>
                  </a:cubicBezTo>
                  <a:cubicBezTo>
                    <a:pt x="301065" y="42340"/>
                    <a:pt x="296636" y="55452"/>
                    <a:pt x="286920" y="64007"/>
                  </a:cubicBezTo>
                  <a:cubicBezTo>
                    <a:pt x="285501" y="65254"/>
                    <a:pt x="283954" y="66372"/>
                    <a:pt x="282320" y="67361"/>
                  </a:cubicBezTo>
                  <a:cubicBezTo>
                    <a:pt x="281762" y="67661"/>
                    <a:pt x="281202" y="67962"/>
                    <a:pt x="280644" y="68177"/>
                  </a:cubicBezTo>
                  <a:lnTo>
                    <a:pt x="280644" y="6817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11334459" y="2294971"/>
              <a:ext cx="141952" cy="191256"/>
            </a:xfrm>
            <a:custGeom>
              <a:rect b="b" l="l" r="r" t="t"/>
              <a:pathLst>
                <a:path extrusionOk="0" h="191256" w="141952">
                  <a:moveTo>
                    <a:pt x="44922" y="29840"/>
                  </a:moveTo>
                  <a:cubicBezTo>
                    <a:pt x="20289" y="55634"/>
                    <a:pt x="8940" y="91230"/>
                    <a:pt x="2577" y="126311"/>
                  </a:cubicBezTo>
                  <a:cubicBezTo>
                    <a:pt x="126" y="139896"/>
                    <a:pt x="-1722" y="154169"/>
                    <a:pt x="2577" y="167281"/>
                  </a:cubicBezTo>
                  <a:cubicBezTo>
                    <a:pt x="6876" y="180393"/>
                    <a:pt x="18956" y="191915"/>
                    <a:pt x="32670" y="191227"/>
                  </a:cubicBezTo>
                  <a:cubicBezTo>
                    <a:pt x="46384" y="190539"/>
                    <a:pt x="57390" y="177943"/>
                    <a:pt x="65515" y="166206"/>
                  </a:cubicBezTo>
                  <a:cubicBezTo>
                    <a:pt x="100295" y="115778"/>
                    <a:pt x="122478" y="66898"/>
                    <a:pt x="141136" y="8559"/>
                  </a:cubicBezTo>
                  <a:lnTo>
                    <a:pt x="141952" y="6969"/>
                  </a:lnTo>
                  <a:cubicBezTo>
                    <a:pt x="110225" y="-8981"/>
                    <a:pt x="69341" y="4045"/>
                    <a:pt x="44922" y="29840"/>
                  </a:cubicBezTo>
                  <a:lnTo>
                    <a:pt x="44922" y="2984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10652183" y="2233113"/>
              <a:ext cx="992155" cy="957156"/>
            </a:xfrm>
            <a:custGeom>
              <a:rect b="b" l="l" r="r" t="t"/>
              <a:pathLst>
                <a:path extrusionOk="0" h="957156" w="992155">
                  <a:moveTo>
                    <a:pt x="871990" y="2235"/>
                  </a:moveTo>
                  <a:cubicBezTo>
                    <a:pt x="860813" y="-3139"/>
                    <a:pt x="847399" y="1504"/>
                    <a:pt x="842025" y="12681"/>
                  </a:cubicBezTo>
                  <a:cubicBezTo>
                    <a:pt x="842025" y="12767"/>
                    <a:pt x="841939" y="12853"/>
                    <a:pt x="841896" y="12939"/>
                  </a:cubicBezTo>
                  <a:lnTo>
                    <a:pt x="496639" y="755216"/>
                  </a:lnTo>
                  <a:cubicBezTo>
                    <a:pt x="489502" y="770091"/>
                    <a:pt x="474412" y="779463"/>
                    <a:pt x="457947" y="779377"/>
                  </a:cubicBezTo>
                  <a:cubicBezTo>
                    <a:pt x="370117" y="778990"/>
                    <a:pt x="94762" y="777743"/>
                    <a:pt x="39605" y="776970"/>
                  </a:cubicBezTo>
                  <a:cubicBezTo>
                    <a:pt x="34832" y="776927"/>
                    <a:pt x="30104" y="778044"/>
                    <a:pt x="25891" y="780280"/>
                  </a:cubicBezTo>
                  <a:cubicBezTo>
                    <a:pt x="17250" y="785783"/>
                    <a:pt x="10930" y="794295"/>
                    <a:pt x="8221" y="804183"/>
                  </a:cubicBezTo>
                  <a:cubicBezTo>
                    <a:pt x="5557" y="813985"/>
                    <a:pt x="4094" y="824087"/>
                    <a:pt x="3922" y="834276"/>
                  </a:cubicBezTo>
                  <a:cubicBezTo>
                    <a:pt x="2632" y="857534"/>
                    <a:pt x="1344" y="881781"/>
                    <a:pt x="54" y="905813"/>
                  </a:cubicBezTo>
                  <a:cubicBezTo>
                    <a:pt x="-1107" y="928985"/>
                    <a:pt x="16733" y="948717"/>
                    <a:pt x="39906" y="949878"/>
                  </a:cubicBezTo>
                  <a:cubicBezTo>
                    <a:pt x="40680" y="949878"/>
                    <a:pt x="41496" y="949921"/>
                    <a:pt x="42270" y="949921"/>
                  </a:cubicBezTo>
                  <a:lnTo>
                    <a:pt x="180399" y="949921"/>
                  </a:lnTo>
                  <a:cubicBezTo>
                    <a:pt x="169264" y="949921"/>
                    <a:pt x="440019" y="955037"/>
                    <a:pt x="553042" y="957143"/>
                  </a:cubicBezTo>
                  <a:cubicBezTo>
                    <a:pt x="582319" y="957702"/>
                    <a:pt x="608930" y="940377"/>
                    <a:pt x="620280" y="913379"/>
                  </a:cubicBezTo>
                  <a:lnTo>
                    <a:pt x="990214" y="84519"/>
                  </a:lnTo>
                  <a:cubicBezTo>
                    <a:pt x="995116" y="73513"/>
                    <a:pt x="990429" y="60573"/>
                    <a:pt x="979638" y="55242"/>
                  </a:cubicBezTo>
                  <a:lnTo>
                    <a:pt x="871990" y="2235"/>
                  </a:lnTo>
                  <a:lnTo>
                    <a:pt x="871990" y="2235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10651503" y="2232959"/>
              <a:ext cx="993408" cy="958418"/>
            </a:xfrm>
            <a:custGeom>
              <a:rect b="b" l="l" r="r" t="t"/>
              <a:pathLst>
                <a:path extrusionOk="0" h="958418" w="993408">
                  <a:moveTo>
                    <a:pt x="872670" y="2388"/>
                  </a:moveTo>
                  <a:lnTo>
                    <a:pt x="879678" y="5741"/>
                  </a:lnTo>
                  <a:lnTo>
                    <a:pt x="900185" y="15715"/>
                  </a:lnTo>
                  <a:lnTo>
                    <a:pt x="979158" y="54407"/>
                  </a:lnTo>
                  <a:cubicBezTo>
                    <a:pt x="983802" y="56384"/>
                    <a:pt x="987671" y="59737"/>
                    <a:pt x="990250" y="64080"/>
                  </a:cubicBezTo>
                  <a:cubicBezTo>
                    <a:pt x="992959" y="68680"/>
                    <a:pt x="993948" y="74053"/>
                    <a:pt x="993130" y="79298"/>
                  </a:cubicBezTo>
                  <a:cubicBezTo>
                    <a:pt x="992658" y="82007"/>
                    <a:pt x="991755" y="84586"/>
                    <a:pt x="990552" y="87037"/>
                  </a:cubicBezTo>
                  <a:lnTo>
                    <a:pt x="987198" y="94560"/>
                  </a:lnTo>
                  <a:cubicBezTo>
                    <a:pt x="984920" y="99633"/>
                    <a:pt x="982641" y="104835"/>
                    <a:pt x="980276" y="110166"/>
                  </a:cubicBezTo>
                  <a:lnTo>
                    <a:pt x="949495" y="179338"/>
                  </a:lnTo>
                  <a:lnTo>
                    <a:pt x="874133" y="348205"/>
                  </a:lnTo>
                  <a:cubicBezTo>
                    <a:pt x="818245" y="473480"/>
                    <a:pt x="751695" y="622915"/>
                    <a:pt x="677493" y="789375"/>
                  </a:cubicBezTo>
                  <a:lnTo>
                    <a:pt x="620358" y="917358"/>
                  </a:lnTo>
                  <a:cubicBezTo>
                    <a:pt x="609525" y="939843"/>
                    <a:pt x="587943" y="955190"/>
                    <a:pt x="563138" y="957985"/>
                  </a:cubicBezTo>
                  <a:cubicBezTo>
                    <a:pt x="556990" y="958457"/>
                    <a:pt x="550843" y="958543"/>
                    <a:pt x="544696" y="958243"/>
                  </a:cubicBezTo>
                  <a:lnTo>
                    <a:pt x="526252" y="957899"/>
                  </a:lnTo>
                  <a:lnTo>
                    <a:pt x="489108" y="957211"/>
                  </a:lnTo>
                  <a:lnTo>
                    <a:pt x="337007" y="954373"/>
                  </a:lnTo>
                  <a:lnTo>
                    <a:pt x="259194" y="952869"/>
                  </a:lnTo>
                  <a:lnTo>
                    <a:pt x="219901" y="952095"/>
                  </a:lnTo>
                  <a:lnTo>
                    <a:pt x="200125" y="951708"/>
                  </a:lnTo>
                  <a:lnTo>
                    <a:pt x="190237" y="951493"/>
                  </a:lnTo>
                  <a:lnTo>
                    <a:pt x="180951" y="951493"/>
                  </a:lnTo>
                  <a:cubicBezTo>
                    <a:pt x="180521" y="951966"/>
                    <a:pt x="180693" y="947194"/>
                    <a:pt x="180951" y="949214"/>
                  </a:cubicBezTo>
                  <a:lnTo>
                    <a:pt x="181295" y="951450"/>
                  </a:lnTo>
                  <a:lnTo>
                    <a:pt x="42951" y="951450"/>
                  </a:lnTo>
                  <a:cubicBezTo>
                    <a:pt x="35944" y="951407"/>
                    <a:pt x="29022" y="949687"/>
                    <a:pt x="22788" y="946420"/>
                  </a:cubicBezTo>
                  <a:cubicBezTo>
                    <a:pt x="10235" y="939757"/>
                    <a:pt x="1766" y="927332"/>
                    <a:pt x="175" y="913231"/>
                  </a:cubicBezTo>
                  <a:cubicBezTo>
                    <a:pt x="-168" y="906439"/>
                    <a:pt x="3" y="899646"/>
                    <a:pt x="605" y="892854"/>
                  </a:cubicBezTo>
                  <a:cubicBezTo>
                    <a:pt x="950" y="886104"/>
                    <a:pt x="1336" y="879398"/>
                    <a:pt x="1680" y="872691"/>
                  </a:cubicBezTo>
                  <a:cubicBezTo>
                    <a:pt x="2411" y="859278"/>
                    <a:pt x="3141" y="845908"/>
                    <a:pt x="3873" y="832624"/>
                  </a:cubicBezTo>
                  <a:cubicBezTo>
                    <a:pt x="4603" y="819426"/>
                    <a:pt x="5721" y="805497"/>
                    <a:pt x="12471" y="793631"/>
                  </a:cubicBezTo>
                  <a:cubicBezTo>
                    <a:pt x="15781" y="787656"/>
                    <a:pt x="20725" y="782712"/>
                    <a:pt x="26701" y="779358"/>
                  </a:cubicBezTo>
                  <a:cubicBezTo>
                    <a:pt x="29753" y="777811"/>
                    <a:pt x="33107" y="776822"/>
                    <a:pt x="36502" y="776435"/>
                  </a:cubicBezTo>
                  <a:cubicBezTo>
                    <a:pt x="39941" y="776048"/>
                    <a:pt x="43166" y="776435"/>
                    <a:pt x="46476" y="776435"/>
                  </a:cubicBezTo>
                  <a:lnTo>
                    <a:pt x="85641" y="776693"/>
                  </a:lnTo>
                  <a:lnTo>
                    <a:pt x="385458" y="778499"/>
                  </a:lnTo>
                  <a:lnTo>
                    <a:pt x="456220" y="778928"/>
                  </a:lnTo>
                  <a:cubicBezTo>
                    <a:pt x="467656" y="779573"/>
                    <a:pt x="478877" y="775489"/>
                    <a:pt x="487260" y="767708"/>
                  </a:cubicBezTo>
                  <a:cubicBezTo>
                    <a:pt x="495858" y="760142"/>
                    <a:pt x="498996" y="748706"/>
                    <a:pt x="504112" y="738646"/>
                  </a:cubicBezTo>
                  <a:lnTo>
                    <a:pt x="559699" y="619046"/>
                  </a:lnTo>
                  <a:lnTo>
                    <a:pt x="659480" y="404738"/>
                  </a:lnTo>
                  <a:cubicBezTo>
                    <a:pt x="720527" y="273573"/>
                    <a:pt x="769923" y="167644"/>
                    <a:pt x="803885" y="94302"/>
                  </a:cubicBezTo>
                  <a:cubicBezTo>
                    <a:pt x="812484" y="76031"/>
                    <a:pt x="820007" y="59909"/>
                    <a:pt x="826628" y="45637"/>
                  </a:cubicBezTo>
                  <a:lnTo>
                    <a:pt x="835742" y="26162"/>
                  </a:lnTo>
                  <a:lnTo>
                    <a:pt x="839697" y="17564"/>
                  </a:lnTo>
                  <a:cubicBezTo>
                    <a:pt x="840815" y="14984"/>
                    <a:pt x="842105" y="12448"/>
                    <a:pt x="843524" y="10040"/>
                  </a:cubicBezTo>
                  <a:cubicBezTo>
                    <a:pt x="846146" y="6085"/>
                    <a:pt x="849972" y="3076"/>
                    <a:pt x="854442" y="1442"/>
                  </a:cubicBezTo>
                  <a:cubicBezTo>
                    <a:pt x="857624" y="238"/>
                    <a:pt x="861063" y="-235"/>
                    <a:pt x="864460" y="109"/>
                  </a:cubicBezTo>
                  <a:cubicBezTo>
                    <a:pt x="866523" y="281"/>
                    <a:pt x="868544" y="754"/>
                    <a:pt x="870478" y="1528"/>
                  </a:cubicBezTo>
                  <a:lnTo>
                    <a:pt x="872370" y="2388"/>
                  </a:lnTo>
                  <a:cubicBezTo>
                    <a:pt x="869876" y="1270"/>
                    <a:pt x="867212" y="582"/>
                    <a:pt x="864460" y="324"/>
                  </a:cubicBezTo>
                  <a:cubicBezTo>
                    <a:pt x="861063" y="23"/>
                    <a:pt x="857667" y="539"/>
                    <a:pt x="854529" y="1743"/>
                  </a:cubicBezTo>
                  <a:cubicBezTo>
                    <a:pt x="850186" y="3420"/>
                    <a:pt x="846447" y="6429"/>
                    <a:pt x="843910" y="10341"/>
                  </a:cubicBezTo>
                  <a:cubicBezTo>
                    <a:pt x="842492" y="12749"/>
                    <a:pt x="841245" y="15285"/>
                    <a:pt x="840170" y="17865"/>
                  </a:cubicBezTo>
                  <a:lnTo>
                    <a:pt x="836214" y="26463"/>
                  </a:lnTo>
                  <a:lnTo>
                    <a:pt x="827230" y="46023"/>
                  </a:lnTo>
                  <a:cubicBezTo>
                    <a:pt x="820695" y="60124"/>
                    <a:pt x="813129" y="76418"/>
                    <a:pt x="804660" y="94775"/>
                  </a:cubicBezTo>
                  <a:lnTo>
                    <a:pt x="660727" y="405340"/>
                  </a:lnTo>
                  <a:cubicBezTo>
                    <a:pt x="630290" y="470857"/>
                    <a:pt x="596972" y="542652"/>
                    <a:pt x="561203" y="619734"/>
                  </a:cubicBezTo>
                  <a:cubicBezTo>
                    <a:pt x="543320" y="658297"/>
                    <a:pt x="524833" y="698149"/>
                    <a:pt x="505746" y="739205"/>
                  </a:cubicBezTo>
                  <a:cubicBezTo>
                    <a:pt x="503381" y="744321"/>
                    <a:pt x="500973" y="749480"/>
                    <a:pt x="498609" y="754639"/>
                  </a:cubicBezTo>
                  <a:cubicBezTo>
                    <a:pt x="496202" y="759970"/>
                    <a:pt x="492762" y="764828"/>
                    <a:pt x="488506" y="768826"/>
                  </a:cubicBezTo>
                  <a:cubicBezTo>
                    <a:pt x="479736" y="776994"/>
                    <a:pt x="468043" y="781250"/>
                    <a:pt x="456091" y="780648"/>
                  </a:cubicBezTo>
                  <a:lnTo>
                    <a:pt x="385329" y="780261"/>
                  </a:lnTo>
                  <a:lnTo>
                    <a:pt x="85469" y="778584"/>
                  </a:lnTo>
                  <a:lnTo>
                    <a:pt x="46304" y="778584"/>
                  </a:lnTo>
                  <a:cubicBezTo>
                    <a:pt x="43037" y="778584"/>
                    <a:pt x="39683" y="778370"/>
                    <a:pt x="36588" y="778584"/>
                  </a:cubicBezTo>
                  <a:cubicBezTo>
                    <a:pt x="33450" y="778971"/>
                    <a:pt x="30398" y="779874"/>
                    <a:pt x="27561" y="781293"/>
                  </a:cubicBezTo>
                  <a:cubicBezTo>
                    <a:pt x="21972" y="784431"/>
                    <a:pt x="17371" y="789074"/>
                    <a:pt x="14276" y="794706"/>
                  </a:cubicBezTo>
                  <a:cubicBezTo>
                    <a:pt x="7698" y="806013"/>
                    <a:pt x="6538" y="819512"/>
                    <a:pt x="5678" y="832710"/>
                  </a:cubicBezTo>
                  <a:cubicBezTo>
                    <a:pt x="4818" y="845908"/>
                    <a:pt x="4259" y="859364"/>
                    <a:pt x="3528" y="872777"/>
                  </a:cubicBezTo>
                  <a:cubicBezTo>
                    <a:pt x="3184" y="879484"/>
                    <a:pt x="2798" y="886190"/>
                    <a:pt x="2454" y="892897"/>
                  </a:cubicBezTo>
                  <a:cubicBezTo>
                    <a:pt x="1852" y="899560"/>
                    <a:pt x="1723" y="906267"/>
                    <a:pt x="1981" y="912930"/>
                  </a:cubicBezTo>
                  <a:cubicBezTo>
                    <a:pt x="3528" y="926343"/>
                    <a:pt x="11568" y="938080"/>
                    <a:pt x="23477" y="944400"/>
                  </a:cubicBezTo>
                  <a:cubicBezTo>
                    <a:pt x="29366" y="947495"/>
                    <a:pt x="35944" y="949129"/>
                    <a:pt x="42607" y="949172"/>
                  </a:cubicBezTo>
                  <a:lnTo>
                    <a:pt x="180736" y="949172"/>
                  </a:lnTo>
                  <a:lnTo>
                    <a:pt x="180736" y="951407"/>
                  </a:lnTo>
                  <a:cubicBezTo>
                    <a:pt x="180393" y="953213"/>
                    <a:pt x="180436" y="948527"/>
                    <a:pt x="180736" y="949214"/>
                  </a:cubicBezTo>
                  <a:lnTo>
                    <a:pt x="189979" y="949214"/>
                  </a:lnTo>
                  <a:lnTo>
                    <a:pt x="199866" y="949429"/>
                  </a:lnTo>
                  <a:lnTo>
                    <a:pt x="219643" y="949816"/>
                  </a:lnTo>
                  <a:lnTo>
                    <a:pt x="258936" y="950590"/>
                  </a:lnTo>
                  <a:lnTo>
                    <a:pt x="336749" y="952095"/>
                  </a:lnTo>
                  <a:lnTo>
                    <a:pt x="488636" y="955018"/>
                  </a:lnTo>
                  <a:lnTo>
                    <a:pt x="525779" y="955706"/>
                  </a:lnTo>
                  <a:lnTo>
                    <a:pt x="544222" y="956050"/>
                  </a:lnTo>
                  <a:cubicBezTo>
                    <a:pt x="550283" y="956394"/>
                    <a:pt x="556346" y="956308"/>
                    <a:pt x="562407" y="955792"/>
                  </a:cubicBezTo>
                  <a:cubicBezTo>
                    <a:pt x="586611" y="953170"/>
                    <a:pt x="607763" y="938252"/>
                    <a:pt x="618295" y="916284"/>
                  </a:cubicBezTo>
                  <a:cubicBezTo>
                    <a:pt x="637813" y="872648"/>
                    <a:pt x="656858" y="830044"/>
                    <a:pt x="675473" y="788429"/>
                  </a:cubicBezTo>
                  <a:lnTo>
                    <a:pt x="872670" y="347431"/>
                  </a:lnTo>
                  <a:cubicBezTo>
                    <a:pt x="900657" y="284880"/>
                    <a:pt x="925936" y="228304"/>
                    <a:pt x="948162" y="178693"/>
                  </a:cubicBezTo>
                  <a:cubicBezTo>
                    <a:pt x="959254" y="153887"/>
                    <a:pt x="969572" y="130887"/>
                    <a:pt x="979115" y="109607"/>
                  </a:cubicBezTo>
                  <a:lnTo>
                    <a:pt x="986080" y="94044"/>
                  </a:lnTo>
                  <a:cubicBezTo>
                    <a:pt x="987198" y="91508"/>
                    <a:pt x="988316" y="88971"/>
                    <a:pt x="989434" y="86521"/>
                  </a:cubicBezTo>
                  <a:cubicBezTo>
                    <a:pt x="990638" y="84156"/>
                    <a:pt x="991497" y="81663"/>
                    <a:pt x="991970" y="79040"/>
                  </a:cubicBezTo>
                  <a:cubicBezTo>
                    <a:pt x="992787" y="73967"/>
                    <a:pt x="991842" y="68809"/>
                    <a:pt x="989262" y="64380"/>
                  </a:cubicBezTo>
                  <a:cubicBezTo>
                    <a:pt x="986768" y="60210"/>
                    <a:pt x="983028" y="56943"/>
                    <a:pt x="978557" y="55052"/>
                  </a:cubicBezTo>
                  <a:lnTo>
                    <a:pt x="899798" y="16102"/>
                  </a:lnTo>
                  <a:lnTo>
                    <a:pt x="879377" y="5913"/>
                  </a:lnTo>
                  <a:cubicBezTo>
                    <a:pt x="874863" y="3635"/>
                    <a:pt x="872670" y="2388"/>
                    <a:pt x="872670" y="2388"/>
                  </a:cubicBezTo>
                  <a:lnTo>
                    <a:pt x="872670" y="238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10697420" y="2261013"/>
              <a:ext cx="878685" cy="838833"/>
            </a:xfrm>
            <a:custGeom>
              <a:rect b="b" l="l" r="r" t="t"/>
              <a:pathLst>
                <a:path extrusionOk="0" h="838833" w="878685">
                  <a:moveTo>
                    <a:pt x="878686" y="0"/>
                  </a:moveTo>
                  <a:cubicBezTo>
                    <a:pt x="878686" y="0"/>
                    <a:pt x="878214" y="1161"/>
                    <a:pt x="877224" y="3439"/>
                  </a:cubicBezTo>
                  <a:cubicBezTo>
                    <a:pt x="876235" y="5718"/>
                    <a:pt x="874645" y="9157"/>
                    <a:pt x="872668" y="13542"/>
                  </a:cubicBezTo>
                  <a:cubicBezTo>
                    <a:pt x="868626" y="22398"/>
                    <a:pt x="862650" y="35424"/>
                    <a:pt x="855041" y="52234"/>
                  </a:cubicBezTo>
                  <a:lnTo>
                    <a:pt x="789781" y="194103"/>
                  </a:lnTo>
                  <a:cubicBezTo>
                    <a:pt x="734452" y="313918"/>
                    <a:pt x="658057" y="479389"/>
                    <a:pt x="573710" y="662142"/>
                  </a:cubicBezTo>
                  <a:lnTo>
                    <a:pt x="532439" y="751391"/>
                  </a:lnTo>
                  <a:lnTo>
                    <a:pt x="498046" y="838146"/>
                  </a:lnTo>
                  <a:lnTo>
                    <a:pt x="497789" y="838834"/>
                  </a:lnTo>
                  <a:lnTo>
                    <a:pt x="497058" y="838834"/>
                  </a:lnTo>
                  <a:lnTo>
                    <a:pt x="111990" y="838447"/>
                  </a:lnTo>
                  <a:lnTo>
                    <a:pt x="0" y="838103"/>
                  </a:lnTo>
                  <a:lnTo>
                    <a:pt x="0" y="838103"/>
                  </a:lnTo>
                  <a:lnTo>
                    <a:pt x="111990" y="837802"/>
                  </a:lnTo>
                  <a:lnTo>
                    <a:pt x="497058" y="837415"/>
                  </a:lnTo>
                  <a:lnTo>
                    <a:pt x="496026" y="838103"/>
                  </a:lnTo>
                  <a:cubicBezTo>
                    <a:pt x="507161" y="810073"/>
                    <a:pt x="518725" y="781055"/>
                    <a:pt x="530418" y="751262"/>
                  </a:cubicBezTo>
                  <a:lnTo>
                    <a:pt x="571690" y="661970"/>
                  </a:lnTo>
                  <a:lnTo>
                    <a:pt x="788362" y="194189"/>
                  </a:lnTo>
                  <a:cubicBezTo>
                    <a:pt x="816177" y="134389"/>
                    <a:pt x="838704" y="86024"/>
                    <a:pt x="854267" y="52320"/>
                  </a:cubicBezTo>
                  <a:lnTo>
                    <a:pt x="872280" y="13843"/>
                  </a:lnTo>
                  <a:lnTo>
                    <a:pt x="877053" y="3869"/>
                  </a:lnTo>
                  <a:cubicBezTo>
                    <a:pt x="878084" y="1118"/>
                    <a:pt x="878686" y="0"/>
                    <a:pt x="878686" y="0"/>
                  </a:cubicBezTo>
                  <a:lnTo>
                    <a:pt x="8786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11186653" y="2870105"/>
              <a:ext cx="173037" cy="129057"/>
            </a:xfrm>
            <a:custGeom>
              <a:rect b="b" l="l" r="r" t="t"/>
              <a:pathLst>
                <a:path extrusionOk="0" h="129057" w="173037">
                  <a:moveTo>
                    <a:pt x="0" y="36843"/>
                  </a:moveTo>
                  <a:cubicBezTo>
                    <a:pt x="0" y="36843"/>
                    <a:pt x="88992" y="24720"/>
                    <a:pt x="102232" y="40239"/>
                  </a:cubicBezTo>
                  <a:cubicBezTo>
                    <a:pt x="115473" y="55759"/>
                    <a:pt x="151542" y="129058"/>
                    <a:pt x="151542" y="129058"/>
                  </a:cubicBezTo>
                  <a:lnTo>
                    <a:pt x="173037" y="90753"/>
                  </a:lnTo>
                  <a:lnTo>
                    <a:pt x="146642" y="7308"/>
                  </a:lnTo>
                  <a:lnTo>
                    <a:pt x="80393" y="0"/>
                  </a:lnTo>
                  <a:lnTo>
                    <a:pt x="17111" y="0"/>
                  </a:lnTo>
                  <a:lnTo>
                    <a:pt x="0" y="36843"/>
                  </a:lnTo>
                  <a:lnTo>
                    <a:pt x="0" y="36843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10810872" y="3010426"/>
              <a:ext cx="65131" cy="172650"/>
            </a:xfrm>
            <a:custGeom>
              <a:rect b="b" l="l" r="r" t="t"/>
              <a:pathLst>
                <a:path extrusionOk="0" h="172650" w="65131">
                  <a:moveTo>
                    <a:pt x="65131" y="0"/>
                  </a:moveTo>
                  <a:lnTo>
                    <a:pt x="21624" y="172651"/>
                  </a:lnTo>
                  <a:lnTo>
                    <a:pt x="0" y="172651"/>
                  </a:lnTo>
                  <a:lnTo>
                    <a:pt x="40369" y="0"/>
                  </a:lnTo>
                  <a:lnTo>
                    <a:pt x="6513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11405508" y="2242870"/>
              <a:ext cx="91850" cy="195695"/>
            </a:xfrm>
            <a:custGeom>
              <a:rect b="b" l="l" r="r" t="t"/>
              <a:pathLst>
                <a:path extrusionOk="0" h="195695" w="91850">
                  <a:moveTo>
                    <a:pt x="91839" y="1"/>
                  </a:moveTo>
                  <a:cubicBezTo>
                    <a:pt x="92398" y="259"/>
                    <a:pt x="72279" y="44282"/>
                    <a:pt x="46957" y="98321"/>
                  </a:cubicBezTo>
                  <a:cubicBezTo>
                    <a:pt x="21636" y="152360"/>
                    <a:pt x="570" y="195953"/>
                    <a:pt x="11" y="195695"/>
                  </a:cubicBezTo>
                  <a:cubicBezTo>
                    <a:pt x="-548" y="195437"/>
                    <a:pt x="19786" y="151414"/>
                    <a:pt x="44893" y="97590"/>
                  </a:cubicBezTo>
                  <a:cubicBezTo>
                    <a:pt x="70000" y="43766"/>
                    <a:pt x="91280" y="-257"/>
                    <a:pt x="91839" y="1"/>
                  </a:cubicBezTo>
                  <a:lnTo>
                    <a:pt x="918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10715390" y="2852752"/>
              <a:ext cx="831912" cy="611354"/>
            </a:xfrm>
            <a:custGeom>
              <a:rect b="b" l="l" r="r" t="t"/>
              <a:pathLst>
                <a:path extrusionOk="0" h="611354" w="831912">
                  <a:moveTo>
                    <a:pt x="646279" y="56087"/>
                  </a:moveTo>
                  <a:cubicBezTo>
                    <a:pt x="635875" y="24790"/>
                    <a:pt x="605395" y="3467"/>
                    <a:pt x="570443" y="2994"/>
                  </a:cubicBezTo>
                  <a:cubicBezTo>
                    <a:pt x="551657" y="2779"/>
                    <a:pt x="529000" y="2392"/>
                    <a:pt x="504968" y="2005"/>
                  </a:cubicBezTo>
                  <a:cubicBezTo>
                    <a:pt x="411593" y="501"/>
                    <a:pt x="295389" y="-1391"/>
                    <a:pt x="241866" y="1532"/>
                  </a:cubicBezTo>
                  <a:cubicBezTo>
                    <a:pt x="190277" y="4370"/>
                    <a:pt x="159581" y="27327"/>
                    <a:pt x="142987" y="46114"/>
                  </a:cubicBezTo>
                  <a:cubicBezTo>
                    <a:pt x="132153" y="58065"/>
                    <a:pt x="124072" y="72209"/>
                    <a:pt x="119213" y="87557"/>
                  </a:cubicBezTo>
                  <a:lnTo>
                    <a:pt x="119213" y="88244"/>
                  </a:lnTo>
                  <a:cubicBezTo>
                    <a:pt x="80521" y="261841"/>
                    <a:pt x="2708" y="600349"/>
                    <a:pt x="0" y="610839"/>
                  </a:cubicBezTo>
                  <a:lnTo>
                    <a:pt x="38692" y="611355"/>
                  </a:lnTo>
                  <a:cubicBezTo>
                    <a:pt x="41701" y="600263"/>
                    <a:pt x="141611" y="149463"/>
                    <a:pt x="153606" y="95467"/>
                  </a:cubicBezTo>
                  <a:cubicBezTo>
                    <a:pt x="155111" y="90523"/>
                    <a:pt x="172650" y="38375"/>
                    <a:pt x="243886" y="34463"/>
                  </a:cubicBezTo>
                  <a:cubicBezTo>
                    <a:pt x="296034" y="31583"/>
                    <a:pt x="411550" y="33474"/>
                    <a:pt x="504324" y="34979"/>
                  </a:cubicBezTo>
                  <a:cubicBezTo>
                    <a:pt x="528355" y="35409"/>
                    <a:pt x="551054" y="35753"/>
                    <a:pt x="569928" y="36011"/>
                  </a:cubicBezTo>
                  <a:cubicBezTo>
                    <a:pt x="589058" y="35882"/>
                    <a:pt x="606212" y="47833"/>
                    <a:pt x="612660" y="65889"/>
                  </a:cubicBezTo>
                  <a:lnTo>
                    <a:pt x="793221" y="610753"/>
                  </a:lnTo>
                  <a:lnTo>
                    <a:pt x="831913" y="610753"/>
                  </a:lnTo>
                  <a:lnTo>
                    <a:pt x="646279" y="56087"/>
                  </a:lnTo>
                  <a:lnTo>
                    <a:pt x="646279" y="56087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10714143" y="2852205"/>
              <a:ext cx="834406" cy="613062"/>
            </a:xfrm>
            <a:custGeom>
              <a:rect b="b" l="l" r="r" t="t"/>
              <a:pathLst>
                <a:path extrusionOk="0" h="613062" w="834406">
                  <a:moveTo>
                    <a:pt x="647526" y="56634"/>
                  </a:moveTo>
                  <a:cubicBezTo>
                    <a:pt x="647526" y="56634"/>
                    <a:pt x="648730" y="59901"/>
                    <a:pt x="650921" y="66393"/>
                  </a:cubicBezTo>
                  <a:cubicBezTo>
                    <a:pt x="653114" y="72885"/>
                    <a:pt x="656381" y="82515"/>
                    <a:pt x="660680" y="95111"/>
                  </a:cubicBezTo>
                  <a:lnTo>
                    <a:pt x="697868" y="205511"/>
                  </a:lnTo>
                  <a:lnTo>
                    <a:pt x="834062" y="611042"/>
                  </a:lnTo>
                  <a:lnTo>
                    <a:pt x="834406" y="612160"/>
                  </a:lnTo>
                  <a:lnTo>
                    <a:pt x="793694" y="612160"/>
                  </a:lnTo>
                  <a:lnTo>
                    <a:pt x="793694" y="611558"/>
                  </a:lnTo>
                  <a:cubicBezTo>
                    <a:pt x="748468" y="475277"/>
                    <a:pt x="696449" y="318318"/>
                    <a:pt x="639701" y="147259"/>
                  </a:cubicBezTo>
                  <a:lnTo>
                    <a:pt x="618206" y="82386"/>
                  </a:lnTo>
                  <a:lnTo>
                    <a:pt x="612703" y="66006"/>
                  </a:lnTo>
                  <a:cubicBezTo>
                    <a:pt x="610855" y="60675"/>
                    <a:pt x="607931" y="55817"/>
                    <a:pt x="604105" y="51690"/>
                  </a:cubicBezTo>
                  <a:cubicBezTo>
                    <a:pt x="596108" y="43393"/>
                    <a:pt x="585233" y="38449"/>
                    <a:pt x="573710" y="37890"/>
                  </a:cubicBezTo>
                  <a:lnTo>
                    <a:pt x="430723" y="35655"/>
                  </a:lnTo>
                  <a:cubicBezTo>
                    <a:pt x="382273" y="35053"/>
                    <a:pt x="333092" y="34408"/>
                    <a:pt x="283309" y="35139"/>
                  </a:cubicBezTo>
                  <a:cubicBezTo>
                    <a:pt x="270841" y="35354"/>
                    <a:pt x="258374" y="35612"/>
                    <a:pt x="245863" y="36300"/>
                  </a:cubicBezTo>
                  <a:cubicBezTo>
                    <a:pt x="233440" y="36988"/>
                    <a:pt x="221144" y="39438"/>
                    <a:pt x="209407" y="43651"/>
                  </a:cubicBezTo>
                  <a:cubicBezTo>
                    <a:pt x="185376" y="52120"/>
                    <a:pt x="166160" y="70477"/>
                    <a:pt x="156572" y="94079"/>
                  </a:cubicBezTo>
                  <a:cubicBezTo>
                    <a:pt x="156272" y="94810"/>
                    <a:pt x="156013" y="95584"/>
                    <a:pt x="155798" y="96358"/>
                  </a:cubicBezTo>
                  <a:lnTo>
                    <a:pt x="155798" y="96358"/>
                  </a:lnTo>
                  <a:cubicBezTo>
                    <a:pt x="115473" y="277391"/>
                    <a:pt x="76653" y="451590"/>
                    <a:pt x="40841" y="612246"/>
                  </a:cubicBezTo>
                  <a:lnTo>
                    <a:pt x="40841" y="613063"/>
                  </a:lnTo>
                  <a:lnTo>
                    <a:pt x="39982" y="613063"/>
                  </a:lnTo>
                  <a:lnTo>
                    <a:pt x="1290" y="612547"/>
                  </a:lnTo>
                  <a:lnTo>
                    <a:pt x="0" y="612547"/>
                  </a:lnTo>
                  <a:lnTo>
                    <a:pt x="301" y="611257"/>
                  </a:lnTo>
                  <a:lnTo>
                    <a:pt x="101071" y="170216"/>
                  </a:lnTo>
                  <a:cubicBezTo>
                    <a:pt x="104855" y="153664"/>
                    <a:pt x="108594" y="137328"/>
                    <a:pt x="112292" y="121249"/>
                  </a:cubicBezTo>
                  <a:cubicBezTo>
                    <a:pt x="114140" y="113210"/>
                    <a:pt x="115989" y="105214"/>
                    <a:pt x="117752" y="97303"/>
                  </a:cubicBezTo>
                  <a:cubicBezTo>
                    <a:pt x="118741" y="93348"/>
                    <a:pt x="119342" y="89393"/>
                    <a:pt x="120675" y="85481"/>
                  </a:cubicBezTo>
                  <a:cubicBezTo>
                    <a:pt x="121965" y="81655"/>
                    <a:pt x="123512" y="77915"/>
                    <a:pt x="125275" y="74260"/>
                  </a:cubicBezTo>
                  <a:cubicBezTo>
                    <a:pt x="132196" y="59988"/>
                    <a:pt x="141740" y="47176"/>
                    <a:pt x="153476" y="36515"/>
                  </a:cubicBezTo>
                  <a:cubicBezTo>
                    <a:pt x="164827" y="26240"/>
                    <a:pt x="177939" y="18115"/>
                    <a:pt x="192168" y="12440"/>
                  </a:cubicBezTo>
                  <a:cubicBezTo>
                    <a:pt x="205797" y="7023"/>
                    <a:pt x="220112" y="3541"/>
                    <a:pt x="234686" y="2165"/>
                  </a:cubicBezTo>
                  <a:cubicBezTo>
                    <a:pt x="249002" y="875"/>
                    <a:pt x="262974" y="703"/>
                    <a:pt x="276645" y="359"/>
                  </a:cubicBezTo>
                  <a:cubicBezTo>
                    <a:pt x="304030" y="-113"/>
                    <a:pt x="330169" y="-27"/>
                    <a:pt x="355017" y="102"/>
                  </a:cubicBezTo>
                  <a:cubicBezTo>
                    <a:pt x="404715" y="445"/>
                    <a:pt x="449296" y="1219"/>
                    <a:pt x="488288" y="1907"/>
                  </a:cubicBezTo>
                  <a:lnTo>
                    <a:pt x="542328" y="2810"/>
                  </a:lnTo>
                  <a:lnTo>
                    <a:pt x="566058" y="3197"/>
                  </a:lnTo>
                  <a:cubicBezTo>
                    <a:pt x="573281" y="3068"/>
                    <a:pt x="580460" y="3670"/>
                    <a:pt x="587553" y="4959"/>
                  </a:cubicBezTo>
                  <a:cubicBezTo>
                    <a:pt x="593831" y="6163"/>
                    <a:pt x="599935" y="8098"/>
                    <a:pt x="605781" y="10720"/>
                  </a:cubicBezTo>
                  <a:cubicBezTo>
                    <a:pt x="610898" y="12999"/>
                    <a:pt x="615755" y="15836"/>
                    <a:pt x="620313" y="19103"/>
                  </a:cubicBezTo>
                  <a:cubicBezTo>
                    <a:pt x="629899" y="26068"/>
                    <a:pt x="637810" y="35096"/>
                    <a:pt x="643356" y="45586"/>
                  </a:cubicBezTo>
                  <a:cubicBezTo>
                    <a:pt x="644473" y="47993"/>
                    <a:pt x="645506" y="49885"/>
                    <a:pt x="646150" y="51647"/>
                  </a:cubicBezTo>
                  <a:cubicBezTo>
                    <a:pt x="647397" y="55044"/>
                    <a:pt x="647998" y="56763"/>
                    <a:pt x="647998" y="56763"/>
                  </a:cubicBezTo>
                  <a:lnTo>
                    <a:pt x="645978" y="51733"/>
                  </a:lnTo>
                  <a:cubicBezTo>
                    <a:pt x="645333" y="50057"/>
                    <a:pt x="644259" y="48122"/>
                    <a:pt x="643141" y="45715"/>
                  </a:cubicBezTo>
                  <a:cubicBezTo>
                    <a:pt x="641636" y="43006"/>
                    <a:pt x="640003" y="40384"/>
                    <a:pt x="638239" y="37890"/>
                  </a:cubicBezTo>
                  <a:cubicBezTo>
                    <a:pt x="633253" y="30797"/>
                    <a:pt x="627062" y="24563"/>
                    <a:pt x="620011" y="19533"/>
                  </a:cubicBezTo>
                  <a:cubicBezTo>
                    <a:pt x="615497" y="16309"/>
                    <a:pt x="610640" y="13515"/>
                    <a:pt x="605524" y="11279"/>
                  </a:cubicBezTo>
                  <a:cubicBezTo>
                    <a:pt x="599720" y="8700"/>
                    <a:pt x="593659" y="6808"/>
                    <a:pt x="587425" y="5647"/>
                  </a:cubicBezTo>
                  <a:cubicBezTo>
                    <a:pt x="580417" y="4401"/>
                    <a:pt x="573324" y="3842"/>
                    <a:pt x="566187" y="3971"/>
                  </a:cubicBezTo>
                  <a:lnTo>
                    <a:pt x="542456" y="3670"/>
                  </a:lnTo>
                  <a:lnTo>
                    <a:pt x="488417" y="2896"/>
                  </a:lnTo>
                  <a:cubicBezTo>
                    <a:pt x="449511" y="2337"/>
                    <a:pt x="404929" y="1649"/>
                    <a:pt x="355146" y="1391"/>
                  </a:cubicBezTo>
                  <a:cubicBezTo>
                    <a:pt x="330298" y="1391"/>
                    <a:pt x="304159" y="1391"/>
                    <a:pt x="276818" y="1821"/>
                  </a:cubicBezTo>
                  <a:cubicBezTo>
                    <a:pt x="263146" y="2122"/>
                    <a:pt x="249131" y="2380"/>
                    <a:pt x="234987" y="3627"/>
                  </a:cubicBezTo>
                  <a:cubicBezTo>
                    <a:pt x="220542" y="5045"/>
                    <a:pt x="206398" y="8485"/>
                    <a:pt x="192900" y="13859"/>
                  </a:cubicBezTo>
                  <a:cubicBezTo>
                    <a:pt x="178928" y="19490"/>
                    <a:pt x="166030" y="27573"/>
                    <a:pt x="154852" y="37718"/>
                  </a:cubicBezTo>
                  <a:cubicBezTo>
                    <a:pt x="143288" y="48251"/>
                    <a:pt x="133831" y="60890"/>
                    <a:pt x="127038" y="74948"/>
                  </a:cubicBezTo>
                  <a:cubicBezTo>
                    <a:pt x="125403" y="78560"/>
                    <a:pt x="123942" y="82214"/>
                    <a:pt x="122739" y="85997"/>
                  </a:cubicBezTo>
                  <a:cubicBezTo>
                    <a:pt x="121535" y="89694"/>
                    <a:pt x="120847" y="93778"/>
                    <a:pt x="119902" y="97690"/>
                  </a:cubicBezTo>
                  <a:cubicBezTo>
                    <a:pt x="118095" y="105601"/>
                    <a:pt x="116290" y="113597"/>
                    <a:pt x="114442" y="121636"/>
                  </a:cubicBezTo>
                  <a:cubicBezTo>
                    <a:pt x="110787" y="137715"/>
                    <a:pt x="107089" y="154051"/>
                    <a:pt x="103307" y="170645"/>
                  </a:cubicBezTo>
                  <a:cubicBezTo>
                    <a:pt x="73213" y="303358"/>
                    <a:pt x="39251" y="451804"/>
                    <a:pt x="2795" y="611773"/>
                  </a:cubicBezTo>
                  <a:lnTo>
                    <a:pt x="1805" y="610440"/>
                  </a:lnTo>
                  <a:lnTo>
                    <a:pt x="40497" y="610956"/>
                  </a:lnTo>
                  <a:lnTo>
                    <a:pt x="39465" y="611730"/>
                  </a:lnTo>
                  <a:cubicBezTo>
                    <a:pt x="75191" y="451117"/>
                    <a:pt x="113968" y="276918"/>
                    <a:pt x="154251" y="95842"/>
                  </a:cubicBezTo>
                  <a:lnTo>
                    <a:pt x="154251" y="95842"/>
                  </a:lnTo>
                  <a:cubicBezTo>
                    <a:pt x="154508" y="95068"/>
                    <a:pt x="154766" y="94251"/>
                    <a:pt x="155068" y="93477"/>
                  </a:cubicBezTo>
                  <a:cubicBezTo>
                    <a:pt x="164568" y="69359"/>
                    <a:pt x="183871" y="50401"/>
                    <a:pt x="208160" y="41373"/>
                  </a:cubicBezTo>
                  <a:cubicBezTo>
                    <a:pt x="220155" y="37116"/>
                    <a:pt x="232666" y="34580"/>
                    <a:pt x="245348" y="33892"/>
                  </a:cubicBezTo>
                  <a:cubicBezTo>
                    <a:pt x="257858" y="33204"/>
                    <a:pt x="270369" y="32946"/>
                    <a:pt x="282836" y="32731"/>
                  </a:cubicBezTo>
                  <a:cubicBezTo>
                    <a:pt x="332662" y="32044"/>
                    <a:pt x="381714" y="32731"/>
                    <a:pt x="430337" y="33290"/>
                  </a:cubicBezTo>
                  <a:lnTo>
                    <a:pt x="573410" y="35569"/>
                  </a:lnTo>
                  <a:cubicBezTo>
                    <a:pt x="585490" y="36171"/>
                    <a:pt x="596840" y="41330"/>
                    <a:pt x="605223" y="50057"/>
                  </a:cubicBezTo>
                  <a:cubicBezTo>
                    <a:pt x="609350" y="54356"/>
                    <a:pt x="612488" y="59472"/>
                    <a:pt x="614508" y="65103"/>
                  </a:cubicBezTo>
                  <a:cubicBezTo>
                    <a:pt x="616358" y="70606"/>
                    <a:pt x="618206" y="76066"/>
                    <a:pt x="620011" y="81526"/>
                  </a:cubicBezTo>
                  <a:cubicBezTo>
                    <a:pt x="627235" y="103365"/>
                    <a:pt x="634414" y="124989"/>
                    <a:pt x="641507" y="146399"/>
                  </a:cubicBezTo>
                  <a:lnTo>
                    <a:pt x="795155" y="611042"/>
                  </a:lnTo>
                  <a:lnTo>
                    <a:pt x="794339" y="610440"/>
                  </a:lnTo>
                  <a:lnTo>
                    <a:pt x="833030" y="610440"/>
                  </a:lnTo>
                  <a:lnTo>
                    <a:pt x="832257" y="611515"/>
                  </a:lnTo>
                  <a:cubicBezTo>
                    <a:pt x="775122" y="440455"/>
                    <a:pt x="728821" y="301724"/>
                    <a:pt x="696750" y="205769"/>
                  </a:cubicBezTo>
                  <a:cubicBezTo>
                    <a:pt x="680801" y="157791"/>
                    <a:pt x="668419" y="120518"/>
                    <a:pt x="659993" y="95240"/>
                  </a:cubicBezTo>
                  <a:lnTo>
                    <a:pt x="650492" y="66436"/>
                  </a:lnTo>
                  <a:cubicBezTo>
                    <a:pt x="648558" y="59988"/>
                    <a:pt x="647526" y="56634"/>
                    <a:pt x="647526" y="5663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2" name="Google Shape;532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533" name="Google Shape;533;p43"/>
          <p:cNvSpPr txBox="1"/>
          <p:nvPr/>
        </p:nvSpPr>
        <p:spPr>
          <a:xfrm>
            <a:off x="4756175" y="1805975"/>
            <a:ext cx="41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Is it possible to build a model to predict both an individual’s sex and their ADHD diagnosis?</a:t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4" name="Google Shape;534;p43"/>
          <p:cNvSpPr txBox="1"/>
          <p:nvPr/>
        </p:nvSpPr>
        <p:spPr>
          <a:xfrm>
            <a:off x="5655825" y="3516338"/>
            <a:ext cx="299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Can the model misdiagnose females due to bias?</a:t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cxnSp>
        <p:nvCxnSpPr>
          <p:cNvPr id="535" name="Google Shape;535;p43"/>
          <p:cNvCxnSpPr/>
          <p:nvPr/>
        </p:nvCxnSpPr>
        <p:spPr>
          <a:xfrm>
            <a:off x="4233225" y="2980988"/>
            <a:ext cx="1265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6" name="Google Shape;536;p43"/>
          <p:cNvCxnSpPr/>
          <p:nvPr/>
        </p:nvCxnSpPr>
        <p:spPr>
          <a:xfrm>
            <a:off x="3491075" y="2092325"/>
            <a:ext cx="1265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37" name="Google Shape;537;p43"/>
          <p:cNvCxnSpPr/>
          <p:nvPr/>
        </p:nvCxnSpPr>
        <p:spPr>
          <a:xfrm flipH="1" rot="10800000">
            <a:off x="4075725" y="3798350"/>
            <a:ext cx="1580100" cy="8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38" name="Google Shape;538;p43"/>
          <p:cNvSpPr txBox="1"/>
          <p:nvPr/>
        </p:nvSpPr>
        <p:spPr>
          <a:xfrm>
            <a:off x="5498325" y="2694638"/>
            <a:ext cx="299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Is the model biased in its predictions or training data?</a:t>
            </a:r>
            <a:endParaRPr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39" name="Google Shape;53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44"/>
          <p:cNvPicPr preferRelativeResize="0"/>
          <p:nvPr/>
        </p:nvPicPr>
        <p:blipFill rotWithShape="1">
          <a:blip r:embed="rId3">
            <a:alphaModFix/>
          </a:blip>
          <a:srcRect b="61860" l="60513" r="16584" t="15763"/>
          <a:stretch/>
        </p:blipFill>
        <p:spPr>
          <a:xfrm flipH="1">
            <a:off x="979561" y="1017750"/>
            <a:ext cx="1381874" cy="132826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44"/>
          <p:cNvSpPr/>
          <p:nvPr/>
        </p:nvSpPr>
        <p:spPr>
          <a:xfrm>
            <a:off x="3052772" y="3877287"/>
            <a:ext cx="445200" cy="37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 txBox="1"/>
          <p:nvPr>
            <p:ph type="title"/>
          </p:nvPr>
        </p:nvSpPr>
        <p:spPr>
          <a:xfrm>
            <a:off x="432675" y="4450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Integrity and Optimization</a:t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3497861" y="3175768"/>
            <a:ext cx="796356" cy="814431"/>
          </a:xfrm>
          <a:custGeom>
            <a:rect b="b" l="l" r="r" t="t"/>
            <a:pathLst>
              <a:path extrusionOk="0" h="39928" w="38411">
                <a:moveTo>
                  <a:pt x="28811" y="1"/>
                </a:moveTo>
                <a:cubicBezTo>
                  <a:pt x="28510" y="1"/>
                  <a:pt x="28192" y="334"/>
                  <a:pt x="28373" y="695"/>
                </a:cubicBezTo>
                <a:cubicBezTo>
                  <a:pt x="30445" y="4791"/>
                  <a:pt x="34267" y="7780"/>
                  <a:pt x="36005" y="12078"/>
                </a:cubicBezTo>
                <a:cubicBezTo>
                  <a:pt x="37505" y="15792"/>
                  <a:pt x="36934" y="20150"/>
                  <a:pt x="34636" y="23424"/>
                </a:cubicBezTo>
                <a:cubicBezTo>
                  <a:pt x="34148" y="24115"/>
                  <a:pt x="33576" y="24770"/>
                  <a:pt x="32921" y="25329"/>
                </a:cubicBezTo>
                <a:cubicBezTo>
                  <a:pt x="32838" y="25401"/>
                  <a:pt x="32743" y="25484"/>
                  <a:pt x="32647" y="25556"/>
                </a:cubicBezTo>
                <a:cubicBezTo>
                  <a:pt x="32629" y="25574"/>
                  <a:pt x="32532" y="25649"/>
                  <a:pt x="32528" y="25649"/>
                </a:cubicBezTo>
                <a:cubicBezTo>
                  <a:pt x="32527" y="25649"/>
                  <a:pt x="32533" y="25643"/>
                  <a:pt x="32552" y="25627"/>
                </a:cubicBezTo>
                <a:lnTo>
                  <a:pt x="32552" y="25627"/>
                </a:lnTo>
                <a:cubicBezTo>
                  <a:pt x="32493" y="25675"/>
                  <a:pt x="32421" y="25734"/>
                  <a:pt x="32362" y="25782"/>
                </a:cubicBezTo>
                <a:cubicBezTo>
                  <a:pt x="32124" y="25960"/>
                  <a:pt x="31874" y="26127"/>
                  <a:pt x="31612" y="26294"/>
                </a:cubicBezTo>
                <a:cubicBezTo>
                  <a:pt x="30361" y="27115"/>
                  <a:pt x="29016" y="27818"/>
                  <a:pt x="27671" y="28484"/>
                </a:cubicBezTo>
                <a:cubicBezTo>
                  <a:pt x="23944" y="30306"/>
                  <a:pt x="20051" y="31830"/>
                  <a:pt x="16169" y="33318"/>
                </a:cubicBezTo>
                <a:cubicBezTo>
                  <a:pt x="11538" y="35092"/>
                  <a:pt x="6859" y="36759"/>
                  <a:pt x="2167" y="38414"/>
                </a:cubicBezTo>
                <a:cubicBezTo>
                  <a:pt x="1560" y="38629"/>
                  <a:pt x="965" y="38843"/>
                  <a:pt x="370" y="39069"/>
                </a:cubicBezTo>
                <a:cubicBezTo>
                  <a:pt x="155" y="39152"/>
                  <a:pt x="1" y="39367"/>
                  <a:pt x="72" y="39605"/>
                </a:cubicBezTo>
                <a:cubicBezTo>
                  <a:pt x="122" y="39796"/>
                  <a:pt x="309" y="39928"/>
                  <a:pt x="502" y="39928"/>
                </a:cubicBezTo>
                <a:cubicBezTo>
                  <a:pt x="537" y="39928"/>
                  <a:pt x="573" y="39924"/>
                  <a:pt x="608" y="39914"/>
                </a:cubicBezTo>
                <a:cubicBezTo>
                  <a:pt x="1846" y="39522"/>
                  <a:pt x="3072" y="39069"/>
                  <a:pt x="4299" y="38640"/>
                </a:cubicBezTo>
                <a:cubicBezTo>
                  <a:pt x="5501" y="38224"/>
                  <a:pt x="6704" y="37795"/>
                  <a:pt x="7906" y="37366"/>
                </a:cubicBezTo>
                <a:cubicBezTo>
                  <a:pt x="10288" y="36521"/>
                  <a:pt x="12669" y="35664"/>
                  <a:pt x="15026" y="34783"/>
                </a:cubicBezTo>
                <a:cubicBezTo>
                  <a:pt x="19146" y="33247"/>
                  <a:pt x="23242" y="31640"/>
                  <a:pt x="27206" y="29758"/>
                </a:cubicBezTo>
                <a:cubicBezTo>
                  <a:pt x="28671" y="29068"/>
                  <a:pt x="30123" y="28330"/>
                  <a:pt x="31493" y="27484"/>
                </a:cubicBezTo>
                <a:cubicBezTo>
                  <a:pt x="32647" y="26770"/>
                  <a:pt x="33731" y="25972"/>
                  <a:pt x="34612" y="24948"/>
                </a:cubicBezTo>
                <a:cubicBezTo>
                  <a:pt x="37327" y="21817"/>
                  <a:pt x="38410" y="17340"/>
                  <a:pt x="37362" y="13316"/>
                </a:cubicBezTo>
                <a:cubicBezTo>
                  <a:pt x="36196" y="8792"/>
                  <a:pt x="32493" y="5684"/>
                  <a:pt x="30088" y="1862"/>
                </a:cubicBezTo>
                <a:cubicBezTo>
                  <a:pt x="29754" y="1338"/>
                  <a:pt x="29445" y="791"/>
                  <a:pt x="29159" y="231"/>
                </a:cubicBezTo>
                <a:cubicBezTo>
                  <a:pt x="29078" y="68"/>
                  <a:pt x="28946" y="1"/>
                  <a:pt x="2881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/>
          <p:nvPr/>
        </p:nvSpPr>
        <p:spPr>
          <a:xfrm>
            <a:off x="4412757" y="2891096"/>
            <a:ext cx="1742732" cy="479300"/>
          </a:xfrm>
          <a:custGeom>
            <a:rect b="b" l="l" r="r" t="t"/>
            <a:pathLst>
              <a:path extrusionOk="0" h="23498" w="84058">
                <a:moveTo>
                  <a:pt x="716" y="1"/>
                </a:moveTo>
                <a:cubicBezTo>
                  <a:pt x="0" y="1"/>
                  <a:pt x="7" y="1132"/>
                  <a:pt x="738" y="1156"/>
                </a:cubicBezTo>
                <a:cubicBezTo>
                  <a:pt x="6429" y="1287"/>
                  <a:pt x="12073" y="2490"/>
                  <a:pt x="17514" y="4109"/>
                </a:cubicBezTo>
                <a:cubicBezTo>
                  <a:pt x="22824" y="5680"/>
                  <a:pt x="27992" y="7704"/>
                  <a:pt x="33087" y="9836"/>
                </a:cubicBezTo>
                <a:cubicBezTo>
                  <a:pt x="38255" y="11991"/>
                  <a:pt x="43363" y="14265"/>
                  <a:pt x="48566" y="16325"/>
                </a:cubicBezTo>
                <a:cubicBezTo>
                  <a:pt x="53816" y="18408"/>
                  <a:pt x="59162" y="20277"/>
                  <a:pt x="64663" y="21599"/>
                </a:cubicBezTo>
                <a:cubicBezTo>
                  <a:pt x="69552" y="22773"/>
                  <a:pt x="74565" y="23498"/>
                  <a:pt x="79600" y="23498"/>
                </a:cubicBezTo>
                <a:cubicBezTo>
                  <a:pt x="80181" y="23498"/>
                  <a:pt x="80762" y="23488"/>
                  <a:pt x="81343" y="23468"/>
                </a:cubicBezTo>
                <a:cubicBezTo>
                  <a:pt x="82034" y="23445"/>
                  <a:pt x="82725" y="23409"/>
                  <a:pt x="83415" y="23361"/>
                </a:cubicBezTo>
                <a:cubicBezTo>
                  <a:pt x="84043" y="23315"/>
                  <a:pt x="84058" y="22359"/>
                  <a:pt x="83459" y="22359"/>
                </a:cubicBezTo>
                <a:cubicBezTo>
                  <a:pt x="83445" y="22359"/>
                  <a:pt x="83430" y="22360"/>
                  <a:pt x="83415" y="22361"/>
                </a:cubicBezTo>
                <a:cubicBezTo>
                  <a:pt x="82180" y="22453"/>
                  <a:pt x="80943" y="22497"/>
                  <a:pt x="79708" y="22497"/>
                </a:cubicBezTo>
                <a:cubicBezTo>
                  <a:pt x="75325" y="22497"/>
                  <a:pt x="70954" y="21944"/>
                  <a:pt x="66663" y="21016"/>
                </a:cubicBezTo>
                <a:cubicBezTo>
                  <a:pt x="61150" y="19813"/>
                  <a:pt x="55769" y="18015"/>
                  <a:pt x="50506" y="15967"/>
                </a:cubicBezTo>
                <a:cubicBezTo>
                  <a:pt x="45279" y="13943"/>
                  <a:pt x="40148" y="11657"/>
                  <a:pt x="34992" y="9467"/>
                </a:cubicBezTo>
                <a:cubicBezTo>
                  <a:pt x="29897" y="7312"/>
                  <a:pt x="24765" y="5228"/>
                  <a:pt x="19479" y="3549"/>
                </a:cubicBezTo>
                <a:cubicBezTo>
                  <a:pt x="14109" y="1847"/>
                  <a:pt x="8549" y="525"/>
                  <a:pt x="2917" y="108"/>
                </a:cubicBezTo>
                <a:cubicBezTo>
                  <a:pt x="2191" y="61"/>
                  <a:pt x="1464" y="25"/>
                  <a:pt x="738" y="1"/>
                </a:cubicBezTo>
                <a:cubicBezTo>
                  <a:pt x="731" y="1"/>
                  <a:pt x="723" y="1"/>
                  <a:pt x="71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"/>
          <p:cNvSpPr/>
          <p:nvPr/>
        </p:nvSpPr>
        <p:spPr>
          <a:xfrm>
            <a:off x="5022748" y="2306916"/>
            <a:ext cx="1381904" cy="671588"/>
          </a:xfrm>
          <a:custGeom>
            <a:rect b="b" l="l" r="r" t="t"/>
            <a:pathLst>
              <a:path extrusionOk="0" h="32925" w="66654">
                <a:moveTo>
                  <a:pt x="798" y="1"/>
                </a:moveTo>
                <a:cubicBezTo>
                  <a:pt x="372" y="1"/>
                  <a:pt x="1" y="537"/>
                  <a:pt x="401" y="891"/>
                </a:cubicBezTo>
                <a:cubicBezTo>
                  <a:pt x="3913" y="3974"/>
                  <a:pt x="7807" y="6606"/>
                  <a:pt x="11903" y="8844"/>
                </a:cubicBezTo>
                <a:cubicBezTo>
                  <a:pt x="15998" y="11094"/>
                  <a:pt x="20296" y="12976"/>
                  <a:pt x="24654" y="14678"/>
                </a:cubicBezTo>
                <a:cubicBezTo>
                  <a:pt x="29059" y="16405"/>
                  <a:pt x="33536" y="17952"/>
                  <a:pt x="38001" y="19524"/>
                </a:cubicBezTo>
                <a:cubicBezTo>
                  <a:pt x="42478" y="21108"/>
                  <a:pt x="46943" y="22703"/>
                  <a:pt x="51324" y="24537"/>
                </a:cubicBezTo>
                <a:cubicBezTo>
                  <a:pt x="53503" y="25441"/>
                  <a:pt x="55646" y="26406"/>
                  <a:pt x="57765" y="27454"/>
                </a:cubicBezTo>
                <a:cubicBezTo>
                  <a:pt x="60004" y="28561"/>
                  <a:pt x="62230" y="29787"/>
                  <a:pt x="64135" y="31430"/>
                </a:cubicBezTo>
                <a:cubicBezTo>
                  <a:pt x="64612" y="31847"/>
                  <a:pt x="65064" y="32287"/>
                  <a:pt x="65493" y="32752"/>
                </a:cubicBezTo>
                <a:cubicBezTo>
                  <a:pt x="65609" y="32874"/>
                  <a:pt x="65740" y="32925"/>
                  <a:pt x="65866" y="32925"/>
                </a:cubicBezTo>
                <a:cubicBezTo>
                  <a:pt x="66284" y="32925"/>
                  <a:pt x="66653" y="32368"/>
                  <a:pt x="66278" y="31966"/>
                </a:cubicBezTo>
                <a:cubicBezTo>
                  <a:pt x="64552" y="30097"/>
                  <a:pt x="62409" y="28656"/>
                  <a:pt x="60182" y="27442"/>
                </a:cubicBezTo>
                <a:cubicBezTo>
                  <a:pt x="58051" y="26275"/>
                  <a:pt x="55849" y="25263"/>
                  <a:pt x="53634" y="24298"/>
                </a:cubicBezTo>
                <a:cubicBezTo>
                  <a:pt x="49276" y="22405"/>
                  <a:pt x="44811" y="20762"/>
                  <a:pt x="40335" y="19179"/>
                </a:cubicBezTo>
                <a:cubicBezTo>
                  <a:pt x="35870" y="17607"/>
                  <a:pt x="31369" y="16083"/>
                  <a:pt x="26940" y="14404"/>
                </a:cubicBezTo>
                <a:cubicBezTo>
                  <a:pt x="22571" y="12761"/>
                  <a:pt x="18260" y="10975"/>
                  <a:pt x="14105" y="8832"/>
                </a:cubicBezTo>
                <a:cubicBezTo>
                  <a:pt x="9998" y="6713"/>
                  <a:pt x="6057" y="4248"/>
                  <a:pt x="2497" y="1284"/>
                </a:cubicBezTo>
                <a:cubicBezTo>
                  <a:pt x="2044" y="915"/>
                  <a:pt x="1592" y="534"/>
                  <a:pt x="1151" y="141"/>
                </a:cubicBezTo>
                <a:cubicBezTo>
                  <a:pt x="1040" y="42"/>
                  <a:pt x="917" y="1"/>
                  <a:pt x="79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4"/>
          <p:cNvSpPr/>
          <p:nvPr/>
        </p:nvSpPr>
        <p:spPr>
          <a:xfrm>
            <a:off x="5752047" y="1997255"/>
            <a:ext cx="14326" cy="10953"/>
          </a:xfrm>
          <a:custGeom>
            <a:rect b="b" l="l" r="r" t="t"/>
            <a:pathLst>
              <a:path extrusionOk="0" h="537" w="691">
                <a:moveTo>
                  <a:pt x="346" y="0"/>
                </a:moveTo>
                <a:cubicBezTo>
                  <a:pt x="0" y="0"/>
                  <a:pt x="0" y="536"/>
                  <a:pt x="346" y="536"/>
                </a:cubicBezTo>
                <a:cubicBezTo>
                  <a:pt x="691" y="536"/>
                  <a:pt x="691" y="0"/>
                  <a:pt x="3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"/>
          <p:cNvSpPr txBox="1"/>
          <p:nvPr/>
        </p:nvSpPr>
        <p:spPr>
          <a:xfrm>
            <a:off x="6013425" y="3200195"/>
            <a:ext cx="17544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Feature Redundancy</a:t>
            </a:r>
            <a:endParaRPr b="1" sz="16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2" name="Google Shape;552;p44"/>
          <p:cNvSpPr txBox="1"/>
          <p:nvPr/>
        </p:nvSpPr>
        <p:spPr>
          <a:xfrm>
            <a:off x="793697" y="3372006"/>
            <a:ext cx="2166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fMRI Data Handling</a:t>
            </a:r>
            <a:endParaRPr b="1" sz="16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3" name="Google Shape;553;p44"/>
          <p:cNvSpPr txBox="1"/>
          <p:nvPr/>
        </p:nvSpPr>
        <p:spPr>
          <a:xfrm>
            <a:off x="1092399" y="1825122"/>
            <a:ext cx="27645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Data Format Standardization</a:t>
            </a:r>
            <a:endParaRPr b="1" sz="16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>
            <a:off x="5022759" y="1274240"/>
            <a:ext cx="18891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    Missing Data</a:t>
            </a:r>
            <a:endParaRPr b="1" sz="16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3162862" y="3955267"/>
            <a:ext cx="220800" cy="21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4"/>
          <p:cNvSpPr/>
          <p:nvPr/>
        </p:nvSpPr>
        <p:spPr>
          <a:xfrm>
            <a:off x="3912232" y="2761246"/>
            <a:ext cx="445200" cy="37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>
            <a:off x="4022322" y="2839226"/>
            <a:ext cx="220800" cy="21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4"/>
          <p:cNvSpPr/>
          <p:nvPr/>
        </p:nvSpPr>
        <p:spPr>
          <a:xfrm>
            <a:off x="6275714" y="3057575"/>
            <a:ext cx="445200" cy="37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4"/>
          <p:cNvSpPr/>
          <p:nvPr/>
        </p:nvSpPr>
        <p:spPr>
          <a:xfrm>
            <a:off x="6385804" y="3135555"/>
            <a:ext cx="220800" cy="21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4"/>
          <p:cNvSpPr/>
          <p:nvPr/>
        </p:nvSpPr>
        <p:spPr>
          <a:xfrm>
            <a:off x="4786961" y="1854744"/>
            <a:ext cx="445200" cy="376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4"/>
          <p:cNvSpPr/>
          <p:nvPr/>
        </p:nvSpPr>
        <p:spPr>
          <a:xfrm>
            <a:off x="4897050" y="1932724"/>
            <a:ext cx="220800" cy="216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4"/>
          <p:cNvSpPr txBox="1"/>
          <p:nvPr/>
        </p:nvSpPr>
        <p:spPr>
          <a:xfrm>
            <a:off x="5319702" y="1667572"/>
            <a:ext cx="34437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Some data entries were missing during collection, which were carefully handled through appropriate data imputation techniques.</a:t>
            </a:r>
            <a:endParaRPr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3" name="Google Shape;563;p44"/>
          <p:cNvSpPr txBox="1"/>
          <p:nvPr/>
        </p:nvSpPr>
        <p:spPr>
          <a:xfrm>
            <a:off x="663878" y="2398200"/>
            <a:ext cx="31929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Variations in data formats and types were observed during collection. for example, the Edinburgh Handedness Questionnaire was aligned with the standard format</a:t>
            </a:r>
            <a:r>
              <a:rPr baseline="30000"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.</a:t>
            </a:r>
            <a:endParaRPr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4" name="Google Shape;564;p44"/>
          <p:cNvSpPr txBox="1"/>
          <p:nvPr/>
        </p:nvSpPr>
        <p:spPr>
          <a:xfrm>
            <a:off x="380588" y="3990218"/>
            <a:ext cx="25797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The fMRI brain imaging data was large and complex. It was processed using appropriate techniques to ensure efficiency and maintain data integrity.</a:t>
            </a:r>
            <a:endParaRPr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5" name="Google Shape;565;p44"/>
          <p:cNvSpPr txBox="1"/>
          <p:nvPr/>
        </p:nvSpPr>
        <p:spPr>
          <a:xfrm>
            <a:off x="4721770" y="3755959"/>
            <a:ext cx="30462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In the Strength and Difficulties Questionnaire, the Total Difficulties Score, Externalizing Score, and Hyperactivity Scale were highly correlated. To avoid redundancy, only one of these was retained.</a:t>
            </a:r>
            <a:endParaRPr sz="11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6" name="Google Shape;56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44"/>
          <p:cNvSpPr txBox="1"/>
          <p:nvPr/>
        </p:nvSpPr>
        <p:spPr>
          <a:xfrm>
            <a:off x="95400" y="4811325"/>
            <a:ext cx="6511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 </a:t>
            </a:r>
            <a:r>
              <a:rPr lang="en" sz="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https://www.brainmapping.org/shared/Edinburgh.php</a:t>
            </a:r>
            <a:endParaRPr sz="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5"/>
          <p:cNvSpPr txBox="1"/>
          <p:nvPr>
            <p:ph type="title"/>
          </p:nvPr>
        </p:nvSpPr>
        <p:spPr>
          <a:xfrm>
            <a:off x="720000" y="3319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Selected Models</a:t>
            </a:r>
            <a:endParaRPr/>
          </a:p>
        </p:txBody>
      </p:sp>
      <p:sp>
        <p:nvSpPr>
          <p:cNvPr id="573" name="Google Shape;573;p45"/>
          <p:cNvSpPr txBox="1"/>
          <p:nvPr/>
        </p:nvSpPr>
        <p:spPr>
          <a:xfrm>
            <a:off x="6571425" y="2711300"/>
            <a:ext cx="19182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CNN + ANN Hybrid Architecture</a:t>
            </a:r>
            <a:endParaRPr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4" name="Google Shape;574;p45"/>
          <p:cNvSpPr txBox="1"/>
          <p:nvPr/>
        </p:nvSpPr>
        <p:spPr>
          <a:xfrm>
            <a:off x="1220358" y="2754299"/>
            <a:ext cx="17250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Logistic Regression</a:t>
            </a:r>
            <a:endParaRPr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5" name="Google Shape;575;p45"/>
          <p:cNvSpPr txBox="1"/>
          <p:nvPr/>
        </p:nvSpPr>
        <p:spPr>
          <a:xfrm>
            <a:off x="1223060" y="2199839"/>
            <a:ext cx="1723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CFCC"/>
                </a:solidFill>
                <a:latin typeface="Share Tech"/>
                <a:ea typeface="Share Tech"/>
                <a:cs typeface="Share Tech"/>
                <a:sym typeface="Share Tech"/>
              </a:rPr>
              <a:t>01</a:t>
            </a:r>
            <a:endParaRPr sz="4800">
              <a:solidFill>
                <a:srgbClr val="00CFC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6" name="Google Shape;576;p45"/>
          <p:cNvSpPr txBox="1"/>
          <p:nvPr/>
        </p:nvSpPr>
        <p:spPr>
          <a:xfrm>
            <a:off x="3895900" y="2729750"/>
            <a:ext cx="19182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CNN + MLP Hybrid Architecture</a:t>
            </a:r>
            <a:endParaRPr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77" name="Google Shape;577;p45"/>
          <p:cNvSpPr txBox="1"/>
          <p:nvPr/>
        </p:nvSpPr>
        <p:spPr>
          <a:xfrm>
            <a:off x="3895306" y="2175309"/>
            <a:ext cx="1723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73"/>
                </a:solidFill>
                <a:latin typeface="Share Tech"/>
                <a:ea typeface="Share Tech"/>
                <a:cs typeface="Share Tech"/>
                <a:sym typeface="Share Tech"/>
              </a:rPr>
              <a:t>02</a:t>
            </a:r>
            <a:endParaRPr sz="4800">
              <a:solidFill>
                <a:srgbClr val="FF9973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8" name="Google Shape;578;p45"/>
          <p:cNvSpPr txBox="1"/>
          <p:nvPr/>
        </p:nvSpPr>
        <p:spPr>
          <a:xfrm>
            <a:off x="6567553" y="2156861"/>
            <a:ext cx="17232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898AC"/>
                </a:solidFill>
                <a:latin typeface="Share Tech"/>
                <a:ea typeface="Share Tech"/>
                <a:cs typeface="Share Tech"/>
                <a:sym typeface="Share Tech"/>
              </a:rPr>
              <a:t>03</a:t>
            </a:r>
            <a:endParaRPr sz="4800">
              <a:solidFill>
                <a:srgbClr val="E898AC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1223060" y="1225624"/>
            <a:ext cx="809700" cy="790800"/>
          </a:xfrm>
          <a:prstGeom prst="rect">
            <a:avLst/>
          </a:pr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3895306" y="1225624"/>
            <a:ext cx="809700" cy="7908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6570845" y="1225624"/>
            <a:ext cx="809700" cy="7908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45"/>
          <p:cNvCxnSpPr>
            <a:stCxn id="579" idx="1"/>
            <a:endCxn id="575" idx="1"/>
          </p:cNvCxnSpPr>
          <p:nvPr/>
        </p:nvCxnSpPr>
        <p:spPr>
          <a:xfrm>
            <a:off x="1223060" y="1621024"/>
            <a:ext cx="600" cy="855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45"/>
          <p:cNvCxnSpPr>
            <a:stCxn id="580" idx="1"/>
            <a:endCxn id="577" idx="1"/>
          </p:cNvCxnSpPr>
          <p:nvPr/>
        </p:nvCxnSpPr>
        <p:spPr>
          <a:xfrm>
            <a:off x="3895306" y="1621024"/>
            <a:ext cx="600" cy="831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45"/>
          <p:cNvCxnSpPr>
            <a:stCxn id="581" idx="1"/>
            <a:endCxn id="578" idx="1"/>
          </p:cNvCxnSpPr>
          <p:nvPr/>
        </p:nvCxnSpPr>
        <p:spPr>
          <a:xfrm flipH="1">
            <a:off x="6567545" y="1621024"/>
            <a:ext cx="3300" cy="813000"/>
          </a:xfrm>
          <a:prstGeom prst="bentConnector3">
            <a:avLst>
              <a:gd fmla="val 7317424" name="adj1"/>
            </a:avLst>
          </a:prstGeom>
          <a:noFill/>
          <a:ln cap="flat" cmpd="sng" w="9525">
            <a:solidFill>
              <a:srgbClr val="37495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45"/>
          <p:cNvSpPr/>
          <p:nvPr/>
        </p:nvSpPr>
        <p:spPr>
          <a:xfrm>
            <a:off x="989075" y="987575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E9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7411158" y="987575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1344363" y="1327840"/>
            <a:ext cx="567149" cy="554479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rgbClr val="00284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45"/>
          <p:cNvGrpSpPr/>
          <p:nvPr/>
        </p:nvGrpSpPr>
        <p:grpSpPr>
          <a:xfrm>
            <a:off x="4025865" y="1342463"/>
            <a:ext cx="567190" cy="556836"/>
            <a:chOff x="3095745" y="3805393"/>
            <a:chExt cx="352840" cy="354718"/>
          </a:xfrm>
        </p:grpSpPr>
        <p:sp>
          <p:nvSpPr>
            <p:cNvPr id="589" name="Google Shape;589;p45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45"/>
          <p:cNvGrpSpPr/>
          <p:nvPr/>
        </p:nvGrpSpPr>
        <p:grpSpPr>
          <a:xfrm>
            <a:off x="6692333" y="1342587"/>
            <a:ext cx="573685" cy="556878"/>
            <a:chOff x="3541011" y="3367320"/>
            <a:chExt cx="348257" cy="346188"/>
          </a:xfrm>
        </p:grpSpPr>
        <p:sp>
          <p:nvSpPr>
            <p:cNvPr id="596" name="Google Shape;596;p45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rgbClr val="00284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0" name="Google Shape;600;p45"/>
          <p:cNvSpPr/>
          <p:nvPr/>
        </p:nvSpPr>
        <p:spPr>
          <a:xfrm>
            <a:off x="4705077" y="1967444"/>
            <a:ext cx="234579" cy="22841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09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5"/>
          <p:cNvSpPr txBox="1"/>
          <p:nvPr>
            <p:ph idx="12" type="sldNum"/>
          </p:nvPr>
        </p:nvSpPr>
        <p:spPr>
          <a:xfrm>
            <a:off x="8425214" y="4607544"/>
            <a:ext cx="5391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2" name="Google Shape;602;p45"/>
          <p:cNvSpPr txBox="1"/>
          <p:nvPr/>
        </p:nvSpPr>
        <p:spPr>
          <a:xfrm>
            <a:off x="1221242" y="3323672"/>
            <a:ext cx="1723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Its simplicity reduces the risk of errors when working with limited data.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03" name="Google Shape;603;p45"/>
          <p:cNvSpPr txBox="1"/>
          <p:nvPr/>
        </p:nvSpPr>
        <p:spPr>
          <a:xfrm>
            <a:off x="3896484" y="3348190"/>
            <a:ext cx="2130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1.CNN is effective at finding patterns in numbers, especially when those numbers are arranged in a meaningful order, like images or signals.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2.MLP part is good at understanding group-based information, such as age, gender, or other categories.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04" name="Google Shape;604;p45"/>
          <p:cNvSpPr txBox="1"/>
          <p:nvPr/>
        </p:nvSpPr>
        <p:spPr>
          <a:xfrm>
            <a:off x="6571430" y="3313404"/>
            <a:ext cx="226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1.</a:t>
            </a: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CNNs are effective at recognizing patterns in data that have a natural order or structure, helping to make sense of complex numerical information.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2.</a:t>
            </a:r>
            <a:r>
              <a:rPr lang="en" sz="9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ANNs offer a more flexible way to understand grouped or labeled information, like age or gender, compared to simpler models.</a:t>
            </a:r>
            <a:endParaRPr sz="9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6"/>
          <p:cNvSpPr txBox="1"/>
          <p:nvPr>
            <p:ph type="title"/>
          </p:nvPr>
        </p:nvSpPr>
        <p:spPr>
          <a:xfrm>
            <a:off x="610150" y="273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Prediction</a:t>
            </a:r>
            <a:endParaRPr/>
          </a:p>
        </p:txBody>
      </p:sp>
      <p:pic>
        <p:nvPicPr>
          <p:cNvPr id="610" name="Google Shape;610;p46" title="chart.png"/>
          <p:cNvPicPr preferRelativeResize="0"/>
          <p:nvPr/>
        </p:nvPicPr>
        <p:blipFill rotWithShape="1">
          <a:blip r:embed="rId3">
            <a:alphaModFix/>
          </a:blip>
          <a:srcRect b="0" l="8842" r="0" t="0"/>
          <a:stretch/>
        </p:blipFill>
        <p:spPr>
          <a:xfrm>
            <a:off x="418275" y="1332601"/>
            <a:ext cx="3417025" cy="2888224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46"/>
          <p:cNvSpPr/>
          <p:nvPr/>
        </p:nvSpPr>
        <p:spPr>
          <a:xfrm>
            <a:off x="5086920" y="1599915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6"/>
          <p:cNvSpPr/>
          <p:nvPr/>
        </p:nvSpPr>
        <p:spPr>
          <a:xfrm flipH="1" rot="10800000">
            <a:off x="5086912" y="1599734"/>
            <a:ext cx="1108800" cy="1142700"/>
          </a:xfrm>
          <a:prstGeom prst="blockArc">
            <a:avLst>
              <a:gd fmla="val 595806" name="adj1"/>
              <a:gd fmla="val 18754251" name="adj2"/>
              <a:gd fmla="val 24184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6"/>
          <p:cNvSpPr/>
          <p:nvPr/>
        </p:nvSpPr>
        <p:spPr>
          <a:xfrm>
            <a:off x="5328882" y="1849232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6"/>
          <p:cNvSpPr/>
          <p:nvPr/>
        </p:nvSpPr>
        <p:spPr>
          <a:xfrm>
            <a:off x="7205345" y="1599915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6"/>
          <p:cNvSpPr/>
          <p:nvPr/>
        </p:nvSpPr>
        <p:spPr>
          <a:xfrm flipH="1" rot="10800000">
            <a:off x="7198955" y="1599734"/>
            <a:ext cx="1108800" cy="1142700"/>
          </a:xfrm>
          <a:prstGeom prst="blockArc">
            <a:avLst>
              <a:gd fmla="val 8081688" name="adj1"/>
              <a:gd fmla="val 11191041" name="adj2"/>
              <a:gd fmla="val 22452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6"/>
          <p:cNvSpPr/>
          <p:nvPr/>
        </p:nvSpPr>
        <p:spPr>
          <a:xfrm>
            <a:off x="7447307" y="1849232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6"/>
          <p:cNvSpPr/>
          <p:nvPr/>
        </p:nvSpPr>
        <p:spPr>
          <a:xfrm>
            <a:off x="5086909" y="3294650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6"/>
          <p:cNvSpPr/>
          <p:nvPr/>
        </p:nvSpPr>
        <p:spPr>
          <a:xfrm flipH="1" rot="10800000">
            <a:off x="5086901" y="3294469"/>
            <a:ext cx="1108800" cy="1142700"/>
          </a:xfrm>
          <a:prstGeom prst="blockArc">
            <a:avLst>
              <a:gd fmla="val 1364349" name="adj1"/>
              <a:gd fmla="val 12407356" name="adj2"/>
              <a:gd fmla="val 22448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6"/>
          <p:cNvSpPr/>
          <p:nvPr/>
        </p:nvSpPr>
        <p:spPr>
          <a:xfrm>
            <a:off x="5328870" y="3543967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6"/>
          <p:cNvSpPr/>
          <p:nvPr/>
        </p:nvSpPr>
        <p:spPr>
          <a:xfrm>
            <a:off x="7198952" y="3294670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6"/>
          <p:cNvSpPr/>
          <p:nvPr/>
        </p:nvSpPr>
        <p:spPr>
          <a:xfrm flipH="1" rot="10800000">
            <a:off x="7198944" y="3294490"/>
            <a:ext cx="1108800" cy="1142700"/>
          </a:xfrm>
          <a:prstGeom prst="blockArc">
            <a:avLst>
              <a:gd fmla="val 4652799" name="adj1"/>
              <a:gd fmla="val 9851546" name="adj2"/>
              <a:gd fmla="val 22227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6"/>
          <p:cNvSpPr/>
          <p:nvPr/>
        </p:nvSpPr>
        <p:spPr>
          <a:xfrm>
            <a:off x="7440914" y="3543987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6"/>
          <p:cNvSpPr txBox="1"/>
          <p:nvPr/>
        </p:nvSpPr>
        <p:spPr>
          <a:xfrm>
            <a:off x="5086916" y="1164350"/>
            <a:ext cx="1108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Male 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4" name="Google Shape;624;p46"/>
          <p:cNvSpPr txBox="1"/>
          <p:nvPr/>
        </p:nvSpPr>
        <p:spPr>
          <a:xfrm>
            <a:off x="616001" y="4187650"/>
            <a:ext cx="32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vs Incorrect Predictions Per Label</a:t>
            </a:r>
            <a:endParaRPr sz="1200"/>
          </a:p>
        </p:txBody>
      </p:sp>
      <p:sp>
        <p:nvSpPr>
          <p:cNvPr id="625" name="Google Shape;625;p46"/>
          <p:cNvSpPr txBox="1"/>
          <p:nvPr/>
        </p:nvSpPr>
        <p:spPr>
          <a:xfrm>
            <a:off x="4917400" y="2852675"/>
            <a:ext cx="13635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Male NonADHD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6" name="Google Shape;626;p46"/>
          <p:cNvSpPr txBox="1"/>
          <p:nvPr/>
        </p:nvSpPr>
        <p:spPr>
          <a:xfrm>
            <a:off x="6997350" y="2852675"/>
            <a:ext cx="1593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Fem</a:t>
            </a: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ale NonADHD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7" name="Google Shape;627;p46"/>
          <p:cNvSpPr txBox="1"/>
          <p:nvPr/>
        </p:nvSpPr>
        <p:spPr>
          <a:xfrm>
            <a:off x="6990962" y="1164350"/>
            <a:ext cx="1524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Female 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8" name="Google Shape;628;p46"/>
          <p:cNvSpPr txBox="1"/>
          <p:nvPr/>
        </p:nvSpPr>
        <p:spPr>
          <a:xfrm>
            <a:off x="4476550" y="2078421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88.3%</a:t>
            </a:r>
            <a:r>
              <a:rPr lang="en" sz="1200"/>
              <a:t> </a:t>
            </a:r>
            <a:endParaRPr sz="1200"/>
          </a:p>
        </p:txBody>
      </p:sp>
      <p:sp>
        <p:nvSpPr>
          <p:cNvPr id="629" name="Google Shape;629;p46"/>
          <p:cNvSpPr txBox="1"/>
          <p:nvPr/>
        </p:nvSpPr>
        <p:spPr>
          <a:xfrm>
            <a:off x="6007098" y="2259037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11.7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0" name="Google Shape;630;p46"/>
          <p:cNvSpPr txBox="1"/>
          <p:nvPr/>
        </p:nvSpPr>
        <p:spPr>
          <a:xfrm>
            <a:off x="4476550" y="349581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44.1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1" name="Google Shape;631;p46"/>
          <p:cNvSpPr txBox="1"/>
          <p:nvPr/>
        </p:nvSpPr>
        <p:spPr>
          <a:xfrm>
            <a:off x="5770954" y="4313236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55.9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2" name="Google Shape;632;p46"/>
          <p:cNvSpPr txBox="1"/>
          <p:nvPr/>
        </p:nvSpPr>
        <p:spPr>
          <a:xfrm>
            <a:off x="6741255" y="327625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22.4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3" name="Google Shape;633;p46"/>
          <p:cNvSpPr txBox="1"/>
          <p:nvPr/>
        </p:nvSpPr>
        <p:spPr>
          <a:xfrm>
            <a:off x="7970517" y="4187660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77.6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4" name="Google Shape;634;p46"/>
          <p:cNvSpPr txBox="1"/>
          <p:nvPr/>
        </p:nvSpPr>
        <p:spPr>
          <a:xfrm>
            <a:off x="6646522" y="1788325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11.8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5" name="Google Shape;635;p46"/>
          <p:cNvSpPr txBox="1"/>
          <p:nvPr/>
        </p:nvSpPr>
        <p:spPr>
          <a:xfrm>
            <a:off x="8065805" y="2455819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88.2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36" name="Google Shape;636;p46"/>
          <p:cNvSpPr txBox="1"/>
          <p:nvPr/>
        </p:nvSpPr>
        <p:spPr>
          <a:xfrm>
            <a:off x="615996" y="2821160"/>
            <a:ext cx="8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254</a:t>
            </a:r>
            <a:endParaRPr sz="1200"/>
          </a:p>
        </p:txBody>
      </p:sp>
      <p:sp>
        <p:nvSpPr>
          <p:cNvPr id="637" name="Google Shape;637;p46"/>
          <p:cNvSpPr txBox="1"/>
          <p:nvPr/>
        </p:nvSpPr>
        <p:spPr>
          <a:xfrm>
            <a:off x="1586033" y="1545181"/>
            <a:ext cx="8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70</a:t>
            </a:r>
            <a:endParaRPr sz="1200"/>
          </a:p>
        </p:txBody>
      </p:sp>
      <p:sp>
        <p:nvSpPr>
          <p:cNvPr id="638" name="Google Shape;638;p46"/>
          <p:cNvSpPr txBox="1"/>
          <p:nvPr/>
        </p:nvSpPr>
        <p:spPr>
          <a:xfrm>
            <a:off x="1586033" y="2657053"/>
            <a:ext cx="8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294</a:t>
            </a:r>
            <a:endParaRPr sz="1200"/>
          </a:p>
        </p:txBody>
      </p:sp>
      <p:sp>
        <p:nvSpPr>
          <p:cNvPr id="639" name="Google Shape;639;p46"/>
          <p:cNvSpPr txBox="1"/>
          <p:nvPr/>
        </p:nvSpPr>
        <p:spPr>
          <a:xfrm>
            <a:off x="615996" y="1666182"/>
            <a:ext cx="8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110</a:t>
            </a:r>
            <a:endParaRPr sz="1200"/>
          </a:p>
        </p:txBody>
      </p:sp>
      <p:sp>
        <p:nvSpPr>
          <p:cNvPr id="640" name="Google Shape;640;p46"/>
          <p:cNvSpPr txBox="1"/>
          <p:nvPr/>
        </p:nvSpPr>
        <p:spPr>
          <a:xfrm>
            <a:off x="2556071" y="1793240"/>
            <a:ext cx="8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159</a:t>
            </a:r>
            <a:endParaRPr sz="1200"/>
          </a:p>
        </p:txBody>
      </p:sp>
      <p:sp>
        <p:nvSpPr>
          <p:cNvPr id="641" name="Google Shape;641;p46"/>
          <p:cNvSpPr txBox="1"/>
          <p:nvPr/>
        </p:nvSpPr>
        <p:spPr>
          <a:xfrm>
            <a:off x="2556071" y="2978582"/>
            <a:ext cx="87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205</a:t>
            </a:r>
            <a:endParaRPr sz="1200"/>
          </a:p>
        </p:txBody>
      </p:sp>
      <p:sp>
        <p:nvSpPr>
          <p:cNvPr id="642" name="Google Shape;642;p46"/>
          <p:cNvSpPr txBox="1"/>
          <p:nvPr/>
        </p:nvSpPr>
        <p:spPr>
          <a:xfrm>
            <a:off x="5086925" y="4618325"/>
            <a:ext cx="3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vs Incorrect Predictions Per Category</a:t>
            </a:r>
            <a:endParaRPr sz="1200"/>
          </a:p>
        </p:txBody>
      </p:sp>
      <p:sp>
        <p:nvSpPr>
          <p:cNvPr id="643" name="Google Shape;64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46"/>
          <p:cNvSpPr txBox="1"/>
          <p:nvPr/>
        </p:nvSpPr>
        <p:spPr>
          <a:xfrm>
            <a:off x="886800" y="4744400"/>
            <a:ext cx="18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Correct          Incorrect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45" name="Google Shape;645;p46"/>
          <p:cNvSpPr/>
          <p:nvPr/>
        </p:nvSpPr>
        <p:spPr>
          <a:xfrm>
            <a:off x="837725" y="4859125"/>
            <a:ext cx="101725" cy="101750"/>
          </a:xfrm>
          <a:prstGeom prst="flowChartProcess">
            <a:avLst/>
          </a:prstGeom>
          <a:solidFill>
            <a:srgbClr val="92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46" name="Google Shape;646;p46"/>
          <p:cNvSpPr/>
          <p:nvPr/>
        </p:nvSpPr>
        <p:spPr>
          <a:xfrm flipH="1">
            <a:off x="1768475" y="4859113"/>
            <a:ext cx="101725" cy="101750"/>
          </a:xfrm>
          <a:prstGeom prst="flowChart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 txBox="1"/>
          <p:nvPr>
            <p:ph type="title"/>
          </p:nvPr>
        </p:nvSpPr>
        <p:spPr>
          <a:xfrm>
            <a:off x="610150" y="2736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SHAP Analysis</a:t>
            </a:r>
            <a:endParaRPr/>
          </a:p>
        </p:txBody>
      </p:sp>
      <p:pic>
        <p:nvPicPr>
          <p:cNvPr id="652" name="Google Shape;652;p47" title="logictic 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875" y="1190900"/>
            <a:ext cx="2961751" cy="31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47" title="logistic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800" y="1190900"/>
            <a:ext cx="2885975" cy="31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47"/>
          <p:cNvSpPr txBox="1"/>
          <p:nvPr/>
        </p:nvSpPr>
        <p:spPr>
          <a:xfrm>
            <a:off x="5154800" y="4527850"/>
            <a:ext cx="3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for ADHD Outcome</a:t>
            </a:r>
            <a:endParaRPr/>
          </a:p>
        </p:txBody>
      </p:sp>
      <p:sp>
        <p:nvSpPr>
          <p:cNvPr id="655" name="Google Shape;655;p47"/>
          <p:cNvSpPr txBox="1"/>
          <p:nvPr/>
        </p:nvSpPr>
        <p:spPr>
          <a:xfrm>
            <a:off x="1695675" y="4527850"/>
            <a:ext cx="33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 Analysis for Sex F</a:t>
            </a:r>
            <a:endParaRPr/>
          </a:p>
        </p:txBody>
      </p:sp>
      <p:sp>
        <p:nvSpPr>
          <p:cNvPr id="656" name="Google Shape;656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8"/>
          <p:cNvSpPr txBox="1"/>
          <p:nvPr>
            <p:ph type="title"/>
          </p:nvPr>
        </p:nvSpPr>
        <p:spPr>
          <a:xfrm>
            <a:off x="639125" y="273625"/>
            <a:ext cx="806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+ MLP Hybrid Architecture </a:t>
            </a:r>
            <a:r>
              <a:rPr lang="en"/>
              <a:t>Prediction</a:t>
            </a:r>
            <a:endParaRPr/>
          </a:p>
        </p:txBody>
      </p:sp>
      <p:pic>
        <p:nvPicPr>
          <p:cNvPr id="662" name="Google Shape;662;p48" title="chart (1).png"/>
          <p:cNvPicPr preferRelativeResize="0"/>
          <p:nvPr/>
        </p:nvPicPr>
        <p:blipFill rotWithShape="1">
          <a:blip r:embed="rId3">
            <a:alphaModFix/>
          </a:blip>
          <a:srcRect b="0" l="11488" r="6450" t="0"/>
          <a:stretch/>
        </p:blipFill>
        <p:spPr>
          <a:xfrm>
            <a:off x="559700" y="1351575"/>
            <a:ext cx="3360601" cy="288757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48"/>
          <p:cNvSpPr/>
          <p:nvPr/>
        </p:nvSpPr>
        <p:spPr>
          <a:xfrm>
            <a:off x="5086920" y="1599915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8"/>
          <p:cNvSpPr/>
          <p:nvPr/>
        </p:nvSpPr>
        <p:spPr>
          <a:xfrm flipH="1" rot="10800000">
            <a:off x="5086912" y="1599734"/>
            <a:ext cx="1108800" cy="1142700"/>
          </a:xfrm>
          <a:prstGeom prst="blockArc">
            <a:avLst>
              <a:gd fmla="val 595806" name="adj1"/>
              <a:gd fmla="val 15167131" name="adj2"/>
              <a:gd fmla="val 22311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8"/>
          <p:cNvSpPr/>
          <p:nvPr/>
        </p:nvSpPr>
        <p:spPr>
          <a:xfrm>
            <a:off x="5328882" y="1849232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8"/>
          <p:cNvSpPr/>
          <p:nvPr/>
        </p:nvSpPr>
        <p:spPr>
          <a:xfrm>
            <a:off x="7205345" y="1599915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48"/>
          <p:cNvSpPr/>
          <p:nvPr/>
        </p:nvSpPr>
        <p:spPr>
          <a:xfrm flipH="1" rot="10800000">
            <a:off x="7198955" y="1599734"/>
            <a:ext cx="1108800" cy="1142700"/>
          </a:xfrm>
          <a:prstGeom prst="blockArc">
            <a:avLst>
              <a:gd fmla="val 1472111" name="adj1"/>
              <a:gd fmla="val 11191041" name="adj2"/>
              <a:gd fmla="val 22452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48"/>
          <p:cNvSpPr/>
          <p:nvPr/>
        </p:nvSpPr>
        <p:spPr>
          <a:xfrm>
            <a:off x="7447307" y="1849232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48"/>
          <p:cNvSpPr/>
          <p:nvPr/>
        </p:nvSpPr>
        <p:spPr>
          <a:xfrm>
            <a:off x="5086909" y="3294650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48"/>
          <p:cNvSpPr/>
          <p:nvPr/>
        </p:nvSpPr>
        <p:spPr>
          <a:xfrm flipH="1" rot="10800000">
            <a:off x="5086901" y="3294469"/>
            <a:ext cx="1108800" cy="1142700"/>
          </a:xfrm>
          <a:prstGeom prst="blockArc">
            <a:avLst>
              <a:gd fmla="val 8244059" name="adj1"/>
              <a:gd fmla="val 12407356" name="adj2"/>
              <a:gd fmla="val 22448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8"/>
          <p:cNvSpPr/>
          <p:nvPr/>
        </p:nvSpPr>
        <p:spPr>
          <a:xfrm>
            <a:off x="5328870" y="3543967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48"/>
          <p:cNvSpPr/>
          <p:nvPr/>
        </p:nvSpPr>
        <p:spPr>
          <a:xfrm>
            <a:off x="7198952" y="3294670"/>
            <a:ext cx="1108800" cy="11427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8"/>
          <p:cNvSpPr/>
          <p:nvPr/>
        </p:nvSpPr>
        <p:spPr>
          <a:xfrm flipH="1" rot="10800000">
            <a:off x="7198944" y="3294490"/>
            <a:ext cx="1108800" cy="1142700"/>
          </a:xfrm>
          <a:prstGeom prst="blockArc">
            <a:avLst>
              <a:gd fmla="val 3534146" name="adj1"/>
              <a:gd fmla="val 13533315" name="adj2"/>
              <a:gd fmla="val 38541" name="adj3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48"/>
          <p:cNvSpPr/>
          <p:nvPr/>
        </p:nvSpPr>
        <p:spPr>
          <a:xfrm>
            <a:off x="7440914" y="3543987"/>
            <a:ext cx="624900" cy="643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8"/>
          <p:cNvSpPr txBox="1"/>
          <p:nvPr/>
        </p:nvSpPr>
        <p:spPr>
          <a:xfrm>
            <a:off x="5086916" y="1164350"/>
            <a:ext cx="1108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Male 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6" name="Google Shape;676;p48"/>
          <p:cNvSpPr txBox="1"/>
          <p:nvPr/>
        </p:nvSpPr>
        <p:spPr>
          <a:xfrm>
            <a:off x="624050" y="4203475"/>
            <a:ext cx="345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vs Incorrect Predictions Per Label</a:t>
            </a:r>
            <a:endParaRPr sz="1200"/>
          </a:p>
        </p:txBody>
      </p:sp>
      <p:sp>
        <p:nvSpPr>
          <p:cNvPr id="677" name="Google Shape;677;p48"/>
          <p:cNvSpPr txBox="1"/>
          <p:nvPr/>
        </p:nvSpPr>
        <p:spPr>
          <a:xfrm>
            <a:off x="4838274" y="2852675"/>
            <a:ext cx="14427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Male NonADHD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8" name="Google Shape;678;p48"/>
          <p:cNvSpPr txBox="1"/>
          <p:nvPr/>
        </p:nvSpPr>
        <p:spPr>
          <a:xfrm>
            <a:off x="6997350" y="2852675"/>
            <a:ext cx="16053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Female NonADHD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9" name="Google Shape;679;p48"/>
          <p:cNvSpPr txBox="1"/>
          <p:nvPr/>
        </p:nvSpPr>
        <p:spPr>
          <a:xfrm>
            <a:off x="6990962" y="1164350"/>
            <a:ext cx="1524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Female ADHD</a:t>
            </a:r>
            <a:endParaRPr b="1" sz="1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0" name="Google Shape;680;p48"/>
          <p:cNvSpPr txBox="1"/>
          <p:nvPr/>
        </p:nvSpPr>
        <p:spPr>
          <a:xfrm>
            <a:off x="4476550" y="2078421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60</a:t>
            </a:r>
            <a:r>
              <a:rPr b="1" lang="en" sz="1100"/>
              <a:t>.6%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1" name="Google Shape;681;p48"/>
          <p:cNvSpPr txBox="1"/>
          <p:nvPr/>
        </p:nvSpPr>
        <p:spPr>
          <a:xfrm>
            <a:off x="6007098" y="2259037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39.4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2" name="Google Shape;682;p48"/>
          <p:cNvSpPr txBox="1"/>
          <p:nvPr/>
        </p:nvSpPr>
        <p:spPr>
          <a:xfrm>
            <a:off x="4476550" y="349581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16.9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3" name="Google Shape;683;p48"/>
          <p:cNvSpPr txBox="1"/>
          <p:nvPr/>
        </p:nvSpPr>
        <p:spPr>
          <a:xfrm>
            <a:off x="5770954" y="4313236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83</a:t>
            </a:r>
            <a:r>
              <a:rPr b="1" lang="en" sz="1100"/>
              <a:t>.1%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4" name="Google Shape;684;p48"/>
          <p:cNvSpPr txBox="1"/>
          <p:nvPr/>
        </p:nvSpPr>
        <p:spPr>
          <a:xfrm>
            <a:off x="6741255" y="3276253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44.9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5" name="Google Shape;685;p48"/>
          <p:cNvSpPr txBox="1"/>
          <p:nvPr/>
        </p:nvSpPr>
        <p:spPr>
          <a:xfrm>
            <a:off x="7970517" y="4187660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55.1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6" name="Google Shape;686;p48"/>
          <p:cNvSpPr txBox="1"/>
          <p:nvPr/>
        </p:nvSpPr>
        <p:spPr>
          <a:xfrm>
            <a:off x="6646522" y="1788325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43</a:t>
            </a:r>
            <a:r>
              <a:rPr b="1" lang="en" sz="1100"/>
              <a:t>.4%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7" name="Google Shape;687;p48"/>
          <p:cNvSpPr txBox="1"/>
          <p:nvPr/>
        </p:nvSpPr>
        <p:spPr>
          <a:xfrm>
            <a:off x="8065805" y="2455819"/>
            <a:ext cx="7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56.6</a:t>
            </a:r>
            <a:r>
              <a:rPr b="1" lang="en" sz="1100"/>
              <a:t>%</a:t>
            </a:r>
            <a:r>
              <a:rPr lang="en" sz="1200"/>
              <a:t> </a:t>
            </a:r>
            <a:endParaRPr sz="1200"/>
          </a:p>
        </p:txBody>
      </p:sp>
      <p:sp>
        <p:nvSpPr>
          <p:cNvPr id="688" name="Google Shape;688;p48"/>
          <p:cNvSpPr txBox="1"/>
          <p:nvPr/>
        </p:nvSpPr>
        <p:spPr>
          <a:xfrm>
            <a:off x="662545" y="2957471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221</a:t>
            </a:r>
            <a:endParaRPr sz="1200"/>
          </a:p>
        </p:txBody>
      </p:sp>
      <p:sp>
        <p:nvSpPr>
          <p:cNvPr id="689" name="Google Shape;689;p48"/>
          <p:cNvSpPr txBox="1"/>
          <p:nvPr/>
        </p:nvSpPr>
        <p:spPr>
          <a:xfrm>
            <a:off x="1889739" y="1603531"/>
            <a:ext cx="597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 79</a:t>
            </a:r>
            <a:endParaRPr sz="1200"/>
          </a:p>
        </p:txBody>
      </p:sp>
      <p:sp>
        <p:nvSpPr>
          <p:cNvPr id="690" name="Google Shape;690;p48"/>
          <p:cNvSpPr txBox="1"/>
          <p:nvPr/>
        </p:nvSpPr>
        <p:spPr>
          <a:xfrm>
            <a:off x="1785120" y="2675723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285</a:t>
            </a:r>
            <a:endParaRPr sz="1200"/>
          </a:p>
        </p:txBody>
      </p:sp>
      <p:sp>
        <p:nvSpPr>
          <p:cNvPr id="691" name="Google Shape;691;p48"/>
          <p:cNvSpPr txBox="1"/>
          <p:nvPr/>
        </p:nvSpPr>
        <p:spPr>
          <a:xfrm>
            <a:off x="662545" y="1812124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143</a:t>
            </a:r>
            <a:endParaRPr sz="1200"/>
          </a:p>
        </p:txBody>
      </p:sp>
      <p:sp>
        <p:nvSpPr>
          <p:cNvPr id="692" name="Google Shape;692;p48"/>
          <p:cNvSpPr txBox="1"/>
          <p:nvPr/>
        </p:nvSpPr>
        <p:spPr>
          <a:xfrm>
            <a:off x="2804555" y="1991050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190</a:t>
            </a:r>
            <a:endParaRPr sz="1200"/>
          </a:p>
        </p:txBody>
      </p:sp>
      <p:sp>
        <p:nvSpPr>
          <p:cNvPr id="693" name="Google Shape;693;p48"/>
          <p:cNvSpPr txBox="1"/>
          <p:nvPr/>
        </p:nvSpPr>
        <p:spPr>
          <a:xfrm>
            <a:off x="2804555" y="3112080"/>
            <a:ext cx="909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  174</a:t>
            </a:r>
            <a:endParaRPr sz="1200"/>
          </a:p>
        </p:txBody>
      </p:sp>
      <p:sp>
        <p:nvSpPr>
          <p:cNvPr id="694" name="Google Shape;694;p48"/>
          <p:cNvSpPr txBox="1"/>
          <p:nvPr/>
        </p:nvSpPr>
        <p:spPr>
          <a:xfrm>
            <a:off x="5086925" y="4618325"/>
            <a:ext cx="3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Correct vs Incorrect Predictions Per Category</a:t>
            </a:r>
            <a:endParaRPr sz="1200"/>
          </a:p>
        </p:txBody>
      </p:sp>
      <p:sp>
        <p:nvSpPr>
          <p:cNvPr id="695" name="Google Shape;695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886800" y="4744400"/>
            <a:ext cx="186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Correct          Incorrect</a:t>
            </a:r>
            <a:endParaRPr sz="12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97" name="Google Shape;697;p48"/>
          <p:cNvSpPr/>
          <p:nvPr/>
        </p:nvSpPr>
        <p:spPr>
          <a:xfrm>
            <a:off x="837725" y="4859125"/>
            <a:ext cx="101725" cy="101750"/>
          </a:xfrm>
          <a:prstGeom prst="flowChartProcess">
            <a:avLst/>
          </a:prstGeom>
          <a:solidFill>
            <a:srgbClr val="92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698" name="Google Shape;698;p48"/>
          <p:cNvSpPr/>
          <p:nvPr/>
        </p:nvSpPr>
        <p:spPr>
          <a:xfrm flipH="1">
            <a:off x="1768475" y="4859113"/>
            <a:ext cx="101725" cy="101750"/>
          </a:xfrm>
          <a:prstGeom prst="flowChart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