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61" r:id="rId5"/>
    <p:sldId id="259" r:id="rId6"/>
    <p:sldId id="260" r:id="rId7"/>
    <p:sldId id="262" r:id="rId8"/>
    <p:sldId id="328" r:id="rId9"/>
    <p:sldId id="258" r:id="rId10"/>
    <p:sldId id="264" r:id="rId11"/>
    <p:sldId id="265" r:id="rId12"/>
    <p:sldId id="332" r:id="rId13"/>
    <p:sldId id="266" r:id="rId14"/>
    <p:sldId id="267" r:id="rId15"/>
    <p:sldId id="329" r:id="rId16"/>
    <p:sldId id="268" r:id="rId17"/>
    <p:sldId id="269" r:id="rId18"/>
    <p:sldId id="271" r:id="rId19"/>
    <p:sldId id="272" r:id="rId20"/>
    <p:sldId id="330" r:id="rId21"/>
    <p:sldId id="326" r:id="rId22"/>
    <p:sldId id="327" r:id="rId23"/>
    <p:sldId id="276" r:id="rId24"/>
    <p:sldId id="270" r:id="rId25"/>
    <p:sldId id="273" r:id="rId26"/>
    <p:sldId id="3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9B8A-9C00-4DBC-AD15-934DC5E23343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4B187-B5A8-4602-873C-0AA3613B9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1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33167-FC47-45DA-AD54-8F19E710CE6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E785-B889-4964-B424-AFD4FB21D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45E7-D55A-4434-AAD7-8984D7E9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EC0F-2379-46F6-8107-5DAC0593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9A20-25C3-4D14-AA59-69394EA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094F2-10D7-4830-808A-0ABABD48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FA21-3579-4388-81FA-6B9A04D3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C0305-6D87-4F97-8500-45FBF102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4516-389E-4B5B-BF58-D2B2170E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A113-2072-4BBD-B4D7-7B88456B9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03980-146D-41AC-811D-C6FB838E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6A85F-CD1D-42D0-AF6C-9E6C7796B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64F7D-7F98-43C8-98CA-E6931DE19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DEBF-27A6-42A3-B4C3-77730A6E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9E90-E79C-4F80-9BCC-00F42DF4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E771-8E7A-4DF1-BD76-683D4138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CD01-CCC6-4B9F-9767-BF57801C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7FAC-41C3-4743-B09A-630B1EF8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6C728-247F-48E6-B713-4AD3511B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0FF5A-123A-459E-80D6-FA669F6C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D96D-FDAA-4EFF-AD00-22629B18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2285-1096-42FC-8AF4-8CCBFC65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EB388-50CF-4D2B-941E-2D042B7D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35F1-2A0C-4A3E-8EB3-2B28541E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226E2-EC75-441F-A879-23188391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C7304-CE8E-49D4-97F0-F39E5DE3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4E0-2847-48F0-8F6F-DD67EC10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A525-898B-41F7-AAAD-9A806396E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4E22F-033A-4125-B4EB-F933DEA23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0A46-ED4B-47B2-A160-E344A648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1C25-B1EB-418F-BE13-F585BDED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F1901-1E1B-4DA9-B959-0FC3EC05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5F9-E8D3-4AA6-849A-5B6B5A83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CDB3-DA1B-4627-9C54-B8AC254C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AC445-F6DE-4B8E-BA63-2C3957CE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F2654-9BB4-47ED-AA68-4055A5749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75220-6E87-4433-A3ED-7D7CF78DA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0D2EE-0018-4FAF-8A4C-C9B82DEB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3B3D3-86E8-4211-99E4-DF71D7A3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9760B-A9AE-4DB9-81E6-C0485411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1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A610-DD10-4202-B46A-4E132679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3275-3218-44E6-A851-054ADC7B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0D720-6E99-456E-8939-7AC7891F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0749B-6981-488C-8232-775A9924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35D54-0493-47F0-BAF4-B6F282FE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8D930-9AE7-40FE-8EEB-F052914D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5C7C-238D-4FB4-A5A3-927D3470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72F3-1534-450D-991D-E1696205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A49A-5B2F-4739-8357-6BCF110A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60C9-60B0-45D9-BEDD-2656A373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88D1-7760-4B71-934D-62D6179B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BE701-D449-4D0E-B7E9-63836AEA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45153-00EF-49D1-A2E4-20A50C06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E2A3-A3F6-4C0F-AB31-A3D25207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0B5B0-AE87-420F-97C1-E51B6D70D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55875-B371-43D2-BE1E-EBC0CA5C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283C-F311-4050-8EEB-BC45BCAF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DAF74-1334-4C9E-9B35-9F20DACA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4DEC0-9700-4BFE-BAA3-254EEBC1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6E60E-0BCE-4D65-8E57-3902A86D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BA94-F33D-4C31-B629-3FF02142A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77E7-2301-43A7-A8A8-6A410EF82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E675-B806-4348-9917-7EA5845E0A1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D740-6243-498F-8AE9-5804179D1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1A1A-6E54-4553-BAE7-78E9B3B1F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8535-8206-46CA-A40F-7673D1024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8794-D007-441E-BD98-9522EC91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072" y="1122363"/>
            <a:ext cx="8046128" cy="2925854"/>
          </a:xfrm>
        </p:spPr>
        <p:txBody>
          <a:bodyPr>
            <a:normAutofit/>
          </a:bodyPr>
          <a:lstStyle/>
          <a:p>
            <a:r>
              <a:rPr lang="en-US" dirty="0"/>
              <a:t>CSE4204</a:t>
            </a:r>
            <a:br>
              <a:rPr lang="en-US" dirty="0"/>
            </a:br>
            <a:r>
              <a:rPr lang="en-US" dirty="0"/>
              <a:t>LAB-4 : </a:t>
            </a:r>
            <a:r>
              <a:rPr lang="en-US" sz="3200" dirty="0"/>
              <a:t>Perspective projection, camera transformation and multiple shader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0C87-7070-4011-B3E3-8770C6FCD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1080"/>
            <a:ext cx="9144000" cy="836720"/>
          </a:xfrm>
        </p:spPr>
        <p:txBody>
          <a:bodyPr/>
          <a:lstStyle/>
          <a:p>
            <a:r>
              <a:rPr lang="en-US" dirty="0"/>
              <a:t>Mohammad Imrul Jubair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CE326-58A3-4B9D-A1EF-5F8610D4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Jubair | CSE | AUST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B351-0CD9-49B5-9CAA-9ADCC216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8CC3B-0E21-4D7E-99C7-6EDFF67B33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4884-0E14-4086-8FDB-F28238A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4AA9-7A29-45CC-8412-3E39496D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6" y="1323302"/>
            <a:ext cx="5172323" cy="4935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1A83C8-FC60-4427-99A4-4A42A7F0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60" y="759216"/>
            <a:ext cx="6532880" cy="54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7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4884-0E14-4086-8FDB-F28238A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31847-C55D-48AB-8F33-5600C21B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51" y="1737296"/>
            <a:ext cx="9036821" cy="39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2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4884-0E14-4086-8FDB-F28238A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0B0D8-2B79-44F6-B7E1-D247172A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46" y="1862375"/>
            <a:ext cx="9287707" cy="384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2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4884-0E14-4086-8FDB-F28238A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96067-A036-43DE-8DCA-8AD6BA66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0" y="2024063"/>
            <a:ext cx="7787567" cy="175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FA13B-E3F9-449E-83E4-3DC7A3D7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90" y="1548447"/>
            <a:ext cx="28289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69DE33-88E2-4B1B-9964-C8BC5AE801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367"/>
          <a:stretch/>
        </p:blipFill>
        <p:spPr>
          <a:xfrm>
            <a:off x="2117090" y="4974584"/>
            <a:ext cx="7955280" cy="669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2422F4-CDC5-468B-9A2B-2FBB27E8B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090" y="4514850"/>
            <a:ext cx="2638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1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4884-0E14-4086-8FDB-F28238A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762A-B33E-414E-9170-5C65040F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52" y="1690688"/>
            <a:ext cx="55911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2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3261-B932-4E71-9F2B-704E376D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2988986"/>
            <a:ext cx="8154879" cy="1516432"/>
          </a:xfrm>
        </p:spPr>
        <p:txBody>
          <a:bodyPr>
            <a:normAutofit/>
          </a:bodyPr>
          <a:lstStyle/>
          <a:p>
            <a:r>
              <a:rPr lang="en-US" sz="6600" dirty="0"/>
              <a:t>https://rb.gy/pkhnfo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6115-8E4C-4E08-BCBC-7DD29B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406494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0889-B2F3-4B20-A6DB-9EDF7D80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 Projection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973D6-D16D-4139-B32C-9F58DC088E14}"/>
              </a:ext>
            </a:extLst>
          </p:cNvPr>
          <p:cNvSpPr txBox="1"/>
          <p:nvPr/>
        </p:nvSpPr>
        <p:spPr>
          <a:xfrm>
            <a:off x="5879237" y="5771355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https://www.oreilly.com/library/view/webgl-up-and/9781449326487/ch01.html</a:t>
            </a:r>
          </a:p>
        </p:txBody>
      </p:sp>
      <p:pic>
        <p:nvPicPr>
          <p:cNvPr id="6" name="Picture 2" descr="1. An Introduction to WebGL - WebGL: Up and Running [Book]">
            <a:extLst>
              <a:ext uri="{FF2B5EF4-FFF2-40B4-BE49-F238E27FC236}">
                <a16:creationId xmlns:a16="http://schemas.microsoft.com/office/drawing/2014/main" id="{DB34E28D-5797-482A-A1B1-42CECCE62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25" y="1797220"/>
            <a:ext cx="44386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78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0889-B2F3-4B20-A6DB-9EDF7D80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 Projection</a:t>
            </a:r>
          </a:p>
        </p:txBody>
      </p:sp>
      <p:pic>
        <p:nvPicPr>
          <p:cNvPr id="1026" name="Picture 2" descr="1. An Introduction to WebGL - WebGL: Up and Running [Book]">
            <a:extLst>
              <a:ext uri="{FF2B5EF4-FFF2-40B4-BE49-F238E27FC236}">
                <a16:creationId xmlns:a16="http://schemas.microsoft.com/office/drawing/2014/main" id="{C01939A8-1B48-4513-9C33-71A2177F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25" y="1797220"/>
            <a:ext cx="44386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973D6-D16D-4139-B32C-9F58DC088E14}"/>
              </a:ext>
            </a:extLst>
          </p:cNvPr>
          <p:cNvSpPr txBox="1"/>
          <p:nvPr/>
        </p:nvSpPr>
        <p:spPr>
          <a:xfrm>
            <a:off x="5879237" y="5771355"/>
            <a:ext cx="6094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https://www.oreilly.com/library/view/webgl-up-and/9781449326487/ch01.html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71F7C1-7F1F-4BF2-9225-A9228766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4" y="2216773"/>
            <a:ext cx="4562886" cy="212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EFC53-0009-412A-AAF9-87C8CD3826D2}"/>
              </a:ext>
            </a:extLst>
          </p:cNvPr>
          <p:cNvSpPr txBox="1"/>
          <p:nvPr/>
        </p:nvSpPr>
        <p:spPr>
          <a:xfrm>
            <a:off x="410035" y="3091229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persMat</a:t>
            </a:r>
            <a:r>
              <a:rPr lang="en-US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27778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0889-B2F3-4B20-A6DB-9EDF7D80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 Projection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627C2-400A-4742-A841-93B7600A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49" y="1621983"/>
            <a:ext cx="7235301" cy="42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5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0889-B2F3-4B20-A6DB-9EDF7D80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Perspective Projection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D465D-A867-491C-8E2A-C84328A9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4" y="2251634"/>
            <a:ext cx="7533443" cy="3378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594A7-55FB-4C6C-8C05-65E5BD3C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4" y="1904638"/>
            <a:ext cx="9897265" cy="273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3ED2E7-A052-48DC-B7EB-50C97FC95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4" y="5693655"/>
            <a:ext cx="8739142" cy="2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7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B68E7A9-6281-4765-9646-4DC274A48B4B}"/>
              </a:ext>
            </a:extLst>
          </p:cNvPr>
          <p:cNvSpPr/>
          <p:nvPr/>
        </p:nvSpPr>
        <p:spPr>
          <a:xfrm>
            <a:off x="97654" y="4048217"/>
            <a:ext cx="1873189" cy="27343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6CE6C-8310-470D-A4D7-A589F213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99" y="2076403"/>
            <a:ext cx="3266308" cy="657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E0F6D-03F0-4963-A522-48E2C5EC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00" y="2904368"/>
            <a:ext cx="2098002" cy="18527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3BA58-7E32-4CED-A53F-B9CE4EBD79C5}"/>
              </a:ext>
            </a:extLst>
          </p:cNvPr>
          <p:cNvGrpSpPr/>
          <p:nvPr/>
        </p:nvGrpSpPr>
        <p:grpSpPr>
          <a:xfrm>
            <a:off x="181252" y="4129637"/>
            <a:ext cx="1722267" cy="2564938"/>
            <a:chOff x="390618" y="1933113"/>
            <a:chExt cx="2549989" cy="25649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802FEE-6E4C-4B7A-9D4D-088EE1D7EAA1}"/>
                </a:ext>
              </a:extLst>
            </p:cNvPr>
            <p:cNvSpPr/>
            <p:nvPr/>
          </p:nvSpPr>
          <p:spPr>
            <a:xfrm>
              <a:off x="390618" y="1933113"/>
              <a:ext cx="2549989" cy="4896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FB852F-5042-4D0A-B78C-BAAD6CCEE4CB}"/>
                </a:ext>
              </a:extLst>
            </p:cNvPr>
            <p:cNvSpPr/>
            <p:nvPr/>
          </p:nvSpPr>
          <p:spPr>
            <a:xfrm>
              <a:off x="390618" y="2485747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3B8CED-FD72-4DFF-9C19-4007FC7CBDFD}"/>
                </a:ext>
              </a:extLst>
            </p:cNvPr>
            <p:cNvSpPr/>
            <p:nvPr/>
          </p:nvSpPr>
          <p:spPr>
            <a:xfrm>
              <a:off x="390618" y="3045034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8B79B6-5282-4981-B253-2792FB1DC2C3}"/>
                </a:ext>
              </a:extLst>
            </p:cNvPr>
            <p:cNvSpPr/>
            <p:nvPr/>
          </p:nvSpPr>
          <p:spPr>
            <a:xfrm>
              <a:off x="390618" y="3625102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Define model + color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8691B6-0C87-46D4-AE47-879FD339100D}"/>
                </a:ext>
              </a:extLst>
            </p:cNvPr>
            <p:cNvSpPr/>
            <p:nvPr/>
          </p:nvSpPr>
          <p:spPr>
            <a:xfrm>
              <a:off x="390618" y="4213952"/>
              <a:ext cx="2549989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04E2C46-4E0C-4D32-AB9A-3797C8F1D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399" y="3243748"/>
            <a:ext cx="3740371" cy="2606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B00CE8-3E7C-40FE-AF7F-A82F3F4EA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54" y="2076403"/>
            <a:ext cx="7135693" cy="173534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14A12C-A560-4EE3-A59C-38760BE6901A}"/>
              </a:ext>
            </a:extLst>
          </p:cNvPr>
          <p:cNvSpPr/>
          <p:nvPr/>
        </p:nvSpPr>
        <p:spPr>
          <a:xfrm>
            <a:off x="8956133" y="5122119"/>
            <a:ext cx="692458" cy="386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DF9D61A-74FF-47E9-898D-E0194ECF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01" y="312395"/>
            <a:ext cx="273950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Modularize your code</a:t>
            </a:r>
          </a:p>
        </p:txBody>
      </p:sp>
    </p:spTree>
    <p:extLst>
      <p:ext uri="{BB962C8B-B14F-4D97-AF65-F5344CB8AC3E}">
        <p14:creationId xmlns:p14="http://schemas.microsoft.com/office/powerpoint/2010/main" val="2136051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3261-B932-4E71-9F2B-704E376D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2988986"/>
            <a:ext cx="8154879" cy="1516432"/>
          </a:xfrm>
        </p:spPr>
        <p:txBody>
          <a:bodyPr>
            <a:normAutofit/>
          </a:bodyPr>
          <a:lstStyle/>
          <a:p>
            <a:r>
              <a:rPr lang="en-US" sz="6600" dirty="0"/>
              <a:t>https://rb.gy/wmjdic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6115-8E4C-4E08-BCBC-7DD29B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306643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I. Jubair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2260-2949-4E6B-B045-012CBE49B95A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786"/>
          <a:stretch/>
        </p:blipFill>
        <p:spPr bwMode="auto">
          <a:xfrm>
            <a:off x="4572001" y="5157623"/>
            <a:ext cx="171449" cy="15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" r="1586"/>
          <a:stretch/>
        </p:blipFill>
        <p:spPr bwMode="auto">
          <a:xfrm>
            <a:off x="2438400" y="3519844"/>
            <a:ext cx="5774426" cy="2118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7051" r="24137" b="24679"/>
          <a:stretch/>
        </p:blipFill>
        <p:spPr bwMode="auto">
          <a:xfrm>
            <a:off x="3657601" y="5154051"/>
            <a:ext cx="161625" cy="14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be 9"/>
          <p:cNvSpPr/>
          <p:nvPr/>
        </p:nvSpPr>
        <p:spPr>
          <a:xfrm rot="15870692">
            <a:off x="6960001" y="4267298"/>
            <a:ext cx="181798" cy="251943"/>
          </a:xfrm>
          <a:prstGeom prst="cub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34DBED-EF6F-4363-B03A-9D0DF714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/>
          <a:lstStyle/>
          <a:p>
            <a:r>
              <a:rPr lang="en-US" dirty="0"/>
              <a:t>We’d like to be able to change the viewpoint in 3D and look in any direction.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C39A5-BB8F-4E99-9AA2-ACC6D3714997}"/>
              </a:ext>
            </a:extLst>
          </p:cNvPr>
          <p:cNvSpPr/>
          <p:nvPr/>
        </p:nvSpPr>
        <p:spPr>
          <a:xfrm>
            <a:off x="1905000" y="6211198"/>
            <a:ext cx="8686800" cy="26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Credit: Fundamentals of Computer Graphics 3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Edition by Peter Shirley, Steve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Marschner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http://www.cs.cornell.edu/courses/cs4620/2019fa/</a:t>
            </a:r>
          </a:p>
        </p:txBody>
      </p:sp>
    </p:spTree>
    <p:extLst>
      <p:ext uri="{BB962C8B-B14F-4D97-AF65-F5344CB8AC3E}">
        <p14:creationId xmlns:p14="http://schemas.microsoft.com/office/powerpoint/2010/main" val="81931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I. Jubair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2260-2949-4E6B-B045-012CBE49B95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786"/>
          <a:stretch/>
        </p:blipFill>
        <p:spPr bwMode="auto">
          <a:xfrm>
            <a:off x="4572001" y="5157623"/>
            <a:ext cx="171449" cy="15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2057400"/>
            <a:ext cx="5534650" cy="34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438400" y="3693566"/>
            <a:ext cx="2360882" cy="1945235"/>
            <a:chOff x="990600" y="3725839"/>
            <a:chExt cx="2356393" cy="194153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54" r="61621"/>
            <a:stretch/>
          </p:blipFill>
          <p:spPr bwMode="auto">
            <a:xfrm>
              <a:off x="990600" y="3725839"/>
              <a:ext cx="2251881" cy="1941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 rot="263174">
              <a:off x="2432593" y="4918256"/>
              <a:ext cx="9144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7051" r="24137" b="24679"/>
          <a:stretch/>
        </p:blipFill>
        <p:spPr bwMode="auto">
          <a:xfrm>
            <a:off x="3657601" y="5154051"/>
            <a:ext cx="161625" cy="14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391401" y="1600201"/>
            <a:ext cx="28142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  e:</a:t>
            </a:r>
            <a:r>
              <a:rPr lang="en-US" sz="2000" dirty="0"/>
              <a:t> camera/eye position</a:t>
            </a:r>
          </a:p>
          <a:p>
            <a:r>
              <a:rPr lang="en-US" sz="2000" b="1" dirty="0"/>
              <a:t>- w: </a:t>
            </a:r>
            <a:r>
              <a:rPr lang="en-US" sz="2000" dirty="0"/>
              <a:t>viewing direction</a:t>
            </a:r>
          </a:p>
          <a:p>
            <a:r>
              <a:rPr lang="en-US" sz="2000" dirty="0"/>
              <a:t>  </a:t>
            </a:r>
            <a:r>
              <a:rPr lang="en-US" sz="2000" b="1" dirty="0"/>
              <a:t> v: </a:t>
            </a:r>
            <a:r>
              <a:rPr lang="en-US" sz="2000" dirty="0"/>
              <a:t>top</a:t>
            </a:r>
          </a:p>
          <a:p>
            <a:r>
              <a:rPr lang="en-US" sz="2000" b="1" dirty="0"/>
              <a:t>   u: </a:t>
            </a:r>
            <a:r>
              <a:rPr lang="en-US" sz="2000" dirty="0"/>
              <a:t>right</a:t>
            </a:r>
          </a:p>
        </p:txBody>
      </p:sp>
      <p:sp>
        <p:nvSpPr>
          <p:cNvPr id="15" name="Cube 14"/>
          <p:cNvSpPr/>
          <p:nvPr/>
        </p:nvSpPr>
        <p:spPr>
          <a:xfrm rot="15870692">
            <a:off x="6960001" y="4267298"/>
            <a:ext cx="181798" cy="251943"/>
          </a:xfrm>
          <a:prstGeom prst="cub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B9685-2E8B-4D39-BC73-E431EAE79447}"/>
              </a:ext>
            </a:extLst>
          </p:cNvPr>
          <p:cNvSpPr/>
          <p:nvPr/>
        </p:nvSpPr>
        <p:spPr>
          <a:xfrm>
            <a:off x="1905000" y="6211198"/>
            <a:ext cx="8686800" cy="265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Credit: Fundamentals of Computer Graphics 3</a:t>
            </a:r>
            <a:r>
              <a:rPr lang="en-US" sz="11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Edition by Peter Shirley, Steve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Marschner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|  http://www.cs.cornell.edu/courses/cs4620/2019fa/</a:t>
            </a:r>
          </a:p>
        </p:txBody>
      </p:sp>
    </p:spTree>
    <p:extLst>
      <p:ext uri="{BB962C8B-B14F-4D97-AF65-F5344CB8AC3E}">
        <p14:creationId xmlns:p14="http://schemas.microsoft.com/office/powerpoint/2010/main" val="53749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97F8-A386-40C1-A78B-E794BE89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CFF22F0-0EBD-4451-8A49-C8B930A4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2057400"/>
            <a:ext cx="5534650" cy="347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FB5876D9-C412-4C93-926D-89CEB4B37C73}"/>
              </a:ext>
            </a:extLst>
          </p:cNvPr>
          <p:cNvSpPr/>
          <p:nvPr/>
        </p:nvSpPr>
        <p:spPr>
          <a:xfrm rot="15870692">
            <a:off x="6960001" y="4267298"/>
            <a:ext cx="181798" cy="251943"/>
          </a:xfrm>
          <a:prstGeom prst="cub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B1341BB8-3D25-4A5B-B5FA-F98B009D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42" y="529226"/>
            <a:ext cx="5565265" cy="216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3E36BF-C85E-4674-8727-48F8B4141C9A}"/>
              </a:ext>
            </a:extLst>
          </p:cNvPr>
          <p:cNvSpPr/>
          <p:nvPr/>
        </p:nvSpPr>
        <p:spPr>
          <a:xfrm>
            <a:off x="987973" y="4495801"/>
            <a:ext cx="28142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  e:</a:t>
            </a:r>
            <a:r>
              <a:rPr lang="en-US" sz="2000" dirty="0"/>
              <a:t> camera/eye position</a:t>
            </a:r>
          </a:p>
          <a:p>
            <a:r>
              <a:rPr lang="en-US" sz="2000" b="1" dirty="0"/>
              <a:t>- w: </a:t>
            </a:r>
            <a:r>
              <a:rPr lang="en-US" sz="2000" dirty="0"/>
              <a:t>viewing direction</a:t>
            </a:r>
          </a:p>
          <a:p>
            <a:r>
              <a:rPr lang="en-US" sz="2000" dirty="0"/>
              <a:t>  </a:t>
            </a:r>
            <a:r>
              <a:rPr lang="en-US" sz="2000" b="1" dirty="0"/>
              <a:t> v: </a:t>
            </a:r>
            <a:r>
              <a:rPr lang="en-US" sz="2000" dirty="0"/>
              <a:t>top</a:t>
            </a:r>
          </a:p>
          <a:p>
            <a:r>
              <a:rPr lang="en-US" sz="2000" b="1" dirty="0"/>
              <a:t>   u: </a:t>
            </a:r>
            <a:r>
              <a:rPr lang="en-US" sz="20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204519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6956-8084-4785-9CE7-385374A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F3D3C-4245-4B8C-AF4B-4D0EB5FE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75" y="681037"/>
            <a:ext cx="6920223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6956-8084-4785-9CE7-385374A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A27FB-C646-43D5-AF5D-4493F06C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12" y="2218116"/>
            <a:ext cx="7503526" cy="3337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7A669-1CBD-4D7C-83C9-730C31A3A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68" y="5663798"/>
            <a:ext cx="9318270" cy="549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835ED9-0B48-40B1-A534-60854795E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750" y="1501090"/>
            <a:ext cx="9788787" cy="5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34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3261-B932-4E71-9F2B-704E376D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2988986"/>
            <a:ext cx="8154879" cy="1516432"/>
          </a:xfrm>
        </p:spPr>
        <p:txBody>
          <a:bodyPr>
            <a:normAutofit/>
          </a:bodyPr>
          <a:lstStyle/>
          <a:p>
            <a:r>
              <a:rPr lang="en-US" sz="6600" dirty="0"/>
              <a:t>https://rb.gy/4vmkdg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6115-8E4C-4E08-BCBC-7DD29B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35554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1C32CE-42DE-4C0C-9E98-31E18A89011F}"/>
              </a:ext>
            </a:extLst>
          </p:cNvPr>
          <p:cNvGrpSpPr/>
          <p:nvPr/>
        </p:nvGrpSpPr>
        <p:grpSpPr>
          <a:xfrm>
            <a:off x="7960399" y="2076403"/>
            <a:ext cx="3740371" cy="3773782"/>
            <a:chOff x="7960399" y="2076403"/>
            <a:chExt cx="3740371" cy="37737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B6CE6C-8310-470D-A4D7-A589F213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0399" y="2076403"/>
              <a:ext cx="3266308" cy="6576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4E0F6D-03F0-4963-A522-48E2C5EC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0400" y="2904368"/>
              <a:ext cx="2098002" cy="1852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4E2C46-4E0C-4D32-AB9A-3797C8F1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399" y="3243748"/>
              <a:ext cx="3740371" cy="260643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9CABFC-D4CB-4B0F-9414-C5133C726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30" y="2091298"/>
            <a:ext cx="8179810" cy="36944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DEEEEB8-F041-485F-AE15-614E32FD7CAE}"/>
              </a:ext>
            </a:extLst>
          </p:cNvPr>
          <p:cNvSpPr/>
          <p:nvPr/>
        </p:nvSpPr>
        <p:spPr>
          <a:xfrm>
            <a:off x="97654" y="4048217"/>
            <a:ext cx="1873189" cy="27343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3BA58-7E32-4CED-A53F-B9CE4EBD79C5}"/>
              </a:ext>
            </a:extLst>
          </p:cNvPr>
          <p:cNvGrpSpPr/>
          <p:nvPr/>
        </p:nvGrpSpPr>
        <p:grpSpPr>
          <a:xfrm>
            <a:off x="181252" y="4129637"/>
            <a:ext cx="1722267" cy="2564938"/>
            <a:chOff x="390618" y="1933113"/>
            <a:chExt cx="2549989" cy="25649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802FEE-6E4C-4B7A-9D4D-088EE1D7EAA1}"/>
                </a:ext>
              </a:extLst>
            </p:cNvPr>
            <p:cNvSpPr/>
            <p:nvPr/>
          </p:nvSpPr>
          <p:spPr>
            <a:xfrm>
              <a:off x="390618" y="1933113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FB852F-5042-4D0A-B78C-BAAD6CCEE4CB}"/>
                </a:ext>
              </a:extLst>
            </p:cNvPr>
            <p:cNvSpPr/>
            <p:nvPr/>
          </p:nvSpPr>
          <p:spPr>
            <a:xfrm>
              <a:off x="390618" y="2485747"/>
              <a:ext cx="2549989" cy="489698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3B8CED-FD72-4DFF-9C19-4007FC7CBDFD}"/>
                </a:ext>
              </a:extLst>
            </p:cNvPr>
            <p:cNvSpPr/>
            <p:nvPr/>
          </p:nvSpPr>
          <p:spPr>
            <a:xfrm>
              <a:off x="390618" y="3045034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8B79B6-5282-4981-B253-2792FB1DC2C3}"/>
                </a:ext>
              </a:extLst>
            </p:cNvPr>
            <p:cNvSpPr/>
            <p:nvPr/>
          </p:nvSpPr>
          <p:spPr>
            <a:xfrm>
              <a:off x="390618" y="3625102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Define model + color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8691B6-0C87-46D4-AE47-879FD339100D}"/>
                </a:ext>
              </a:extLst>
            </p:cNvPr>
            <p:cNvSpPr/>
            <p:nvPr/>
          </p:nvSpPr>
          <p:spPr>
            <a:xfrm>
              <a:off x="390618" y="4213952"/>
              <a:ext cx="2549989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645A25-D302-4299-8BA1-1A665FAFFBFF}"/>
              </a:ext>
            </a:extLst>
          </p:cNvPr>
          <p:cNvSpPr/>
          <p:nvPr/>
        </p:nvSpPr>
        <p:spPr>
          <a:xfrm>
            <a:off x="8913181" y="4703572"/>
            <a:ext cx="870011" cy="386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4EC4402-7021-424B-A5D6-A73A9B44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01" y="312395"/>
            <a:ext cx="273950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Modularize your code</a:t>
            </a:r>
          </a:p>
        </p:txBody>
      </p:sp>
    </p:spTree>
    <p:extLst>
      <p:ext uri="{BB962C8B-B14F-4D97-AF65-F5344CB8AC3E}">
        <p14:creationId xmlns:p14="http://schemas.microsoft.com/office/powerpoint/2010/main" val="302174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4590B84-35D3-4D0A-9A84-F5AD4726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0" y="2091298"/>
            <a:ext cx="8179810" cy="36944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8589AA2-2B42-4C1C-B89D-C3E82B1AE8BC}"/>
              </a:ext>
            </a:extLst>
          </p:cNvPr>
          <p:cNvSpPr/>
          <p:nvPr/>
        </p:nvSpPr>
        <p:spPr>
          <a:xfrm>
            <a:off x="97654" y="4048217"/>
            <a:ext cx="1873189" cy="27343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6CE6C-8310-470D-A4D7-A589F213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99" y="2076403"/>
            <a:ext cx="3266308" cy="657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E0F6D-03F0-4963-A522-48E2C5EC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400" y="2904368"/>
            <a:ext cx="2098002" cy="185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4E2C46-4E0C-4D32-AB9A-3797C8F1D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399" y="3243748"/>
            <a:ext cx="3740371" cy="26064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3BA58-7E32-4CED-A53F-B9CE4EBD79C5}"/>
              </a:ext>
            </a:extLst>
          </p:cNvPr>
          <p:cNvGrpSpPr/>
          <p:nvPr/>
        </p:nvGrpSpPr>
        <p:grpSpPr>
          <a:xfrm>
            <a:off x="181252" y="4129637"/>
            <a:ext cx="1722267" cy="2564938"/>
            <a:chOff x="390618" y="1933113"/>
            <a:chExt cx="2549989" cy="25649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802FEE-6E4C-4B7A-9D4D-088EE1D7EAA1}"/>
                </a:ext>
              </a:extLst>
            </p:cNvPr>
            <p:cNvSpPr/>
            <p:nvPr/>
          </p:nvSpPr>
          <p:spPr>
            <a:xfrm>
              <a:off x="390618" y="1933113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FB852F-5042-4D0A-B78C-BAAD6CCEE4CB}"/>
                </a:ext>
              </a:extLst>
            </p:cNvPr>
            <p:cNvSpPr/>
            <p:nvPr/>
          </p:nvSpPr>
          <p:spPr>
            <a:xfrm>
              <a:off x="390618" y="2485747"/>
              <a:ext cx="2549989" cy="489698"/>
            </a:xfrm>
            <a:prstGeom prst="rect">
              <a:avLst/>
            </a:prstGeom>
            <a:solidFill>
              <a:srgbClr val="28F85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3B8CED-FD72-4DFF-9C19-4007FC7CBDFD}"/>
                </a:ext>
              </a:extLst>
            </p:cNvPr>
            <p:cNvSpPr/>
            <p:nvPr/>
          </p:nvSpPr>
          <p:spPr>
            <a:xfrm>
              <a:off x="390618" y="3045034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8B79B6-5282-4981-B253-2792FB1DC2C3}"/>
                </a:ext>
              </a:extLst>
            </p:cNvPr>
            <p:cNvSpPr/>
            <p:nvPr/>
          </p:nvSpPr>
          <p:spPr>
            <a:xfrm>
              <a:off x="390618" y="3625102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Define model + color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8691B6-0C87-46D4-AE47-879FD339100D}"/>
                </a:ext>
              </a:extLst>
            </p:cNvPr>
            <p:cNvSpPr/>
            <p:nvPr/>
          </p:nvSpPr>
          <p:spPr>
            <a:xfrm>
              <a:off x="390618" y="4213952"/>
              <a:ext cx="2549989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4795509-712F-486D-9019-B984D51C1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82" y="3006354"/>
            <a:ext cx="7606089" cy="333239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F5B50B-48CA-4461-979B-C419A211C435}"/>
              </a:ext>
            </a:extLst>
          </p:cNvPr>
          <p:cNvSpPr/>
          <p:nvPr/>
        </p:nvSpPr>
        <p:spPr>
          <a:xfrm>
            <a:off x="2013795" y="2305576"/>
            <a:ext cx="1563906" cy="2423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2E7EAA-DBDF-4089-84EC-4A303FCD259D}"/>
              </a:ext>
            </a:extLst>
          </p:cNvPr>
          <p:cNvSpPr/>
          <p:nvPr/>
        </p:nvSpPr>
        <p:spPr>
          <a:xfrm>
            <a:off x="8954384" y="3981845"/>
            <a:ext cx="1379224" cy="3053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E8CA1B5-1DB3-4DE4-8F47-C9DE3CD48FE9}"/>
              </a:ext>
            </a:extLst>
          </p:cNvPr>
          <p:cNvSpPr txBox="1">
            <a:spLocks/>
          </p:cNvSpPr>
          <p:nvPr/>
        </p:nvSpPr>
        <p:spPr>
          <a:xfrm>
            <a:off x="9009401" y="312395"/>
            <a:ext cx="27395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/>
              <a:t>Modularize your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262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A6DB928-2371-40AA-85E2-6FFB405A4CF8}"/>
              </a:ext>
            </a:extLst>
          </p:cNvPr>
          <p:cNvGrpSpPr/>
          <p:nvPr/>
        </p:nvGrpSpPr>
        <p:grpSpPr>
          <a:xfrm>
            <a:off x="7960399" y="2076403"/>
            <a:ext cx="3740371" cy="3773782"/>
            <a:chOff x="7960399" y="2076403"/>
            <a:chExt cx="3740371" cy="37737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B6CE6C-8310-470D-A4D7-A589F213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0399" y="2076403"/>
              <a:ext cx="3266308" cy="6576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4E0F6D-03F0-4963-A522-48E2C5EC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0400" y="2904368"/>
              <a:ext cx="2098002" cy="1852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4E2C46-4E0C-4D32-AB9A-3797C8F1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399" y="3243748"/>
              <a:ext cx="3740371" cy="260643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F9CABFC-D4CB-4B0F-9414-C5133C726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30" y="2091298"/>
            <a:ext cx="8179810" cy="36944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F27BA0-3F12-4727-BDE3-54D35DE22C40}"/>
              </a:ext>
            </a:extLst>
          </p:cNvPr>
          <p:cNvSpPr/>
          <p:nvPr/>
        </p:nvSpPr>
        <p:spPr>
          <a:xfrm>
            <a:off x="97654" y="4048217"/>
            <a:ext cx="1873189" cy="27343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645A25-D302-4299-8BA1-1A665FAFFBFF}"/>
              </a:ext>
            </a:extLst>
          </p:cNvPr>
          <p:cNvSpPr/>
          <p:nvPr/>
        </p:nvSpPr>
        <p:spPr>
          <a:xfrm>
            <a:off x="8913181" y="4703572"/>
            <a:ext cx="870011" cy="386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49F0AA-4753-4B44-8EE5-61CE60B40D84}"/>
              </a:ext>
            </a:extLst>
          </p:cNvPr>
          <p:cNvGrpSpPr/>
          <p:nvPr/>
        </p:nvGrpSpPr>
        <p:grpSpPr>
          <a:xfrm>
            <a:off x="181252" y="4129637"/>
            <a:ext cx="1722267" cy="2564938"/>
            <a:chOff x="390618" y="1933113"/>
            <a:chExt cx="2549989" cy="256493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7CC86A-EA3D-494A-AF46-96969B91D1A5}"/>
                </a:ext>
              </a:extLst>
            </p:cNvPr>
            <p:cNvSpPr/>
            <p:nvPr/>
          </p:nvSpPr>
          <p:spPr>
            <a:xfrm>
              <a:off x="390618" y="1933113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1D7C1E-877A-42D7-85BC-95C72D323B20}"/>
                </a:ext>
              </a:extLst>
            </p:cNvPr>
            <p:cNvSpPr/>
            <p:nvPr/>
          </p:nvSpPr>
          <p:spPr>
            <a:xfrm>
              <a:off x="390618" y="2485747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2D41F3-FCFA-4A65-828E-C4120265D1A2}"/>
                </a:ext>
              </a:extLst>
            </p:cNvPr>
            <p:cNvSpPr/>
            <p:nvPr/>
          </p:nvSpPr>
          <p:spPr>
            <a:xfrm>
              <a:off x="390618" y="3045034"/>
              <a:ext cx="2549989" cy="5171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B32681-6F4C-44DB-B73D-640258DE7552}"/>
                </a:ext>
              </a:extLst>
            </p:cNvPr>
            <p:cNvSpPr/>
            <p:nvPr/>
          </p:nvSpPr>
          <p:spPr>
            <a:xfrm>
              <a:off x="390618" y="3625102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Define model + color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B15174-BD09-41A2-9817-1A7B4E82FE37}"/>
                </a:ext>
              </a:extLst>
            </p:cNvPr>
            <p:cNvSpPr/>
            <p:nvPr/>
          </p:nvSpPr>
          <p:spPr>
            <a:xfrm>
              <a:off x="390618" y="4213952"/>
              <a:ext cx="2549989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8211642-1637-41EE-9B08-C4582819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01" y="312395"/>
            <a:ext cx="273950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Modularize your code</a:t>
            </a:r>
          </a:p>
        </p:txBody>
      </p:sp>
    </p:spTree>
    <p:extLst>
      <p:ext uri="{BB962C8B-B14F-4D97-AF65-F5344CB8AC3E}">
        <p14:creationId xmlns:p14="http://schemas.microsoft.com/office/powerpoint/2010/main" val="394878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FEA845-2FAC-4F50-B420-6AC498B3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7" y="2076403"/>
            <a:ext cx="6765883" cy="33259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774383-2B7E-4F9F-8D5D-BC3753C08D5B}"/>
              </a:ext>
            </a:extLst>
          </p:cNvPr>
          <p:cNvSpPr/>
          <p:nvPr/>
        </p:nvSpPr>
        <p:spPr>
          <a:xfrm>
            <a:off x="97654" y="4048217"/>
            <a:ext cx="1873189" cy="27343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6CE6C-8310-470D-A4D7-A589F213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99" y="2076403"/>
            <a:ext cx="3266308" cy="657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E0F6D-03F0-4963-A522-48E2C5ECA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400" y="2904368"/>
            <a:ext cx="2098002" cy="185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4E2C46-4E0C-4D32-AB9A-3797C8F1D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0399" y="3243748"/>
            <a:ext cx="3740371" cy="260643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3BA58-7E32-4CED-A53F-B9CE4EBD79C5}"/>
              </a:ext>
            </a:extLst>
          </p:cNvPr>
          <p:cNvGrpSpPr/>
          <p:nvPr/>
        </p:nvGrpSpPr>
        <p:grpSpPr>
          <a:xfrm>
            <a:off x="181252" y="4129637"/>
            <a:ext cx="1722267" cy="2564938"/>
            <a:chOff x="390618" y="1933113"/>
            <a:chExt cx="2549989" cy="25649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802FEE-6E4C-4B7A-9D4D-088EE1D7EAA1}"/>
                </a:ext>
              </a:extLst>
            </p:cNvPr>
            <p:cNvSpPr/>
            <p:nvPr/>
          </p:nvSpPr>
          <p:spPr>
            <a:xfrm>
              <a:off x="390618" y="1933113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FB852F-5042-4D0A-B78C-BAAD6CCEE4CB}"/>
                </a:ext>
              </a:extLst>
            </p:cNvPr>
            <p:cNvSpPr/>
            <p:nvPr/>
          </p:nvSpPr>
          <p:spPr>
            <a:xfrm>
              <a:off x="390618" y="2485747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3B8CED-FD72-4DFF-9C19-4007FC7CBDFD}"/>
                </a:ext>
              </a:extLst>
            </p:cNvPr>
            <p:cNvSpPr/>
            <p:nvPr/>
          </p:nvSpPr>
          <p:spPr>
            <a:xfrm>
              <a:off x="390618" y="3045034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8B79B6-5282-4981-B253-2792FB1DC2C3}"/>
                </a:ext>
              </a:extLst>
            </p:cNvPr>
            <p:cNvSpPr/>
            <p:nvPr/>
          </p:nvSpPr>
          <p:spPr>
            <a:xfrm>
              <a:off x="390618" y="3625102"/>
              <a:ext cx="2549989" cy="517125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Define model + color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and store it in buffer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8691B6-0C87-46D4-AE47-879FD339100D}"/>
                </a:ext>
              </a:extLst>
            </p:cNvPr>
            <p:cNvSpPr/>
            <p:nvPr/>
          </p:nvSpPr>
          <p:spPr>
            <a:xfrm>
              <a:off x="390618" y="4213952"/>
              <a:ext cx="2549989" cy="28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9D468E-F004-487B-A16D-B9EABBE4A790}"/>
              </a:ext>
            </a:extLst>
          </p:cNvPr>
          <p:cNvSpPr/>
          <p:nvPr/>
        </p:nvSpPr>
        <p:spPr>
          <a:xfrm>
            <a:off x="8960573" y="3171781"/>
            <a:ext cx="778231" cy="326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EB9D5D5-F216-4EE0-8B75-7A9DAF4BB938}"/>
              </a:ext>
            </a:extLst>
          </p:cNvPr>
          <p:cNvSpPr txBox="1">
            <a:spLocks/>
          </p:cNvSpPr>
          <p:nvPr/>
        </p:nvSpPr>
        <p:spPr>
          <a:xfrm>
            <a:off x="9009401" y="312395"/>
            <a:ext cx="27395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/>
              <a:t>Modularize your code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040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44BFA4-4132-41DE-9514-577EF2FEDC5D}"/>
              </a:ext>
            </a:extLst>
          </p:cNvPr>
          <p:cNvGrpSpPr/>
          <p:nvPr/>
        </p:nvGrpSpPr>
        <p:grpSpPr>
          <a:xfrm>
            <a:off x="7960399" y="2076403"/>
            <a:ext cx="3740371" cy="3773782"/>
            <a:chOff x="7960399" y="2076403"/>
            <a:chExt cx="3740371" cy="37737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B6CE6C-8310-470D-A4D7-A589F213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0399" y="2076403"/>
              <a:ext cx="3266308" cy="65768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4E0F6D-03F0-4963-A522-48E2C5EC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0400" y="2904368"/>
              <a:ext cx="2098002" cy="18527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4E2C46-4E0C-4D32-AB9A-3797C8F1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399" y="3243748"/>
              <a:ext cx="3740371" cy="260643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688AB6E-CBA9-4755-A8B0-B0C157669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93" y="312395"/>
            <a:ext cx="7646047" cy="615869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035FBC-DC55-4F64-98E9-B47241AC9EE9}"/>
              </a:ext>
            </a:extLst>
          </p:cNvPr>
          <p:cNvSpPr/>
          <p:nvPr/>
        </p:nvSpPr>
        <p:spPr>
          <a:xfrm>
            <a:off x="97654" y="4048217"/>
            <a:ext cx="1873189" cy="27343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3BA58-7E32-4CED-A53F-B9CE4EBD79C5}"/>
              </a:ext>
            </a:extLst>
          </p:cNvPr>
          <p:cNvGrpSpPr/>
          <p:nvPr/>
        </p:nvGrpSpPr>
        <p:grpSpPr>
          <a:xfrm>
            <a:off x="181252" y="4129637"/>
            <a:ext cx="1722267" cy="2564938"/>
            <a:chOff x="390618" y="1933113"/>
            <a:chExt cx="2549989" cy="25649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802FEE-6E4C-4B7A-9D4D-088EE1D7EAA1}"/>
                </a:ext>
              </a:extLst>
            </p:cNvPr>
            <p:cNvSpPr/>
            <p:nvPr/>
          </p:nvSpPr>
          <p:spPr>
            <a:xfrm>
              <a:off x="390618" y="1933113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Canvas and WebGL context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FB852F-5042-4D0A-B78C-BAAD6CCEE4CB}"/>
                </a:ext>
              </a:extLst>
            </p:cNvPr>
            <p:cNvSpPr/>
            <p:nvPr/>
          </p:nvSpPr>
          <p:spPr>
            <a:xfrm>
              <a:off x="390618" y="2485747"/>
              <a:ext cx="2549989" cy="489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Create and Compile Shaders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3B8CED-FD72-4DFF-9C19-4007FC7CBDFD}"/>
                </a:ext>
              </a:extLst>
            </p:cNvPr>
            <p:cNvSpPr/>
            <p:nvPr/>
          </p:nvSpPr>
          <p:spPr>
            <a:xfrm>
              <a:off x="390618" y="3045034"/>
              <a:ext cx="2549989" cy="517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Associate the shader variable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8B79B6-5282-4981-B253-2792FB1DC2C3}"/>
                </a:ext>
              </a:extLst>
            </p:cNvPr>
            <p:cNvSpPr/>
            <p:nvPr/>
          </p:nvSpPr>
          <p:spPr>
            <a:xfrm>
              <a:off x="390618" y="3625102"/>
              <a:ext cx="2549989" cy="517125"/>
            </a:xfrm>
            <a:prstGeom prst="rect">
              <a:avLst/>
            </a:prstGeom>
            <a:solidFill>
              <a:srgbClr val="F484EC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Define model + color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and store it in buffer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8691B6-0C87-46D4-AE47-879FD339100D}"/>
                </a:ext>
              </a:extLst>
            </p:cNvPr>
            <p:cNvSpPr/>
            <p:nvPr/>
          </p:nvSpPr>
          <p:spPr>
            <a:xfrm>
              <a:off x="390618" y="4213952"/>
              <a:ext cx="2549989" cy="284099"/>
            </a:xfrm>
            <a:prstGeom prst="rect">
              <a:avLst/>
            </a:prstGeom>
            <a:solidFill>
              <a:srgbClr val="87EDE8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Draw object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278F2B-7DD0-456B-985E-8CB162AEEE5A}"/>
              </a:ext>
            </a:extLst>
          </p:cNvPr>
          <p:cNvSpPr/>
          <p:nvPr/>
        </p:nvSpPr>
        <p:spPr>
          <a:xfrm>
            <a:off x="8945755" y="3561549"/>
            <a:ext cx="778231" cy="326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AC14829-F4CC-48C2-B89D-2B7CBC2C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401" y="312395"/>
            <a:ext cx="2739501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Modularize your code</a:t>
            </a:r>
          </a:p>
        </p:txBody>
      </p:sp>
    </p:spTree>
    <p:extLst>
      <p:ext uri="{BB962C8B-B14F-4D97-AF65-F5344CB8AC3E}">
        <p14:creationId xmlns:p14="http://schemas.microsoft.com/office/powerpoint/2010/main" val="32406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3261-B932-4E71-9F2B-704E376D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132" y="2988986"/>
            <a:ext cx="8154879" cy="1516432"/>
          </a:xfrm>
        </p:spPr>
        <p:txBody>
          <a:bodyPr>
            <a:normAutofit/>
          </a:bodyPr>
          <a:lstStyle/>
          <a:p>
            <a:r>
              <a:rPr lang="en-US" sz="6600" dirty="0"/>
              <a:t>https://rb.gy/7e2em9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6115-8E4C-4E08-BCBC-7DD29B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1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Get the code</a:t>
            </a:r>
          </a:p>
        </p:txBody>
      </p:sp>
    </p:spTree>
    <p:extLst>
      <p:ext uri="{BB962C8B-B14F-4D97-AF65-F5344CB8AC3E}">
        <p14:creationId xmlns:p14="http://schemas.microsoft.com/office/powerpoint/2010/main" val="32579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4884-0E14-4086-8FDB-F28238A5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shaders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4D5E9-8148-4D97-B0C5-83FF8E18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23" y="1920420"/>
            <a:ext cx="6482981" cy="27352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42CD0-E3F4-4D34-B474-9C680677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23" y="5353891"/>
            <a:ext cx="10763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9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410</Words>
  <Application>Microsoft Office PowerPoint</Application>
  <PresentationFormat>Widescreen</PresentationFormat>
  <Paragraphs>88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CSE4204 LAB-4 : Perspective projection, camera transformation and multiple shader</vt:lpstr>
      <vt:lpstr>Modularize your code</vt:lpstr>
      <vt:lpstr>Modularize your code</vt:lpstr>
      <vt:lpstr>PowerPoint Presentation</vt:lpstr>
      <vt:lpstr>Modularize your code</vt:lpstr>
      <vt:lpstr>PowerPoint Presentation</vt:lpstr>
      <vt:lpstr>Modularize your code</vt:lpstr>
      <vt:lpstr>https://rb.gy/7e2em9</vt:lpstr>
      <vt:lpstr>Multiple shaders</vt:lpstr>
      <vt:lpstr>Multiple shaders</vt:lpstr>
      <vt:lpstr>Multiple shaders</vt:lpstr>
      <vt:lpstr>Multiple shaders</vt:lpstr>
      <vt:lpstr>Multiple shaders</vt:lpstr>
      <vt:lpstr>Multiple shaders</vt:lpstr>
      <vt:lpstr>https://rb.gy/pkhnfo</vt:lpstr>
      <vt:lpstr>Perspective Projection</vt:lpstr>
      <vt:lpstr>Perspective Projection</vt:lpstr>
      <vt:lpstr>Perspective Projection</vt:lpstr>
      <vt:lpstr>Perspective Projection</vt:lpstr>
      <vt:lpstr>https://rb.gy/wmjdic</vt:lpstr>
      <vt:lpstr>Camera</vt:lpstr>
      <vt:lpstr>Camera</vt:lpstr>
      <vt:lpstr>Camera</vt:lpstr>
      <vt:lpstr>Camera</vt:lpstr>
      <vt:lpstr>Camera</vt:lpstr>
      <vt:lpstr>https://rb.gy/4vmkdg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TEL-Workshop-02</dc:creator>
  <cp:lastModifiedBy>TEL-Workshop-02</cp:lastModifiedBy>
  <cp:revision>20</cp:revision>
  <dcterms:created xsi:type="dcterms:W3CDTF">2021-02-02T14:29:27Z</dcterms:created>
  <dcterms:modified xsi:type="dcterms:W3CDTF">2021-02-17T11:07:52Z</dcterms:modified>
</cp:coreProperties>
</file>