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7" r:id="rId3"/>
    <p:sldId id="272" r:id="rId4"/>
    <p:sldId id="259" r:id="rId5"/>
    <p:sldId id="258" r:id="rId6"/>
    <p:sldId id="274" r:id="rId7"/>
    <p:sldId id="260" r:id="rId8"/>
    <p:sldId id="261" r:id="rId9"/>
    <p:sldId id="262" r:id="rId10"/>
    <p:sldId id="275" r:id="rId11"/>
    <p:sldId id="263" r:id="rId12"/>
    <p:sldId id="264" r:id="rId13"/>
    <p:sldId id="266" r:id="rId14"/>
    <p:sldId id="265" r:id="rId15"/>
    <p:sldId id="268" r:id="rId16"/>
    <p:sldId id="269" r:id="rId17"/>
    <p:sldId id="276" r:id="rId18"/>
    <p:sldId id="270" r:id="rId19"/>
    <p:sldId id="271" r:id="rId20"/>
    <p:sldId id="27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484EC"/>
    <a:srgbClr val="28F850"/>
    <a:srgbClr val="87EDE8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1C5E-7B97-4D81-B18F-6B2CA71C1B3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714E-26C8-49B8-9C16-080FA582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EC46-C0BC-4CBF-B171-51372F4FF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E88AA-894F-45EA-B394-DB1397E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8146-D420-4508-8E00-9FAAA3B5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0DA-6B05-4B15-9F58-FD799BFB7429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B8E7-342C-4092-8EAC-19BF8D54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E7C1-DE85-4FE0-8761-F72D932D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50C2-3905-4C64-B4DC-C54B21E6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F11C8-224E-42BC-B0FE-BD20243C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C84C-3470-4824-8F05-922C6759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EF22-75E6-491C-9989-D3D81350460A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DAF2-0331-4EE3-8C68-8C6A1DE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D8C-98A2-4901-8C76-0CF706DE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39644-9406-4513-9D82-8B1B109C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A7D0-6792-448B-B4B7-087E2FBA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0CAE-0B37-45E1-B6C3-4C12A6FE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13D8-C524-416F-9A27-0DF203730A24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9B43-8289-4B74-B4EE-90EAC90B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2C7A-1EA7-4E86-8757-6D35BBB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C715-C648-4C02-AB23-7E97519A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41F6-FF13-4D30-9082-13E841C4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C6B2-8E2A-4AB2-A710-04EE461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537-824F-4AD8-B87D-057CC5BDB9C9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09B4-DD3F-446B-BF5E-E500BE6B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F614-3B2E-4BF9-935B-BA9D0B6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96F0-BB85-4BCF-9CCE-B3390573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DB77-9DE2-4CC4-903F-0A0649EB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4289-E4B8-490D-96EF-8EA36897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BB96-B367-4D52-B573-A5B9766EE52B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3F95-377D-47CA-B669-A091F8F4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5C4-97E5-4771-94BD-D20CC4F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7063-D349-4E9B-967C-A4386B1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C905-C608-413D-961C-CBE809B28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032D-7F5E-496A-9E24-883E0AD2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BC53-CE7A-4F2F-84B6-17381DDC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9B8-ECDD-42B9-9353-FAA0F48A5D9A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77E5-556C-4B35-AC75-76AA92C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54F8-AD7D-4C65-9ACB-F6EE167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37EC-D0EF-4391-AF4C-C0548198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B7239-1B26-4095-89EB-E536852E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D807D-23DF-476E-9B31-058F936A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DB3D3-94D2-4A28-9B3C-FBB964F81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1CD67-921A-42F8-9471-6A1EFA45F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2B764-131C-40CB-88C0-E5DD9254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221-7C9D-4124-8A58-4F6BC02DE46D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A7C42-7C04-462C-803B-D9060A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9D2FA-9D4D-4973-84ED-4EB3C52F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E2A4-A7CE-4650-8122-0611F2E0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E1BD-67A5-40A6-BA99-5203F568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EBB-A1F3-4C16-8E36-AABBAC783A77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A0D9D-AB21-410C-B0AD-9A10DA5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03174-40BC-4B2B-B298-B8B1BD6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FF16C-3ED1-4225-98DF-E49C226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2FDE-D4E2-40B8-A5FE-A87FFC16A3BF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F00DC-4250-43A0-9707-2870296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05874-3CC4-4565-8AF1-F2CB5A2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B114-B3B4-4AA4-AE4A-7603DA57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1F4-74A0-40FA-A94D-B16462D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9713-B4E5-4043-812D-8A99A6E4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66290-6919-4DF1-9494-9B11110F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12F-8DA0-4610-830F-45BD221280D6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AEE1A-B3DD-4327-AD3C-A616413E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FF9AB-483E-4470-8ED7-F34C7721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452B-539D-46BA-BADB-59AA5588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9BDBB-C759-4F0A-A98D-5DC307AF2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945C4-8A5F-445C-99DB-715FC7D5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17702-8A7B-48BA-8310-056946F6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9A7-2922-4973-B4CA-A7923DB6826E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A23-1FB5-463B-BB69-61D33057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1F23-90E5-40B6-BDE3-78123EE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F854E-4FF7-4724-842E-95DD2320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27CE-BF0F-4FF6-90A3-412CDAA1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C3BB-101E-4020-A124-43D80357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3039-635C-4378-AE55-1437584A4AF2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2FEA-C6FC-4AC8-B91C-7E7F4E38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5CB2-64BC-4A7E-99CA-BC5F4E14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7537879/in-webgl-what-are-the-differences-between-an-attribute-a-uniform-and-a-vary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ebglfundamentals.org/webgl/lessons/webgl-3d-orthographic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8794-D007-441E-BD98-9522EC91B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072" y="1122363"/>
            <a:ext cx="8046128" cy="2925854"/>
          </a:xfrm>
        </p:spPr>
        <p:txBody>
          <a:bodyPr>
            <a:normAutofit/>
          </a:bodyPr>
          <a:lstStyle/>
          <a:p>
            <a:r>
              <a:rPr lang="en-US" dirty="0"/>
              <a:t>CSE4204</a:t>
            </a:r>
            <a:br>
              <a:rPr lang="en-US" dirty="0"/>
            </a:br>
            <a:r>
              <a:rPr lang="en-US" dirty="0"/>
              <a:t>LAB-3 : </a:t>
            </a:r>
            <a:r>
              <a:rPr lang="en-US" sz="3200" dirty="0"/>
              <a:t>Index buffer and Transformation Matrices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0C87-7070-4011-B3E3-8770C6FC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080"/>
            <a:ext cx="9144000" cy="836720"/>
          </a:xfrm>
        </p:spPr>
        <p:txBody>
          <a:bodyPr/>
          <a:lstStyle/>
          <a:p>
            <a:r>
              <a:rPr lang="en-US" dirty="0"/>
              <a:t>Mohammad Imrul Jubair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E326-58A3-4B9D-A1EF-5F8610D4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B351-0CD9-49B5-9CAA-9ADCC216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15E7-789E-4CDA-9992-BF32AC08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43" y="2185047"/>
            <a:ext cx="9646328" cy="2218277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https://</a:t>
            </a:r>
            <a:r>
              <a:rPr lang="en-US" sz="9600" b="1" dirty="0"/>
              <a:t>rb.gy/1zrhvj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9ED04-24AB-400D-B201-40C2105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CA21C-B6CE-4EB6-8A9E-8FC2F1F7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D11F7-EB31-4BEB-B95B-8283BA5BED87}"/>
              </a:ext>
            </a:extLst>
          </p:cNvPr>
          <p:cNvSpPr txBox="1"/>
          <p:nvPr/>
        </p:nvSpPr>
        <p:spPr>
          <a:xfrm>
            <a:off x="8691238" y="1661827"/>
            <a:ext cx="206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the code</a:t>
            </a:r>
          </a:p>
        </p:txBody>
      </p:sp>
    </p:spTree>
    <p:extLst>
      <p:ext uri="{BB962C8B-B14F-4D97-AF65-F5344CB8AC3E}">
        <p14:creationId xmlns:p14="http://schemas.microsoft.com/office/powerpoint/2010/main" val="14055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CDC0-F166-4730-BE06-F81E1FA1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Cube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85A90-8892-4B5D-8D12-3B4D803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2598D-6DE2-479A-B9B0-933AAFC1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A2CAF-55A0-4CE0-AB25-EF698841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9" y="1857194"/>
            <a:ext cx="2783699" cy="3143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17D09-C4ED-402B-9D49-AEF930165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7679" y="38111"/>
            <a:ext cx="3370773" cy="6357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B9FB3-7CDD-4BC0-8B24-A8DFFCAE7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7318" y="55866"/>
            <a:ext cx="2939477" cy="53222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3626AF-B7A4-4556-B107-72D59B687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5275" y="5032374"/>
            <a:ext cx="4114800" cy="13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5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E5D1-C69F-4DF6-9957-C92548C9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Test + Face Culling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498-D378-4B52-BB46-D11ADDBF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E8593-A793-4E4A-B3DB-66DA1B14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E5705-999F-4620-9DBD-EC8881C5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9" y="1857194"/>
            <a:ext cx="2783699" cy="3143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5B2E9-6940-47D8-91ED-3E2991C5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60" y="2864498"/>
            <a:ext cx="7803472" cy="13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5A7A-E4A6-4AB8-92C3-1E828D2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in 3D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95D15-7390-4AB1-A1F4-E83D3380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3150B-8DD5-4BC6-A663-821D4B2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13</a:t>
            </a:fld>
            <a:endParaRPr lang="en-US"/>
          </a:p>
        </p:txBody>
      </p:sp>
      <p:pic>
        <p:nvPicPr>
          <p:cNvPr id="6" name="Untitled1">
            <a:hlinkClick r:id="" action="ppaction://media"/>
            <a:extLst>
              <a:ext uri="{FF2B5EF4-FFF2-40B4-BE49-F238E27FC236}">
                <a16:creationId xmlns:a16="http://schemas.microsoft.com/office/drawing/2014/main" id="{33CF0103-25BC-4F39-B147-AA63B0658E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13013" y="2409779"/>
            <a:ext cx="5640787" cy="2899129"/>
          </a:xfrm>
          <a:prstGeom prst="rect">
            <a:avLst/>
          </a:prstGeom>
        </p:spPr>
      </p:pic>
      <p:pic>
        <p:nvPicPr>
          <p:cNvPr id="1026" name="Picture 2" descr="3D rotation">
            <a:extLst>
              <a:ext uri="{FF2B5EF4-FFF2-40B4-BE49-F238E27FC236}">
                <a16:creationId xmlns:a16="http://schemas.microsoft.com/office/drawing/2014/main" id="{83A4B5D2-0CF3-4DD5-A356-EF4D0A37F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42" y="1964693"/>
            <a:ext cx="2973130" cy="34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7EFBE5-346D-4FEE-A9B1-9EB467DF8322}"/>
                  </a:ext>
                </a:extLst>
              </p:cNvPr>
              <p:cNvSpPr txBox="1"/>
              <p:nvPr/>
            </p:nvSpPr>
            <p:spPr>
              <a:xfrm>
                <a:off x="7549130" y="1780027"/>
                <a:ext cx="15340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7EFBE5-346D-4FEE-A9B1-9EB467DF8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30" y="1780027"/>
                <a:ext cx="1534010" cy="369332"/>
              </a:xfrm>
              <a:prstGeom prst="rect">
                <a:avLst/>
              </a:prstGeom>
              <a:blipFill>
                <a:blip r:embed="rId6"/>
                <a:stretch>
                  <a:fillRect l="-3968" r="-396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48B174A-8A93-4CF9-983F-78614963B688}"/>
              </a:ext>
            </a:extLst>
          </p:cNvPr>
          <p:cNvSpPr txBox="1"/>
          <p:nvPr/>
        </p:nvSpPr>
        <p:spPr>
          <a:xfrm>
            <a:off x="2281561" y="1455777"/>
            <a:ext cx="210859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CCW </a:t>
            </a:r>
            <a:r>
              <a:rPr lang="en-US" dirty="0">
                <a:sym typeface="Wingdings" panose="05000000000000000000" pitchFamily="2" charset="2"/>
              </a:rPr>
              <a:t> +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5A7A-E4A6-4AB8-92C3-1E828D2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in 3D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775CD5-CC0E-4196-8016-4E18027D4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468" y="2281562"/>
            <a:ext cx="7769165" cy="305391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95D15-7390-4AB1-A1F4-E83D3380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3150B-8DD5-4BC6-A663-821D4B2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02C1B8-C2EC-44C9-885F-36318A3EC396}"/>
                  </a:ext>
                </a:extLst>
              </p:cNvPr>
              <p:cNvSpPr txBox="1"/>
              <p:nvPr/>
            </p:nvSpPr>
            <p:spPr>
              <a:xfrm>
                <a:off x="10110546" y="4070467"/>
                <a:ext cx="1681422" cy="4031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02C1B8-C2EC-44C9-885F-36318A3EC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546" y="4070467"/>
                <a:ext cx="1681422" cy="403187"/>
              </a:xfrm>
              <a:prstGeom prst="rect">
                <a:avLst/>
              </a:prstGeom>
              <a:blipFill>
                <a:blip r:embed="rId3"/>
                <a:stretch>
                  <a:fillRect l="-4000" r="-3636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9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5A7A-E4A6-4AB8-92C3-1E828D2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in 3D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95D15-7390-4AB1-A1F4-E83D3380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3150B-8DD5-4BC6-A663-821D4B2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E2A7C0-B519-49DC-A581-2C0A5732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09" y="2699649"/>
            <a:ext cx="8171155" cy="2857771"/>
          </a:xfrm>
          <a:prstGeom prst="rect">
            <a:avLst/>
          </a:prstGeom>
        </p:spPr>
      </p:pic>
      <p:pic>
        <p:nvPicPr>
          <p:cNvPr id="8" name="Picture 2" descr="3D rotation">
            <a:extLst>
              <a:ext uri="{FF2B5EF4-FFF2-40B4-BE49-F238E27FC236}">
                <a16:creationId xmlns:a16="http://schemas.microsoft.com/office/drawing/2014/main" id="{949796D1-5675-4A9E-BA66-3A8C51957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948" b="33580"/>
          <a:stretch/>
        </p:blipFill>
        <p:spPr bwMode="auto">
          <a:xfrm>
            <a:off x="7209407" y="1229966"/>
            <a:ext cx="2973130" cy="11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72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5A7A-E4A6-4AB8-92C3-1E828D2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in 3D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95D15-7390-4AB1-A1F4-E83D3380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3150B-8DD5-4BC6-A663-821D4B2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E2A7C0-B519-49DC-A581-2C0A5732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09" y="2699649"/>
            <a:ext cx="8171155" cy="2857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79680-37A7-4C71-AC34-0E0805E7B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8" t="16758" r="11035" b="12999"/>
          <a:stretch/>
        </p:blipFill>
        <p:spPr>
          <a:xfrm>
            <a:off x="7910004" y="681037"/>
            <a:ext cx="2929632" cy="21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15E7-789E-4CDA-9992-BF32AC08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43" y="2185047"/>
            <a:ext cx="9646328" cy="2218277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https://</a:t>
            </a:r>
            <a:r>
              <a:rPr lang="en-US" sz="8800" b="1" dirty="0"/>
              <a:t>rb.gy/ah1cft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9ED04-24AB-400D-B201-40C2105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CA21C-B6CE-4EB6-8A9E-8FC2F1F7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AC178-4CBB-4DDF-B28F-720931656799}"/>
              </a:ext>
            </a:extLst>
          </p:cNvPr>
          <p:cNvSpPr txBox="1"/>
          <p:nvPr/>
        </p:nvSpPr>
        <p:spPr>
          <a:xfrm>
            <a:off x="8691238" y="1661827"/>
            <a:ext cx="206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the code</a:t>
            </a:r>
          </a:p>
        </p:txBody>
      </p:sp>
    </p:spTree>
    <p:extLst>
      <p:ext uri="{BB962C8B-B14F-4D97-AF65-F5344CB8AC3E}">
        <p14:creationId xmlns:p14="http://schemas.microsoft.com/office/powerpoint/2010/main" val="146163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AE72-0B25-49BA-BD37-950E77B0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Transformation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59B3B-3F23-4F5D-B09A-9A6D68C2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A7649-7813-4CE1-9767-FD57DF7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D64B3-0025-4150-B21F-CDF08724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03" y="2843583"/>
            <a:ext cx="8153400" cy="316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A94135-7259-470C-8D23-ED48E72E4F65}"/>
                  </a:ext>
                </a:extLst>
              </p:cNvPr>
              <p:cNvSpPr txBox="1"/>
              <p:nvPr/>
            </p:nvSpPr>
            <p:spPr>
              <a:xfrm>
                <a:off x="5085785" y="2271366"/>
                <a:ext cx="2395271" cy="4031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A94135-7259-470C-8D23-ED48E72E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785" y="2271366"/>
                <a:ext cx="2395271" cy="403187"/>
              </a:xfrm>
              <a:prstGeom prst="rect">
                <a:avLst/>
              </a:prstGeom>
              <a:blipFill>
                <a:blip r:embed="rId3"/>
                <a:stretch>
                  <a:fillRect l="-2545" r="-2545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AE72-0B25-49BA-BD37-950E77B0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DA7D-DE9D-40A8-9EA1-8E6D6C35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59B3B-3F23-4F5D-B09A-9A6D68C2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A7649-7813-4CE1-9767-FD57DF7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0633C-AB3A-492E-852E-09FC2E47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330"/>
            <a:ext cx="10179551" cy="42700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E3C5A-5855-4D64-BBA8-252E277A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091" y="285177"/>
            <a:ext cx="1958660" cy="22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16FA-E56A-42B7-8665-83025BCE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Recap: </a:t>
            </a:r>
            <a:r>
              <a:rPr lang="en-US" dirty="0"/>
              <a:t>Uniform vs Attribute vs Varying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8FC8-1A73-4DB8-A1FE-5E412264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</a:rPr>
              <a:t>uniform are per-primitive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constant during an entire draw call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00FF00"/>
                </a:highlight>
              </a:rPr>
              <a:t>attribute are per-vertex parameters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typically : positions, </a:t>
            </a:r>
            <a:r>
              <a:rPr lang="en-US" sz="2000" dirty="0" err="1"/>
              <a:t>normals</a:t>
            </a:r>
            <a:r>
              <a:rPr lang="en-US" sz="2000" dirty="0"/>
              <a:t>, colors, UVs, ...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484EC"/>
                </a:highlight>
              </a:rPr>
              <a:t>varying are per-fragment (or per-pixel) parameters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they vary from pixels to pixels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EDD93-0FDE-4AA6-9FDE-4BD0D743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694C-26AE-4438-B27B-636FB226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CFF90-0463-4038-99D0-4AC845699194}"/>
              </a:ext>
            </a:extLst>
          </p:cNvPr>
          <p:cNvSpPr txBox="1"/>
          <p:nvPr/>
        </p:nvSpPr>
        <p:spPr>
          <a:xfrm>
            <a:off x="1722268" y="6094740"/>
            <a:ext cx="94813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2"/>
              </a:rPr>
              <a:t>https://stackoverflow.com/questions/17537879/in-webgl-what-are-the-differences-between-an-attribute-a-uniform-and-a-varying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227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15E7-789E-4CDA-9992-BF32AC08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43" y="2185047"/>
            <a:ext cx="9646328" cy="2218277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https://</a:t>
            </a:r>
            <a:r>
              <a:rPr lang="en-US" sz="8800" b="1" dirty="0"/>
              <a:t>rb.gy/1zmo7c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9ED04-24AB-400D-B201-40C2105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CA21C-B6CE-4EB6-8A9E-8FC2F1F7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83A6A-7899-426E-97E9-C9015495C170}"/>
              </a:ext>
            </a:extLst>
          </p:cNvPr>
          <p:cNvSpPr txBox="1"/>
          <p:nvPr/>
        </p:nvSpPr>
        <p:spPr>
          <a:xfrm>
            <a:off x="8691238" y="1661827"/>
            <a:ext cx="206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the code</a:t>
            </a:r>
          </a:p>
        </p:txBody>
      </p:sp>
    </p:spTree>
    <p:extLst>
      <p:ext uri="{BB962C8B-B14F-4D97-AF65-F5344CB8AC3E}">
        <p14:creationId xmlns:p14="http://schemas.microsoft.com/office/powerpoint/2010/main" val="202575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CD1E-A7BB-4D36-8D37-9E5EA9CC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4291-CA65-4679-9A3E-AB5DE50A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39E50-B137-4A4E-8F9D-5BD043BB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48CE9-0228-4178-86C6-06CDD29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B59E6-FB96-4435-B0FE-96556006DB87}"/>
                  </a:ext>
                </a:extLst>
              </p:cNvPr>
              <p:cNvSpPr txBox="1"/>
              <p:nvPr/>
            </p:nvSpPr>
            <p:spPr>
              <a:xfrm>
                <a:off x="4038600" y="2839537"/>
                <a:ext cx="2926442" cy="4031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AB59E6-FB96-4435-B0FE-96556006D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39537"/>
                <a:ext cx="2926442" cy="403187"/>
              </a:xfrm>
              <a:prstGeom prst="rect">
                <a:avLst/>
              </a:prstGeom>
              <a:blipFill>
                <a:blip r:embed="rId2"/>
                <a:stretch>
                  <a:fillRect l="-2083" r="-1875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862EA4-DE68-44AF-992B-7469294E1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03" y="3561038"/>
            <a:ext cx="1958660" cy="2211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11F61-99F0-4EBC-998F-F6B865EE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76" y="2326779"/>
            <a:ext cx="3200972" cy="36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669-1AC8-403F-B117-30CF8D90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Buffer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8F61B-042B-4966-A41A-2D3E31DD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01995-B995-4D0A-90AB-5BFCC935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Tutorial 9 : VBO Indexing">
            <a:extLst>
              <a:ext uri="{FF2B5EF4-FFF2-40B4-BE49-F238E27FC236}">
                <a16:creationId xmlns:a16="http://schemas.microsoft.com/office/drawing/2014/main" id="{047FCD35-5668-4849-AC6E-B1FC29C0F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80" y="2513075"/>
            <a:ext cx="5715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69F1-F3F0-43FD-BD0F-32F06323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Buffer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24A6F-2850-457B-AA77-F467CC41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1D70F-6BF5-4B23-85A3-506C39DB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F25AE-8C40-4E23-BCB3-7D3842DD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382" y="4436044"/>
            <a:ext cx="3471658" cy="1781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F963B5-C0F4-4F43-8B05-F2532A54E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28" y="636825"/>
            <a:ext cx="5266098" cy="160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FF3372-F84A-40B8-A92B-8400F71E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395" y="2342885"/>
            <a:ext cx="6635405" cy="16044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EC59D3-A157-43D0-81FB-D8E6661483CA}"/>
              </a:ext>
            </a:extLst>
          </p:cNvPr>
          <p:cNvSpPr txBox="1"/>
          <p:nvPr/>
        </p:nvSpPr>
        <p:spPr>
          <a:xfrm>
            <a:off x="5760280" y="6217624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5"/>
              </a:rPr>
              <a:t>https://webglfundamentals.org/webgl/lessons/webgl-3d-orthographic.html</a:t>
            </a:r>
            <a:r>
              <a:rPr lang="en-US" sz="1100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49D936-C543-4CC6-A95B-18CE1A548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083" y="4069568"/>
            <a:ext cx="6935043" cy="252060"/>
          </a:xfrm>
          <a:prstGeom prst="rect">
            <a:avLst/>
          </a:prstGeom>
        </p:spPr>
      </p:pic>
      <p:pic>
        <p:nvPicPr>
          <p:cNvPr id="3074" name="Picture 2" descr="LearnOpenGL - Face culling">
            <a:extLst>
              <a:ext uri="{FF2B5EF4-FFF2-40B4-BE49-F238E27FC236}">
                <a16:creationId xmlns:a16="http://schemas.microsoft.com/office/drawing/2014/main" id="{C041E449-745F-4BCF-9B91-1145AC08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32" y="1643692"/>
            <a:ext cx="3573196" cy="19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EB9CA-4B98-49A8-B84E-FAB2E1471AA8}"/>
              </a:ext>
            </a:extLst>
          </p:cNvPr>
          <p:cNvGrpSpPr/>
          <p:nvPr/>
        </p:nvGrpSpPr>
        <p:grpSpPr>
          <a:xfrm>
            <a:off x="838200" y="3848457"/>
            <a:ext cx="2563421" cy="2499972"/>
            <a:chOff x="519401" y="2572343"/>
            <a:chExt cx="2563421" cy="2499972"/>
          </a:xfrm>
        </p:grpSpPr>
        <p:pic>
          <p:nvPicPr>
            <p:cNvPr id="20" name="Content Placeholder 6">
              <a:extLst>
                <a:ext uri="{FF2B5EF4-FFF2-40B4-BE49-F238E27FC236}">
                  <a16:creationId xmlns:a16="http://schemas.microsoft.com/office/drawing/2014/main" id="{E6AAE830-7A50-4235-B338-44D807460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5625" t="25793" r="25416" b="26021"/>
            <a:stretch/>
          </p:blipFill>
          <p:spPr>
            <a:xfrm>
              <a:off x="819468" y="2875090"/>
              <a:ext cx="1944211" cy="18855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E46F67-FBCA-429A-BD72-3B3529FF8A01}"/>
                </a:ext>
              </a:extLst>
            </p:cNvPr>
            <p:cNvSpPr txBox="1"/>
            <p:nvPr/>
          </p:nvSpPr>
          <p:spPr>
            <a:xfrm>
              <a:off x="519401" y="4702983"/>
              <a:ext cx="4416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BAB1C6-5D41-4C8C-BA73-E55700A06661}"/>
                </a:ext>
              </a:extLst>
            </p:cNvPr>
            <p:cNvSpPr txBox="1"/>
            <p:nvPr/>
          </p:nvSpPr>
          <p:spPr>
            <a:xfrm>
              <a:off x="2641158" y="4667470"/>
              <a:ext cx="4416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3D37AC-D933-4DC3-980E-D69CD46977E7}"/>
                </a:ext>
              </a:extLst>
            </p:cNvPr>
            <p:cNvSpPr txBox="1"/>
            <p:nvPr/>
          </p:nvSpPr>
          <p:spPr>
            <a:xfrm>
              <a:off x="562358" y="2572343"/>
              <a:ext cx="4416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A91BCF-8934-4973-8F2F-6975AB9CE67A}"/>
                </a:ext>
              </a:extLst>
            </p:cNvPr>
            <p:cNvSpPr txBox="1"/>
            <p:nvPr/>
          </p:nvSpPr>
          <p:spPr>
            <a:xfrm>
              <a:off x="2606759" y="2581218"/>
              <a:ext cx="4416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32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F6B0-CF74-4096-B702-395AFCDE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Buffer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925D1-459B-428F-9EE4-A99A8691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D402-7189-4C9B-B67C-E6B5EC9A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3128A-D1BC-48E6-BC05-E26D32DA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28" y="636825"/>
            <a:ext cx="5266098" cy="160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C24437-ABBE-445A-9595-01987160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83" y="4069568"/>
            <a:ext cx="6935043" cy="252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4F751D-D77E-4731-8F92-B85451AC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736" y="4447119"/>
            <a:ext cx="8844064" cy="8885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0AFE06-AB1D-4C20-8ED3-5E1B6E2D1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395" y="2342885"/>
            <a:ext cx="6635405" cy="16044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526170-0CF8-4CA2-92B3-320BA0934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363" y="5452969"/>
            <a:ext cx="8249437" cy="5958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F36C1C4-3961-40E4-AF57-A91EA3615BFE}"/>
              </a:ext>
            </a:extLst>
          </p:cNvPr>
          <p:cNvGrpSpPr/>
          <p:nvPr/>
        </p:nvGrpSpPr>
        <p:grpSpPr>
          <a:xfrm>
            <a:off x="519401" y="2572343"/>
            <a:ext cx="2563421" cy="2499972"/>
            <a:chOff x="519401" y="2572343"/>
            <a:chExt cx="2563421" cy="2499972"/>
          </a:xfrm>
        </p:grpSpPr>
        <p:pic>
          <p:nvPicPr>
            <p:cNvPr id="27" name="Content Placeholder 6">
              <a:extLst>
                <a:ext uri="{FF2B5EF4-FFF2-40B4-BE49-F238E27FC236}">
                  <a16:creationId xmlns:a16="http://schemas.microsoft.com/office/drawing/2014/main" id="{051181E6-14B2-4ACA-84E9-93EE8EE6D7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625" t="25793" r="25416" b="26021"/>
            <a:stretch/>
          </p:blipFill>
          <p:spPr>
            <a:xfrm>
              <a:off x="819468" y="2875090"/>
              <a:ext cx="1944211" cy="188559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B2891A-77FF-45FE-9AAB-13D421353965}"/>
                </a:ext>
              </a:extLst>
            </p:cNvPr>
            <p:cNvSpPr txBox="1"/>
            <p:nvPr/>
          </p:nvSpPr>
          <p:spPr>
            <a:xfrm>
              <a:off x="519401" y="4702983"/>
              <a:ext cx="4416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436AB3-35E9-49FC-A630-39DECD0759C3}"/>
                </a:ext>
              </a:extLst>
            </p:cNvPr>
            <p:cNvSpPr txBox="1"/>
            <p:nvPr/>
          </p:nvSpPr>
          <p:spPr>
            <a:xfrm>
              <a:off x="2641158" y="4667470"/>
              <a:ext cx="4416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7D1408-6518-4A6D-983D-41E2218D542D}"/>
                </a:ext>
              </a:extLst>
            </p:cNvPr>
            <p:cNvSpPr txBox="1"/>
            <p:nvPr/>
          </p:nvSpPr>
          <p:spPr>
            <a:xfrm>
              <a:off x="562358" y="2572343"/>
              <a:ext cx="4416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B2BD91-2C5E-4A61-AFBA-1C84320A8825}"/>
                </a:ext>
              </a:extLst>
            </p:cNvPr>
            <p:cNvSpPr txBox="1"/>
            <p:nvPr/>
          </p:nvSpPr>
          <p:spPr>
            <a:xfrm>
              <a:off x="2606759" y="2581218"/>
              <a:ext cx="4416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32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15E7-789E-4CDA-9992-BF32AC08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43" y="2185047"/>
            <a:ext cx="9646328" cy="2218277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https://</a:t>
            </a:r>
            <a:r>
              <a:rPr lang="en-US" sz="9600" b="1" dirty="0"/>
              <a:t>rb.gy/pnoyvj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9ED04-24AB-400D-B201-40C2105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CA21C-B6CE-4EB6-8A9E-8FC2F1F7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489CF-8432-4421-A271-F4C9F62B0611}"/>
              </a:ext>
            </a:extLst>
          </p:cNvPr>
          <p:cNvSpPr txBox="1"/>
          <p:nvPr/>
        </p:nvSpPr>
        <p:spPr>
          <a:xfrm>
            <a:off x="8691238" y="1661827"/>
            <a:ext cx="206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the code</a:t>
            </a:r>
          </a:p>
        </p:txBody>
      </p:sp>
    </p:spTree>
    <p:extLst>
      <p:ext uri="{BB962C8B-B14F-4D97-AF65-F5344CB8AC3E}">
        <p14:creationId xmlns:p14="http://schemas.microsoft.com/office/powerpoint/2010/main" val="241615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DC9D-3F41-444C-B199-9AA5DB10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7BA12-01D0-434E-849A-166F50D3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CED5F-079E-43CF-9AFE-E0E809FC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55D8E-B314-4A26-96A5-E1E64A8A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587" y="1937062"/>
            <a:ext cx="7589668" cy="2983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8C67A0-0140-40B0-95B9-31248CF99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232" y="2472989"/>
            <a:ext cx="3031216" cy="1731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579F37-D8CE-4EB2-A310-C793C5145492}"/>
                  </a:ext>
                </a:extLst>
              </p:cNvPr>
              <p:cNvSpPr txBox="1"/>
              <p:nvPr/>
            </p:nvSpPr>
            <p:spPr>
              <a:xfrm>
                <a:off x="1351770" y="4385011"/>
                <a:ext cx="149393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579F37-D8CE-4EB2-A310-C793C5145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70" y="4385011"/>
                <a:ext cx="1493935" cy="369332"/>
              </a:xfrm>
              <a:prstGeom prst="rect">
                <a:avLst/>
              </a:prstGeom>
              <a:blipFill>
                <a:blip r:embed="rId5"/>
                <a:stretch>
                  <a:fillRect l="-4490" r="-408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3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DC9D-3F41-444C-B199-9AA5DB10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7BA12-01D0-434E-849A-166F50D3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CED5F-079E-43CF-9AFE-E0E809FC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84EB7-0E5E-4F43-937A-B8AF20AA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48" y="1920165"/>
            <a:ext cx="8503964" cy="2634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5407B-6271-4525-8C11-E27EE980D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232" y="2472989"/>
            <a:ext cx="3031216" cy="17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3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3EF3C8-F098-456C-A3DE-22A9251C5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232" y="2472989"/>
            <a:ext cx="3031216" cy="1731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EDC9D-3F41-444C-B199-9AA5DB10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7BA12-01D0-434E-849A-166F50D3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CED5F-079E-43CF-9AFE-E0E809FC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84EB7-0E5E-4F43-937A-B8AF20AA7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748" y="1920165"/>
            <a:ext cx="8503964" cy="26340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801747-A54B-46CE-9B42-10FAC31B8871}"/>
              </a:ext>
            </a:extLst>
          </p:cNvPr>
          <p:cNvCxnSpPr/>
          <p:nvPr/>
        </p:nvCxnSpPr>
        <p:spPr>
          <a:xfrm>
            <a:off x="1606859" y="2364974"/>
            <a:ext cx="0" cy="212805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54D9B8-9863-4436-BFB2-218BDAE7C968}"/>
              </a:ext>
            </a:extLst>
          </p:cNvPr>
          <p:cNvCxnSpPr>
            <a:cxnSpLocks/>
          </p:cNvCxnSpPr>
          <p:nvPr/>
        </p:nvCxnSpPr>
        <p:spPr>
          <a:xfrm>
            <a:off x="8610600" y="3118651"/>
            <a:ext cx="2965142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2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332</Words>
  <Application>Microsoft Office PowerPoint</Application>
  <PresentationFormat>Widescreen</PresentationFormat>
  <Paragraphs>91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CSE4204 LAB-3 : Index buffer and Transformation Matrices</vt:lpstr>
      <vt:lpstr>Recap: Uniform vs Attribute vs Varying</vt:lpstr>
      <vt:lpstr>Index Buffer</vt:lpstr>
      <vt:lpstr>Index Buffer</vt:lpstr>
      <vt:lpstr>Index Buffer</vt:lpstr>
      <vt:lpstr>https://rb.gy/pnoyvj</vt:lpstr>
      <vt:lpstr>Transformation Matrix</vt:lpstr>
      <vt:lpstr>Scale Matrix</vt:lpstr>
      <vt:lpstr>Column Major</vt:lpstr>
      <vt:lpstr>https://rb.gy/1zrhvj</vt:lpstr>
      <vt:lpstr>3D Cube</vt:lpstr>
      <vt:lpstr>Depth Test + Face Culling</vt:lpstr>
      <vt:lpstr>Rotation in 3D</vt:lpstr>
      <vt:lpstr>Rotation in 3D</vt:lpstr>
      <vt:lpstr>Rotation in 3D</vt:lpstr>
      <vt:lpstr>Rotation in 3D</vt:lpstr>
      <vt:lpstr>https://rb.gy/ah1cft</vt:lpstr>
      <vt:lpstr>Composite Transformation</vt:lpstr>
      <vt:lpstr>Composite Transformation</vt:lpstr>
      <vt:lpstr>https://rb.gy/1zmo7c</vt:lpstr>
      <vt:lpstr>Composite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TEL-Workshop-02</dc:creator>
  <cp:lastModifiedBy>Reasad Zaman</cp:lastModifiedBy>
  <cp:revision>203</cp:revision>
  <dcterms:created xsi:type="dcterms:W3CDTF">2020-12-27T13:57:30Z</dcterms:created>
  <dcterms:modified xsi:type="dcterms:W3CDTF">2021-08-03T04:13:09Z</dcterms:modified>
</cp:coreProperties>
</file>