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j5w7Vi9lSsx49JvHI+TdyfD8J1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01f0efe68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401f0efe68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01f0efe68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401f0efe68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01f0efe68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401f0efe68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01f0efe68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401f0efe68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ff9f8ebf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3ff9f8ebf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ff9f8ebf7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3ff9f8ebf7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ff9f8ebf7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3ff9f8ebf7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ff9f8ebf7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3ff9f8ebf7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ff9f8ebf7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3ff9f8ebf7_0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ff9f8ebf7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3ff9f8ebf7_0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01f0efe6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401f0efe6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ff9f8ebf7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3ff9f8ebf7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ff9f8ebf7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3ff9f8ebf7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ff9f8ebf7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3ff9f8ebf7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ff9f8ebf7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3ff9f8ebf7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ff9f8ebf7_0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3ff9f8ebf7_0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ff9f8ebf7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3ff9f8ebf7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ff9f8ebf7_0_2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3ff9f8ebf7_0_2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01f0efe6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401f0efe68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01f0efe68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401f0efe68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01f0efe68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401f0efe68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01f0efe68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401f0efe68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1f0efe68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401f0efe68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ff9f8ebf7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3ff9f8ebf7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hreejs.org/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cglearn.codelight.eu/pub/computer-graphics/computer-graphic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hreejs.org/" TargetMode="External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npmjs.com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odejs.org/en/download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CSE4204</a:t>
            </a:r>
            <a:br>
              <a:rPr lang="en-US"/>
            </a:br>
            <a:r>
              <a:rPr lang="en-US"/>
              <a:t>LAB-5 : Intro to Three.js</a:t>
            </a:r>
            <a:endParaRPr/>
          </a:p>
        </p:txBody>
      </p:sp>
      <p:sp>
        <p:nvSpPr>
          <p:cNvPr id="89" name="Google Shape;89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01f0efe68_0_73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Output!</a:t>
            </a:r>
            <a:endParaRPr/>
          </a:p>
        </p:txBody>
      </p:sp>
      <p:sp>
        <p:nvSpPr>
          <p:cNvPr id="164" name="Google Shape;164;g1401f0efe68_0_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g1401f0efe68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038" y="1690825"/>
            <a:ext cx="8739928" cy="43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01f0efe68_0_100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Elements</a:t>
            </a:r>
            <a:r>
              <a:rPr lang="en-US"/>
              <a:t>: Camera</a:t>
            </a:r>
            <a:endParaRPr/>
          </a:p>
        </p:txBody>
      </p:sp>
      <p:sp>
        <p:nvSpPr>
          <p:cNvPr id="171" name="Google Shape;171;g1401f0efe68_0_100"/>
          <p:cNvSpPr txBox="1"/>
          <p:nvPr/>
        </p:nvSpPr>
        <p:spPr>
          <a:xfrm>
            <a:off x="900550" y="1551700"/>
            <a:ext cx="50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401f0efe68_0_100"/>
          <p:cNvSpPr txBox="1"/>
          <p:nvPr/>
        </p:nvSpPr>
        <p:spPr>
          <a:xfrm>
            <a:off x="955975" y="1607125"/>
            <a:ext cx="97674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 is the view port to look at the objects in a scene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 controls how your object will be seen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main types of camera: Orthographic and Perspective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01f0efe68_0_100"/>
          <p:cNvSpPr txBox="1"/>
          <p:nvPr/>
        </p:nvSpPr>
        <p:spPr>
          <a:xfrm>
            <a:off x="838188" y="3452650"/>
            <a:ext cx="47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III.  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Creating a Camera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1401f0efe68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50" y="4006750"/>
            <a:ext cx="11365075" cy="8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401f0efe68_0_10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01f0efe68_0_112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Elements: Camera</a:t>
            </a:r>
            <a:endParaRPr/>
          </a:p>
        </p:txBody>
      </p:sp>
      <p:sp>
        <p:nvSpPr>
          <p:cNvPr id="181" name="Google Shape;181;g1401f0efe68_0_112"/>
          <p:cNvSpPr txBox="1"/>
          <p:nvPr/>
        </p:nvSpPr>
        <p:spPr>
          <a:xfrm>
            <a:off x="900550" y="1551700"/>
            <a:ext cx="50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g1401f0efe68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625" y="1551700"/>
            <a:ext cx="8158749" cy="46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401f0efe68_0_112"/>
          <p:cNvSpPr txBox="1"/>
          <p:nvPr/>
        </p:nvSpPr>
        <p:spPr>
          <a:xfrm>
            <a:off x="518675" y="6153000"/>
            <a:ext cx="965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https://www.slideshare.net/GarethMarland/introduction-tothreejs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g1401f0efe68_0_1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01f0efe68_0_129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Elements: Scene</a:t>
            </a:r>
            <a:endParaRPr/>
          </a:p>
        </p:txBody>
      </p:sp>
      <p:sp>
        <p:nvSpPr>
          <p:cNvPr id="190" name="Google Shape;190;g1401f0efe68_0_129"/>
          <p:cNvSpPr txBox="1"/>
          <p:nvPr/>
        </p:nvSpPr>
        <p:spPr>
          <a:xfrm>
            <a:off x="955975" y="1607125"/>
            <a:ext cx="1000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Scene is where you put your modes, such as car, house or cubes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01f0efe68_0_129"/>
          <p:cNvSpPr txBox="1"/>
          <p:nvPr/>
        </p:nvSpPr>
        <p:spPr>
          <a:xfrm>
            <a:off x="1046013" y="2579825"/>
            <a:ext cx="47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IV.  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Create a Scene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g1401f0efe68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025" y="3314050"/>
            <a:ext cx="6920350" cy="6920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" name="Google Shape;193;g1401f0efe68_0_129"/>
          <p:cNvSpPr txBox="1"/>
          <p:nvPr/>
        </p:nvSpPr>
        <p:spPr>
          <a:xfrm>
            <a:off x="1156878" y="4255500"/>
            <a:ext cx="590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V.  Render the scene from the camera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1401f0efe68_0_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463" y="4948125"/>
            <a:ext cx="6889481" cy="61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5" name="Google Shape;195;g1401f0efe68_0_1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ff9f8ebf7_0_10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Elements: Geometry (Objects)</a:t>
            </a:r>
            <a:endParaRPr/>
          </a:p>
        </p:txBody>
      </p:sp>
      <p:sp>
        <p:nvSpPr>
          <p:cNvPr id="201" name="Google Shape;201;g13ff9f8ebf7_0_10"/>
          <p:cNvSpPr txBox="1"/>
          <p:nvPr/>
        </p:nvSpPr>
        <p:spPr>
          <a:xfrm>
            <a:off x="955975" y="1607125"/>
            <a:ext cx="100029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three.js provides some predefined geometry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define your own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vertices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an existing model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3ff9f8ebf7_0_10"/>
          <p:cNvSpPr txBox="1"/>
          <p:nvPr/>
        </p:nvSpPr>
        <p:spPr>
          <a:xfrm>
            <a:off x="955984" y="3521925"/>
            <a:ext cx="809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VI.   Create a mesh with geometry and add it to the scene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g13ff9f8ebf7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975" y="4256150"/>
            <a:ext cx="9254824" cy="19110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g13ff9f8ebf7_0_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ff9f8ebf7_0_20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cube.html</a:t>
            </a:r>
            <a:endParaRPr/>
          </a:p>
        </p:txBody>
      </p:sp>
      <p:pic>
        <p:nvPicPr>
          <p:cNvPr id="210" name="Google Shape;210;g13ff9f8ebf7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1940225"/>
            <a:ext cx="6477000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3ff9f8ebf7_0_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ff9f8ebf7_0_28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217" name="Google Shape;217;g13ff9f8ebf7_0_28"/>
          <p:cNvSpPr txBox="1"/>
          <p:nvPr/>
        </p:nvSpPr>
        <p:spPr>
          <a:xfrm>
            <a:off x="928250" y="1634825"/>
            <a:ext cx="9795300" cy="47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Renderer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new THREE.WebGLRenderer()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camera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new THREE.PerspectiveCamera(FOV, viewAspectRatio, zNear, zFar)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Scene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new THREE.Scene()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 the scene from the camera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renderer(scene, camera)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mesh with geometry and add it to the scene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const cube = new THREE.Mesh(geometry, material);</a:t>
            </a:r>
            <a:endParaRPr sz="24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scene.add(cube);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3ff9f8ebf7_0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ff9f8ebf7_0_155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Lighting</a:t>
            </a:r>
            <a:endParaRPr/>
          </a:p>
        </p:txBody>
      </p:sp>
      <p:sp>
        <p:nvSpPr>
          <p:cNvPr id="224" name="Google Shape;224;g13ff9f8ebf7_0_155"/>
          <p:cNvSpPr txBox="1"/>
          <p:nvPr/>
        </p:nvSpPr>
        <p:spPr>
          <a:xfrm>
            <a:off x="955975" y="1607125"/>
            <a:ext cx="100029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 globally illuminates the objects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three.js provides some lighting models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lighting model: Ambient Light, Point Light, Directional Light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3ff9f8ebf7_0_1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ff9f8ebf7_0_169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Lighting</a:t>
            </a:r>
            <a:endParaRPr/>
          </a:p>
        </p:txBody>
      </p:sp>
      <p:sp>
        <p:nvSpPr>
          <p:cNvPr id="231" name="Google Shape;231;g13ff9f8ebf7_0_169"/>
          <p:cNvSpPr txBox="1"/>
          <p:nvPr/>
        </p:nvSpPr>
        <p:spPr>
          <a:xfrm>
            <a:off x="955975" y="1607125"/>
            <a:ext cx="1000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create the light and add it to the scene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g13ff9f8ebf7_0_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975" y="2707650"/>
            <a:ext cx="6105525" cy="122872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3" name="Google Shape;233;g13ff9f8ebf7_0_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975" y="4490550"/>
            <a:ext cx="6943725" cy="6286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Google Shape;234;g13ff9f8ebf7_0_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300" y="5673375"/>
            <a:ext cx="7924800" cy="10477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5" name="Google Shape;235;g13ff9f8ebf7_0_169"/>
          <p:cNvSpPr txBox="1"/>
          <p:nvPr/>
        </p:nvSpPr>
        <p:spPr>
          <a:xfrm>
            <a:off x="900550" y="2222725"/>
            <a:ext cx="798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 Light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3ff9f8ebf7_0_169"/>
          <p:cNvSpPr txBox="1"/>
          <p:nvPr/>
        </p:nvSpPr>
        <p:spPr>
          <a:xfrm>
            <a:off x="900550" y="3948050"/>
            <a:ext cx="798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Light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3ff9f8ebf7_0_169"/>
          <p:cNvSpPr txBox="1"/>
          <p:nvPr/>
        </p:nvSpPr>
        <p:spPr>
          <a:xfrm>
            <a:off x="955975" y="5250375"/>
            <a:ext cx="798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Directional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Light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3ff9f8ebf7_0_1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ff9f8ebf7_0_191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lighting</a:t>
            </a:r>
            <a:r>
              <a:rPr lang="en-US"/>
              <a:t>.html</a:t>
            </a:r>
            <a:endParaRPr/>
          </a:p>
        </p:txBody>
      </p:sp>
      <p:pic>
        <p:nvPicPr>
          <p:cNvPr id="244" name="Google Shape;244;g13ff9f8ebf7_0_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650" y="2134175"/>
            <a:ext cx="2405927" cy="17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13ff9f8ebf7_0_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025" y="2162750"/>
            <a:ext cx="2088416" cy="16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13ff9f8ebf7_0_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0600" y="2015113"/>
            <a:ext cx="216217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13ff9f8ebf7_0_191"/>
          <p:cNvSpPr txBox="1"/>
          <p:nvPr/>
        </p:nvSpPr>
        <p:spPr>
          <a:xfrm>
            <a:off x="1466213" y="4107175"/>
            <a:ext cx="182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 Light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3ff9f8ebf7_0_191"/>
          <p:cNvSpPr txBox="1"/>
          <p:nvPr/>
        </p:nvSpPr>
        <p:spPr>
          <a:xfrm>
            <a:off x="4404825" y="4107175"/>
            <a:ext cx="182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Light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3ff9f8ebf7_0_191"/>
          <p:cNvSpPr txBox="1"/>
          <p:nvPr/>
        </p:nvSpPr>
        <p:spPr>
          <a:xfrm>
            <a:off x="7537275" y="4107175"/>
            <a:ext cx="208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Directional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Light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3ff9f8ebf7_0_1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01f0efe68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three.js?</a:t>
            </a:r>
            <a:endParaRPr/>
          </a:p>
        </p:txBody>
      </p:sp>
      <p:sp>
        <p:nvSpPr>
          <p:cNvPr id="95" name="Google Shape;95;g1401f0efe68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g1401f0efe68_0_0"/>
          <p:cNvSpPr txBox="1"/>
          <p:nvPr/>
        </p:nvSpPr>
        <p:spPr>
          <a:xfrm>
            <a:off x="928250" y="1634825"/>
            <a:ext cx="9795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javascript library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create and display 3D graphics on web browser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on WebGL API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use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https://threejs.org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g1401f0efe6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7450" y="4169850"/>
            <a:ext cx="29718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ff9f8ebf7_0_111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Animation</a:t>
            </a:r>
            <a:endParaRPr/>
          </a:p>
        </p:txBody>
      </p:sp>
      <p:pic>
        <p:nvPicPr>
          <p:cNvPr id="256" name="Google Shape;256;g13ff9f8ebf7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020850"/>
            <a:ext cx="7973300" cy="30635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7" name="Google Shape;257;g13ff9f8ebf7_0_111"/>
          <p:cNvSpPr txBox="1"/>
          <p:nvPr/>
        </p:nvSpPr>
        <p:spPr>
          <a:xfrm>
            <a:off x="838200" y="1427025"/>
            <a:ext cx="10564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requestAnimationFrame creates a loop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causes renderer to draw a new scene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rate is 60FPS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3ff9f8ebf7_0_1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ff9f8ebf7_0_121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cubeRotation.html</a:t>
            </a:r>
            <a:endParaRPr/>
          </a:p>
        </p:txBody>
      </p:sp>
      <p:pic>
        <p:nvPicPr>
          <p:cNvPr id="264" name="Google Shape;264;g13ff9f8ebf7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450" y="1635375"/>
            <a:ext cx="7772400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3ff9f8ebf7_0_1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ff9f8ebf7_0_140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User Interaction</a:t>
            </a:r>
            <a:endParaRPr/>
          </a:p>
        </p:txBody>
      </p:sp>
      <p:sp>
        <p:nvSpPr>
          <p:cNvPr id="271" name="Google Shape;271;g13ff9f8ebf7_0_140"/>
          <p:cNvSpPr txBox="1"/>
          <p:nvPr/>
        </p:nvSpPr>
        <p:spPr>
          <a:xfrm>
            <a:off x="838200" y="1427025"/>
            <a:ext cx="10564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interaction can be done with mouse clicking or moving or pressing a key on the keyboard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g13ff9f8ebf7_0_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75" y="3674300"/>
            <a:ext cx="7931725" cy="16178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3" name="Google Shape;273;g13ff9f8ebf7_0_140"/>
          <p:cNvSpPr txBox="1"/>
          <p:nvPr/>
        </p:nvSpPr>
        <p:spPr>
          <a:xfrm>
            <a:off x="755084" y="2926175"/>
            <a:ext cx="809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Create the action method and add it to the event listener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g13ff9f8ebf7_0_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75" y="5486175"/>
            <a:ext cx="7931725" cy="49963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5" name="Google Shape;275;g13ff9f8ebf7_0_1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ff9f8ebf7_0_149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mouseClick</a:t>
            </a:r>
            <a:r>
              <a:rPr lang="en-US"/>
              <a:t>.html</a:t>
            </a:r>
            <a:endParaRPr/>
          </a:p>
        </p:txBody>
      </p:sp>
      <p:pic>
        <p:nvPicPr>
          <p:cNvPr id="281" name="Google Shape;281;g13ff9f8ebf7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225" y="1773950"/>
            <a:ext cx="6137550" cy="38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13ff9f8ebf7_0_1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ff9f8ebf7_0_203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Texture Mapping</a:t>
            </a:r>
            <a:endParaRPr/>
          </a:p>
        </p:txBody>
      </p:sp>
      <p:sp>
        <p:nvSpPr>
          <p:cNvPr id="288" name="Google Shape;288;g13ff9f8ebf7_0_203"/>
          <p:cNvSpPr txBox="1"/>
          <p:nvPr/>
        </p:nvSpPr>
        <p:spPr>
          <a:xfrm>
            <a:off x="838200" y="1427025"/>
            <a:ext cx="105642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give realistic appearance to our objects by applying texture mapping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texture is an image that would wrap the object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to apply texture mapping, we need to load the texture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Texture is loaded as a texture object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3ff9f8ebf7_0_2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ff9f8ebf7_0_211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Texture Mapping</a:t>
            </a:r>
            <a:endParaRPr/>
          </a:p>
        </p:txBody>
      </p:sp>
      <p:sp>
        <p:nvSpPr>
          <p:cNvPr id="295" name="Google Shape;295;g13ff9f8ebf7_0_211"/>
          <p:cNvSpPr txBox="1"/>
          <p:nvPr/>
        </p:nvSpPr>
        <p:spPr>
          <a:xfrm>
            <a:off x="838209" y="1690825"/>
            <a:ext cx="809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Load the texture object and map it onto the object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g13ff9f8ebf7_0_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452750"/>
            <a:ext cx="9645425" cy="26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13ff9f8ebf7_0_2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ff9f8ebf7_0_220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texture</a:t>
            </a:r>
            <a:r>
              <a:rPr lang="en-US"/>
              <a:t>.html</a:t>
            </a:r>
            <a:endParaRPr/>
          </a:p>
        </p:txBody>
      </p:sp>
      <p:pic>
        <p:nvPicPr>
          <p:cNvPr id="303" name="Google Shape;303;g13ff9f8ebf7_0_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688" y="1690825"/>
            <a:ext cx="6608625" cy="46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3ff9f8ebf7_0_2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three.js</a:t>
            </a:r>
            <a:endParaRPr/>
          </a:p>
        </p:txBody>
      </p:sp>
      <p:pic>
        <p:nvPicPr>
          <p:cNvPr descr="Computer Graphics Learning - Computer Graphics" id="103" name="Google Shape;1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4073" y="2090153"/>
            <a:ext cx="5073034" cy="296958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5"/>
          <p:cNvSpPr txBox="1"/>
          <p:nvPr/>
        </p:nvSpPr>
        <p:spPr>
          <a:xfrm>
            <a:off x="557607" y="6400424"/>
            <a:ext cx="609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https://cglearn.codelight.eu/pub/computer-graphics/computer-graphics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01f0efe68_0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you can do with three.js</a:t>
            </a:r>
            <a:endParaRPr/>
          </a:p>
        </p:txBody>
      </p:sp>
      <p:sp>
        <p:nvSpPr>
          <p:cNvPr id="111" name="Google Shape;111;g1401f0efe68_0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g1401f0efe68_0_9"/>
          <p:cNvSpPr txBox="1"/>
          <p:nvPr/>
        </p:nvSpPr>
        <p:spPr>
          <a:xfrm>
            <a:off x="838207" y="6581111"/>
            <a:ext cx="609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https://threejs.org/</a:t>
            </a:r>
            <a:endParaRPr/>
          </a:p>
        </p:txBody>
      </p:sp>
      <p:pic>
        <p:nvPicPr>
          <p:cNvPr id="113" name="Google Shape;113;g1401f0efe68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570175"/>
            <a:ext cx="7620000" cy="478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01f0efe68_0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Installation</a:t>
            </a:r>
            <a:endParaRPr/>
          </a:p>
        </p:txBody>
      </p:sp>
      <p:sp>
        <p:nvSpPr>
          <p:cNvPr id="119" name="Google Shape;119;g1401f0efe68_0_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g1401f0efe68_0_19"/>
          <p:cNvSpPr txBox="1"/>
          <p:nvPr/>
        </p:nvSpPr>
        <p:spPr>
          <a:xfrm>
            <a:off x="928250" y="1634825"/>
            <a:ext cx="97953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three.js can be installed with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npm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can be used with static hosting or a CDN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is the most common approach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g1401f0efe68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7450" y="4169850"/>
            <a:ext cx="29718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01f0efe68_0_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Installation with npm</a:t>
            </a:r>
            <a:endParaRPr/>
          </a:p>
        </p:txBody>
      </p:sp>
      <p:sp>
        <p:nvSpPr>
          <p:cNvPr id="127" name="Google Shape;127;g1401f0efe68_0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g1401f0efe68_0_28"/>
          <p:cNvSpPr txBox="1"/>
          <p:nvPr/>
        </p:nvSpPr>
        <p:spPr>
          <a:xfrm>
            <a:off x="928250" y="1634825"/>
            <a:ext cx="97953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and install the latest version of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Node.js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a terminal window in your project folder and run: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will be downloaded and installed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download will give so many additional files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only use the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Three.js source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1401f0efe68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7450" y="4169850"/>
            <a:ext cx="29718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401f0efe68_0_28"/>
          <p:cNvSpPr/>
          <p:nvPr/>
        </p:nvSpPr>
        <p:spPr>
          <a:xfrm>
            <a:off x="1149925" y="2812475"/>
            <a:ext cx="5029200" cy="55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npm install three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01f0efe68_0_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Setup: Adding the library file</a:t>
            </a:r>
            <a:endParaRPr/>
          </a:p>
        </p:txBody>
      </p:sp>
      <p:sp>
        <p:nvSpPr>
          <p:cNvPr id="136" name="Google Shape;136;g1401f0efe68_0_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g1401f0efe68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6991034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401f0efe68_0_47"/>
          <p:cNvSpPr/>
          <p:nvPr/>
        </p:nvSpPr>
        <p:spPr>
          <a:xfrm>
            <a:off x="1219200" y="4682825"/>
            <a:ext cx="5015400" cy="25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01f0efe68_0_58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Elements of Three.js</a:t>
            </a:r>
            <a:endParaRPr/>
          </a:p>
        </p:txBody>
      </p:sp>
      <p:pic>
        <p:nvPicPr>
          <p:cNvPr id="144" name="Google Shape;144;g1401f0efe68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425" y="1690825"/>
            <a:ext cx="8648443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401f0efe68_0_58"/>
          <p:cNvSpPr txBox="1"/>
          <p:nvPr>
            <p:ph idx="12" type="sldNum"/>
          </p:nvPr>
        </p:nvSpPr>
        <p:spPr>
          <a:xfrm>
            <a:off x="869372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ff9f8ebf7_0_127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Elements: Renderer</a:t>
            </a:r>
            <a:endParaRPr/>
          </a:p>
        </p:txBody>
      </p:sp>
      <p:sp>
        <p:nvSpPr>
          <p:cNvPr id="151" name="Google Shape;151;g13ff9f8ebf7_0_127"/>
          <p:cNvSpPr txBox="1"/>
          <p:nvPr>
            <p:ph idx="12" type="sldNum"/>
          </p:nvPr>
        </p:nvSpPr>
        <p:spPr>
          <a:xfrm>
            <a:off x="8610600" y="62802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g13ff9f8ebf7_0_127"/>
          <p:cNvSpPr txBox="1"/>
          <p:nvPr/>
        </p:nvSpPr>
        <p:spPr>
          <a:xfrm>
            <a:off x="900550" y="1551700"/>
            <a:ext cx="50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3ff9f8ebf7_0_127"/>
          <p:cNvSpPr txBox="1"/>
          <p:nvPr/>
        </p:nvSpPr>
        <p:spPr>
          <a:xfrm>
            <a:off x="955975" y="1607125"/>
            <a:ext cx="97674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Renderer draws the scene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 to be attached to an HTML element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13ff9f8ebf7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963" y="3440967"/>
            <a:ext cx="8912379" cy="1325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g13ff9f8ebf7_0_127"/>
          <p:cNvSpPr txBox="1"/>
          <p:nvPr/>
        </p:nvSpPr>
        <p:spPr>
          <a:xfrm>
            <a:off x="935188" y="2718325"/>
            <a:ext cx="47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romanU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Create a WebGLRenderer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3ff9f8ebf7_0_127"/>
          <p:cNvSpPr txBox="1"/>
          <p:nvPr/>
        </p:nvSpPr>
        <p:spPr>
          <a:xfrm>
            <a:off x="838200" y="4766675"/>
            <a:ext cx="50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3ff9f8ebf7_0_127"/>
          <p:cNvSpPr txBox="1"/>
          <p:nvPr/>
        </p:nvSpPr>
        <p:spPr>
          <a:xfrm>
            <a:off x="935200" y="4766675"/>
            <a:ext cx="47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II. Beautify it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13ff9f8ebf7_0_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975" y="5413175"/>
            <a:ext cx="7142050" cy="974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2020-12-27T13:57:30Z</dcterms:created>
  <dc:creator>TEL-Workshop-02</dc:creator>
</cp:coreProperties>
</file>