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CD16-5760-4D70-B120-6B0E5B03DA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783D-C375-4624-8D08-DC922048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28159"/>
              </p:ext>
            </p:extLst>
          </p:nvPr>
        </p:nvGraphicFramePr>
        <p:xfrm>
          <a:off x="3753132" y="368489"/>
          <a:ext cx="4817662" cy="203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3"/>
                <a:gridCol w="1446663"/>
                <a:gridCol w="2402006"/>
              </a:tblGrid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Coyote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5652" y="1200025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51874"/>
              </p:ext>
            </p:extLst>
          </p:nvPr>
        </p:nvGraphicFramePr>
        <p:xfrm>
          <a:off x="834786" y="4396500"/>
          <a:ext cx="4817662" cy="1199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3"/>
                <a:gridCol w="1446663"/>
                <a:gridCol w="2402006"/>
              </a:tblGrid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Coyote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  <a:tr h="3244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68523"/>
              </p:ext>
            </p:extLst>
          </p:nvPr>
        </p:nvGraphicFramePr>
        <p:xfrm>
          <a:off x="6935335" y="4396500"/>
          <a:ext cx="4817662" cy="1199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3"/>
                <a:gridCol w="1446663"/>
                <a:gridCol w="2402006"/>
              </a:tblGrid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15652" y="3683344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59670" y="3683344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74877" y="5797331"/>
            <a:ext cx="237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PC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61610" y="5797331"/>
            <a:ext cx="237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Box / VMWARE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753132" y="368489"/>
          <a:ext cx="4817662" cy="203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3"/>
                <a:gridCol w="1446663"/>
                <a:gridCol w="2402006"/>
              </a:tblGrid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Coyote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5652" y="1200025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4877" y="3741675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75426" y="3214030"/>
            <a:ext cx="13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74877" y="5797331"/>
            <a:ext cx="237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PC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61610" y="5797331"/>
            <a:ext cx="237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Box / VMWARE 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92765"/>
              </p:ext>
            </p:extLst>
          </p:nvPr>
        </p:nvGraphicFramePr>
        <p:xfrm>
          <a:off x="848434" y="4396499"/>
          <a:ext cx="4817662" cy="1300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3"/>
                <a:gridCol w="1446663"/>
                <a:gridCol w="2402006"/>
              </a:tblGrid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Coyote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42451"/>
              </p:ext>
            </p:extLst>
          </p:nvPr>
        </p:nvGraphicFramePr>
        <p:xfrm>
          <a:off x="6935335" y="3674144"/>
          <a:ext cx="4817662" cy="203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3"/>
                <a:gridCol w="1446663"/>
                <a:gridCol w="2402006"/>
              </a:tblGrid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Coyote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Devils Canyon</a:t>
                      </a:r>
                      <a:endParaRPr lang="en-US" dirty="0"/>
                    </a:p>
                  </a:txBody>
                  <a:tcPr/>
                </a:tc>
              </a:tr>
              <a:tr h="467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RR Asylum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Assignment should have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CONDITIONAL STATEMENT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FRAGMENTATION</a:t>
            </a:r>
          </a:p>
          <a:p>
            <a:r>
              <a:rPr lang="en-US" dirty="0" smtClean="0"/>
              <a:t>2 SITES (Your PC, VMWARE/Virtual 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5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130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Your Assignment should have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Shibli</dc:creator>
  <cp:lastModifiedBy>Shibli</cp:lastModifiedBy>
  <cp:revision>12</cp:revision>
  <dcterms:created xsi:type="dcterms:W3CDTF">2020-08-29T17:04:41Z</dcterms:created>
  <dcterms:modified xsi:type="dcterms:W3CDTF">2020-08-29T18:40:50Z</dcterms:modified>
</cp:coreProperties>
</file>