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3" r:id="rId6"/>
    <p:sldId id="265" r:id="rId7"/>
    <p:sldId id="264" r:id="rId8"/>
    <p:sldId id="257" r:id="rId9"/>
    <p:sldId id="261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86A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4"/>
      </p:cViewPr>
      <p:guideLst>
        <p:guide orient="horz" pos="2160"/>
        <p:guide pos="2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3AEDB-7470-4B58-9D53-725BB6C56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B0F9B-285A-4460-BCBB-4E0CB6D6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04EC-9EB5-4772-B7CF-E8ED094D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AB76C-FD95-4A47-AD80-85D29B6E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3EBC9-F22E-4D8C-BEF6-703FA630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AAA8-E09F-4E11-A8C3-BB51763A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E5EA9-7D61-4D21-979B-ABC5FDAAC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F6C7A-83B0-4C10-9CF5-45FD80F5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51137-D99C-4D86-A556-F734FDC0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FDE6-7255-41C8-AB45-39F335C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1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FC09-DCE5-4FC4-AD71-66F35896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92622-075D-43E4-9C4E-AA17EE8C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00413-C8CA-4F5C-8676-251CB573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E6155-F7F1-40E7-9232-ADC1784D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6E5D6-735E-4DAF-9557-8FFF55F6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1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1B6CB-16E0-46B9-963D-407D582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3EE00-BA5C-401E-930F-5EF69DE6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BCA08-E13E-48D6-9A81-10CCBDA2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22BF2-BE9C-4842-A2A6-EBC84E2A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1F5B3-A630-466A-819F-2F0D11B5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6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94D87-7938-4EDA-91A7-9ED1524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E7F33-E6D4-4214-9388-ED2425CC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16A86-8A56-44AC-B7EF-89368B2D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13854-B02C-4D7A-AFBB-B9228D7D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555CA-6FA2-46EE-9883-1E909F65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2D1D3-0E12-4CA0-B6B8-AD9DCE04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AA703-2FBC-4865-9699-0B045CAEF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1329D-3759-4541-A52A-B5547AC6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5CAFD-FF14-497A-8F45-541F35F7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63099-C011-4251-8E3C-B682B2C9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B0EEC-C04C-4DAE-A8F3-39D45E34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6BCF5-40A1-4DAB-A06F-6B04CBAA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05F4A-16BB-4D22-B5EB-A5396CFD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FD5E7-46AC-4830-BFC6-51CB4EAE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AA3E24-F1F0-45F3-A1CF-F3985C21B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72BDB0-D5C5-45B0-A3F1-154BE244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57C50-1682-4CF2-A085-76237750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4C6FF-1E4B-4ABA-A0E5-8DA123B6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8EB05-4395-4525-85EE-2135890D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0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1CB8C-1C11-41D3-8BFC-A901D653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E9F05-B032-4EEA-9A2C-0C0519DC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344C8-5E44-4A48-A450-C1A7C683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2CCF90-3E3F-4221-8B3E-0A673238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0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310845-4FB0-438D-9BE3-E72ACA22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BDA7E0-5DCD-4CC8-9365-BBB198DA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D1EDA-B3EF-4F23-BB45-FF411DF6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DEB4-BCBD-4AF4-B2BE-491C3A10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F8F04-04BE-4B4F-8C27-CD1C7881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09DDD3-EC7E-496A-8B3C-06BF545F8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420C7-9412-489A-A3ED-9818E997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855B4-1FFE-48AA-B2DC-927DF964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C1057-D88D-4551-A745-925BB5A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350A9-43D0-41C1-834A-7AC44D74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A21B03-41E1-484B-B6FC-C40CF0AC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7BA9-3033-48B9-8C55-1DD54738D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09212-9341-4168-BF47-F4456BE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01655-7F33-468A-A380-6BD17FA4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7080-7240-4A45-8642-7DEE3838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7468A-8DC1-45EE-8BE2-5B4BEFE3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A9046-0E4A-42A2-8C8C-29B69A37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5BB5F-0E42-4723-B92C-02B0940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A1BA-DD89-4249-A1F3-BC24EF9FF6B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E998A-320A-485A-A595-93A78B39D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1EB61-2633-4EA6-8F5D-354FE9D9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6274-9011-4502-AD64-D01639D0B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2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NPhlklS3aM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19.jp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78986-A456-4AF9-849E-0B93DF13D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189" y="1177968"/>
            <a:ext cx="9144000" cy="1368791"/>
          </a:xfrm>
        </p:spPr>
        <p:txBody>
          <a:bodyPr/>
          <a:lstStyle/>
          <a:p>
            <a:r>
              <a:rPr lang="en-US" altLang="ko-KR" b="1" dirty="0">
                <a:latin typeface="Arial Rounded MT Bold" panose="020F0704030504030204" pitchFamily="34" charset="0"/>
              </a:rPr>
              <a:t>Coffee</a:t>
            </a:r>
            <a:r>
              <a:rPr lang="ko-KR" altLang="en-US" b="1" dirty="0">
                <a:latin typeface="Arial Rounded MT Bold" panose="020F0704030504030204" pitchFamily="34" charset="0"/>
              </a:rPr>
              <a:t> </a:t>
            </a:r>
            <a:r>
              <a:rPr lang="en-US" altLang="ko-KR" b="1" dirty="0">
                <a:latin typeface="Arial Rounded MT Bold" panose="020F0704030504030204" pitchFamily="34" charset="0"/>
              </a:rPr>
              <a:t>Time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068E0-518C-4E88-AACC-87FAE2687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076" y="2903010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20165503 </a:t>
            </a:r>
            <a:r>
              <a:rPr lang="ko-KR" altLang="en-US" dirty="0">
                <a:latin typeface="Arial Rounded MT Bold" panose="020F0704030504030204" pitchFamily="34" charset="0"/>
              </a:rPr>
              <a:t>김미선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FD582-0C0F-4348-B2B2-2099593D4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0" y="2619152"/>
            <a:ext cx="2843110" cy="33069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7E39CF-9208-49C0-980D-EE72BF820572}"/>
              </a:ext>
            </a:extLst>
          </p:cNvPr>
          <p:cNvSpPr/>
          <p:nvPr/>
        </p:nvSpPr>
        <p:spPr>
          <a:xfrm>
            <a:off x="4578654" y="2511589"/>
            <a:ext cx="5158154" cy="70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34511-E591-4D07-B500-AACEA9917DBA}"/>
              </a:ext>
            </a:extLst>
          </p:cNvPr>
          <p:cNvSpPr/>
          <p:nvPr/>
        </p:nvSpPr>
        <p:spPr>
          <a:xfrm>
            <a:off x="0" y="0"/>
            <a:ext cx="12192000" cy="293077"/>
          </a:xfrm>
          <a:prstGeom prst="rect">
            <a:avLst/>
          </a:prstGeom>
          <a:solidFill>
            <a:srgbClr val="86A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19B32-9ADE-4D91-9125-DE92D595DEB0}"/>
              </a:ext>
            </a:extLst>
          </p:cNvPr>
          <p:cNvSpPr/>
          <p:nvPr/>
        </p:nvSpPr>
        <p:spPr>
          <a:xfrm>
            <a:off x="0" y="6570785"/>
            <a:ext cx="12192000" cy="293077"/>
          </a:xfrm>
          <a:prstGeom prst="rect">
            <a:avLst/>
          </a:prstGeom>
          <a:solidFill>
            <a:srgbClr val="86A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706278-6A71-49E5-A870-96E078CF58F5}"/>
              </a:ext>
            </a:extLst>
          </p:cNvPr>
          <p:cNvSpPr/>
          <p:nvPr/>
        </p:nvSpPr>
        <p:spPr>
          <a:xfrm>
            <a:off x="0" y="0"/>
            <a:ext cx="290384" cy="6858000"/>
          </a:xfrm>
          <a:prstGeom prst="rect">
            <a:avLst/>
          </a:prstGeom>
          <a:solidFill>
            <a:srgbClr val="86A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77D67B-BE17-49D9-8DDB-0F147EE6CE09}"/>
              </a:ext>
            </a:extLst>
          </p:cNvPr>
          <p:cNvSpPr/>
          <p:nvPr/>
        </p:nvSpPr>
        <p:spPr>
          <a:xfrm>
            <a:off x="11901616" y="0"/>
            <a:ext cx="290384" cy="6858000"/>
          </a:xfrm>
          <a:prstGeom prst="rect">
            <a:avLst/>
          </a:prstGeom>
          <a:solidFill>
            <a:srgbClr val="86A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87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D45C70C-99E2-449A-B60A-3B3E5E9EB843}"/>
              </a:ext>
            </a:extLst>
          </p:cNvPr>
          <p:cNvGrpSpPr/>
          <p:nvPr/>
        </p:nvGrpSpPr>
        <p:grpSpPr>
          <a:xfrm>
            <a:off x="0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50861A-8047-4D71-9022-EEC4EDDEF714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Key word</a:t>
              </a:r>
            </a:p>
          </p:txBody>
        </p:sp>
        <p:sp>
          <p:nvSpPr>
            <p:cNvPr id="4" name="Freeform 36">
              <a:extLst>
                <a:ext uri="{FF2B5EF4-FFF2-40B4-BE49-F238E27FC236}">
                  <a16:creationId xmlns:a16="http://schemas.microsoft.com/office/drawing/2014/main" id="{003901DE-9870-4068-9198-53F7D4949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" name="Freeform 36">
            <a:extLst>
              <a:ext uri="{FF2B5EF4-FFF2-40B4-BE49-F238E27FC236}">
                <a16:creationId xmlns:a16="http://schemas.microsoft.com/office/drawing/2014/main" id="{01071522-0ED0-497C-BB7B-AA7FE87BDED2}"/>
              </a:ext>
            </a:extLst>
          </p:cNvPr>
          <p:cNvSpPr>
            <a:spLocks noEditPoints="1"/>
          </p:cNvSpPr>
          <p:nvPr/>
        </p:nvSpPr>
        <p:spPr bwMode="auto">
          <a:xfrm>
            <a:off x="194059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75F4C6-A0A2-4240-82B3-6351EE13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748" y="2190749"/>
            <a:ext cx="3242678" cy="45145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315A31-E877-4633-81A5-785D9414E333}"/>
              </a:ext>
            </a:extLst>
          </p:cNvPr>
          <p:cNvSpPr/>
          <p:nvPr/>
        </p:nvSpPr>
        <p:spPr>
          <a:xfrm>
            <a:off x="1443552" y="366941"/>
            <a:ext cx="30844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/>
              <a:t>핵심 코드</a:t>
            </a:r>
            <a:endParaRPr lang="en-US" altLang="ko-KR" sz="4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912B89-17EF-4838-BA8E-B7FD5CB9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523" y="3685113"/>
            <a:ext cx="3304391" cy="3020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F12311-8BA3-45C4-861F-0CCD35DC0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" b="97554" l="1835" r="96789">
                        <a14:foregroundMark x1="20757" y1="10398" x2="15252" y2="1529"/>
                        <a14:foregroundMark x1="15252" y1="1529" x2="8945" y2="1835"/>
                        <a14:foregroundMark x1="8945" y1="1835" x2="3440" y2="10398"/>
                        <a14:foregroundMark x1="3440" y1="10398" x2="6422" y2="71254"/>
                        <a14:foregroundMark x1="6422" y1="71254" x2="9518" y2="88073"/>
                        <a14:foregroundMark x1="9518" y1="88073" x2="17087" y2="95719"/>
                        <a14:foregroundMark x1="17087" y1="95719" x2="20183" y2="83486"/>
                        <a14:foregroundMark x1="6651" y1="4893" x2="3440" y2="20489"/>
                        <a14:foregroundMark x1="3440" y1="20489" x2="5046" y2="38838"/>
                        <a14:foregroundMark x1="5046" y1="38838" x2="4702" y2="58410"/>
                        <a14:foregroundMark x1="4702" y1="58410" x2="1835" y2="74924"/>
                        <a14:foregroundMark x1="1835" y1="74924" x2="6537" y2="97859"/>
                        <a14:foregroundMark x1="90138" y1="48012" x2="96789" y2="42813"/>
                        <a14:foregroundMark x1="96789" y1="42813" x2="89794" y2="42813"/>
                        <a14:foregroundMark x1="89794" y1="42813" x2="88991" y2="44648"/>
                        <a14:foregroundMark x1="9633" y1="7645" x2="15596" y2="15291"/>
                        <a14:foregroundMark x1="15596" y1="15291" x2="19610" y2="31498"/>
                        <a14:foregroundMark x1="19610" y1="31498" x2="23968" y2="36697"/>
                        <a14:foregroundMark x1="8257" y1="3670" x2="4817" y2="18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900" y="2450782"/>
            <a:ext cx="7536180" cy="28260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4B5B90-85D7-43B7-8840-9FED8C2C1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688" r="95573">
                        <a14:foregroundMark x1="6250" y1="18696" x2="14714" y2="19565"/>
                        <a14:foregroundMark x1="14714" y1="19565" x2="32552" y2="16522"/>
                        <a14:foregroundMark x1="32552" y1="16522" x2="30339" y2="18696"/>
                        <a14:foregroundMark x1="8203" y1="23043" x2="5078" y2="49565"/>
                        <a14:foregroundMark x1="5078" y1="49565" x2="7682" y2="76522"/>
                        <a14:foregroundMark x1="7682" y1="76522" x2="19271" y2="79565"/>
                        <a14:foregroundMark x1="19271" y1="79565" x2="30339" y2="70000"/>
                        <a14:foregroundMark x1="30339" y1="70000" x2="39844" y2="77391"/>
                        <a14:foregroundMark x1="39844" y1="77391" x2="51693" y2="75652"/>
                        <a14:foregroundMark x1="51693" y1="75652" x2="60938" y2="75652"/>
                        <a14:foregroundMark x1="60938" y1="75652" x2="69271" y2="72174"/>
                        <a14:foregroundMark x1="69271" y1="72174" x2="77604" y2="78696"/>
                        <a14:foregroundMark x1="77604" y1="78696" x2="78255" y2="80870"/>
                        <a14:foregroundMark x1="87760" y1="50000" x2="95573" y2="51304"/>
                        <a14:foregroundMark x1="7552" y1="15652" x2="10677" y2="12609"/>
                        <a14:foregroundMark x1="7943" y1="17391" x2="26563" y2="10000"/>
                        <a14:foregroundMark x1="26563" y1="10000" x2="17318" y2="27391"/>
                        <a14:foregroundMark x1="17318" y1="27391" x2="8464" y2="22174"/>
                        <a14:foregroundMark x1="8464" y1="22174" x2="5599" y2="25652"/>
                        <a14:foregroundMark x1="15755" y1="13913" x2="6901" y2="14783"/>
                        <a14:foregroundMark x1="6901" y1="14783" x2="4688" y2="71739"/>
                        <a14:foregroundMark x1="4688" y1="71739" x2="5990" y2="87826"/>
                        <a14:foregroundMark x1="27214" y1="13478" x2="29427" y2="20000"/>
                        <a14:foregroundMark x1="31250" y1="26957" x2="30729" y2="43043"/>
                        <a14:foregroundMark x1="34245" y1="73913" x2="58594" y2="5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833" y="869632"/>
            <a:ext cx="6045319" cy="18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8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D53334-CCA7-4622-A211-DAFD72E659BB}"/>
              </a:ext>
            </a:extLst>
          </p:cNvPr>
          <p:cNvSpPr/>
          <p:nvPr/>
        </p:nvSpPr>
        <p:spPr>
          <a:xfrm>
            <a:off x="465843" y="1"/>
            <a:ext cx="11675533" cy="6857999"/>
          </a:xfrm>
          <a:prstGeom prst="rect">
            <a:avLst/>
          </a:prstGeom>
          <a:solidFill>
            <a:srgbClr val="86AE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98CFB5B-32C0-4941-BA5D-C637F44088DA}"/>
              </a:ext>
            </a:extLst>
          </p:cNvPr>
          <p:cNvGrpSpPr/>
          <p:nvPr/>
        </p:nvGrpSpPr>
        <p:grpSpPr>
          <a:xfrm>
            <a:off x="-80433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4E5E84-3AB6-48E3-B88A-A06C8D46836A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Finally</a:t>
              </a: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619B49AE-4BF4-4F1C-B046-4833E041A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3" name="Freeform 36">
            <a:extLst>
              <a:ext uri="{FF2B5EF4-FFF2-40B4-BE49-F238E27FC236}">
                <a16:creationId xmlns:a16="http://schemas.microsoft.com/office/drawing/2014/main" id="{B5AEBAE5-1853-4481-9B02-55EF7F126D9D}"/>
              </a:ext>
            </a:extLst>
          </p:cNvPr>
          <p:cNvSpPr>
            <a:spLocks noEditPoints="1"/>
          </p:cNvSpPr>
          <p:nvPr/>
        </p:nvSpPr>
        <p:spPr bwMode="auto">
          <a:xfrm>
            <a:off x="113626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54ED3D-5822-4976-97C5-1EE3F114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79" y="2127684"/>
            <a:ext cx="2456034" cy="43662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2FD47E-57DF-4594-8696-D7DE49F6A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6" y="2127685"/>
            <a:ext cx="2456034" cy="43662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907C20-A64F-43A3-A018-B93C02107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81" y="2127688"/>
            <a:ext cx="2456034" cy="43662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4BDA4B-629E-421D-A8C4-BF5B0EA5C7A8}"/>
              </a:ext>
            </a:extLst>
          </p:cNvPr>
          <p:cNvSpPr txBox="1"/>
          <p:nvPr/>
        </p:nvSpPr>
        <p:spPr>
          <a:xfrm>
            <a:off x="1206141" y="761770"/>
            <a:ext cx="3699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힘들었던 점</a:t>
            </a:r>
            <a:endParaRPr lang="en-US" altLang="ko-KR" sz="4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ko-KR" altLang="en-US" sz="20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F1C791-EC8B-4622-9614-DF7E9C2C4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2" y="2127688"/>
            <a:ext cx="2456033" cy="43662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4EE1FD-633F-40B0-8398-4B8522D644DE}"/>
              </a:ext>
            </a:extLst>
          </p:cNvPr>
          <p:cNvGrpSpPr/>
          <p:nvPr/>
        </p:nvGrpSpPr>
        <p:grpSpPr>
          <a:xfrm>
            <a:off x="-99847" y="-1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B714F7-699B-4EBC-B343-D8D65A7FDC2D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Finally</a:t>
              </a: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FBD82D0-8516-4150-871E-4037CA865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8" name="Freeform 36">
            <a:extLst>
              <a:ext uri="{FF2B5EF4-FFF2-40B4-BE49-F238E27FC236}">
                <a16:creationId xmlns:a16="http://schemas.microsoft.com/office/drawing/2014/main" id="{76575131-07BE-4552-8ABD-F1AEE6D89DE9}"/>
              </a:ext>
            </a:extLst>
          </p:cNvPr>
          <p:cNvSpPr>
            <a:spLocks noEditPoints="1"/>
          </p:cNvSpPr>
          <p:nvPr/>
        </p:nvSpPr>
        <p:spPr bwMode="auto">
          <a:xfrm>
            <a:off x="94212" y="508975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914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7B3D1F-1A64-4B77-BFB4-16908AFF4B8E}"/>
              </a:ext>
            </a:extLst>
          </p:cNvPr>
          <p:cNvGrpSpPr/>
          <p:nvPr/>
        </p:nvGrpSpPr>
        <p:grpSpPr>
          <a:xfrm>
            <a:off x="585604" y="508975"/>
            <a:ext cx="11606395" cy="6349024"/>
            <a:chOff x="-1289538" y="900252"/>
            <a:chExt cx="12192000" cy="60422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43CDCC0-24CF-4DE4-A9C3-A0BD1F0A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89538" y="900252"/>
              <a:ext cx="12192000" cy="604223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FC9D46-5A46-427B-AB8A-B33A8779643F}"/>
                </a:ext>
              </a:extLst>
            </p:cNvPr>
            <p:cNvSpPr/>
            <p:nvPr/>
          </p:nvSpPr>
          <p:spPr>
            <a:xfrm>
              <a:off x="8587154" y="1998867"/>
              <a:ext cx="2209800" cy="803031"/>
            </a:xfrm>
            <a:prstGeom prst="rect">
              <a:avLst/>
            </a:prstGeom>
            <a:solidFill>
              <a:srgbClr val="FAFAFA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BFE4823E-BAF5-4363-91E7-3C1B4F661CCE}"/>
              </a:ext>
            </a:extLst>
          </p:cNvPr>
          <p:cNvSpPr txBox="1"/>
          <p:nvPr/>
        </p:nvSpPr>
        <p:spPr>
          <a:xfrm>
            <a:off x="4536831" y="756138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https://youtu.be/INPhlklS3aM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201E66-80A0-4989-8863-3B0C752F8451}"/>
              </a:ext>
            </a:extLst>
          </p:cNvPr>
          <p:cNvGrpSpPr/>
          <p:nvPr/>
        </p:nvGrpSpPr>
        <p:grpSpPr>
          <a:xfrm>
            <a:off x="-99847" y="-1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48377A-5192-40F4-B51B-F6BF2A640B08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Finally</a:t>
              </a: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EED68ADC-3778-4D2A-A784-A5F498B6F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:a16="http://schemas.microsoft.com/office/drawing/2014/main" id="{5F07A7BA-120E-456E-972C-3170F9948633}"/>
              </a:ext>
            </a:extLst>
          </p:cNvPr>
          <p:cNvSpPr>
            <a:spLocks noEditPoints="1"/>
          </p:cNvSpPr>
          <p:nvPr/>
        </p:nvSpPr>
        <p:spPr bwMode="auto">
          <a:xfrm>
            <a:off x="94212" y="508975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800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A764DE5-875A-40ED-802F-DCE5817E1FE5}"/>
              </a:ext>
            </a:extLst>
          </p:cNvPr>
          <p:cNvGrpSpPr/>
          <p:nvPr/>
        </p:nvGrpSpPr>
        <p:grpSpPr>
          <a:xfrm>
            <a:off x="-80433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506C86-93A4-4FCD-BF30-4BE3444639EA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BF12F276-1EFB-43E2-A85A-6AE49F2E6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" name="Freeform 36">
            <a:extLst>
              <a:ext uri="{FF2B5EF4-FFF2-40B4-BE49-F238E27FC236}">
                <a16:creationId xmlns:a16="http://schemas.microsoft.com/office/drawing/2014/main" id="{077C2D76-A795-40C3-9BA7-3B17E4D28645}"/>
              </a:ext>
            </a:extLst>
          </p:cNvPr>
          <p:cNvSpPr>
            <a:spLocks noEditPoints="1"/>
          </p:cNvSpPr>
          <p:nvPr/>
        </p:nvSpPr>
        <p:spPr bwMode="auto">
          <a:xfrm>
            <a:off x="113626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F021D79E-8A42-412B-AF36-E0EFA14B9090}"/>
              </a:ext>
            </a:extLst>
          </p:cNvPr>
          <p:cNvSpPr>
            <a:spLocks noEditPoints="1"/>
          </p:cNvSpPr>
          <p:nvPr/>
        </p:nvSpPr>
        <p:spPr bwMode="auto">
          <a:xfrm>
            <a:off x="7599762" y="99377"/>
            <a:ext cx="3583103" cy="665924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A08860-3277-4C18-B989-8BA5B6952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35" y="777240"/>
            <a:ext cx="3040956" cy="5181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C2C38C-C04B-4FFF-8BFD-CA160F0E7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36" y="777241"/>
            <a:ext cx="3040955" cy="518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3D429D-DD00-4DF2-A368-A05EFA530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69" y="777240"/>
            <a:ext cx="3033287" cy="5181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52B96C-A607-44B1-A172-D3AE244F1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37" y="770266"/>
            <a:ext cx="3033288" cy="5188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2F269D-78A4-4F1E-B6DB-1EA94CCE856C}"/>
              </a:ext>
            </a:extLst>
          </p:cNvPr>
          <p:cNvSpPr txBox="1"/>
          <p:nvPr/>
        </p:nvSpPr>
        <p:spPr>
          <a:xfrm>
            <a:off x="1729740" y="832073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메인창</a:t>
            </a:r>
            <a:endParaRPr lang="en-US" altLang="ko-KR" sz="4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Order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b="1" dirty="0"/>
              <a:t>전체메뉴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ko-KR" altLang="en-US" sz="2000" b="1" dirty="0"/>
              <a:t>나만의 메뉴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ko-KR" altLang="en-US" sz="2000" b="1" dirty="0"/>
              <a:t>히스토리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 err="1"/>
              <a:t>Calender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Graph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커피를 마신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잔 수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ko-KR" altLang="en-US" sz="2000" b="1" dirty="0"/>
              <a:t>섭취한 </a:t>
            </a:r>
            <a:r>
              <a:rPr lang="ko-KR" altLang="en-US" sz="2000" b="1" dirty="0" err="1"/>
              <a:t>카페인량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ko-KR" altLang="en-US" sz="2000" b="1" dirty="0"/>
              <a:t>지출액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 err="1"/>
              <a:t>Staffemode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667624C-16E6-47E3-BD35-437EA6E3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8" y="2032774"/>
            <a:ext cx="4705042" cy="184757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DB4F45-1D7E-40F4-A177-F4CC2D191C75}"/>
              </a:ext>
            </a:extLst>
          </p:cNvPr>
          <p:cNvGrpSpPr/>
          <p:nvPr/>
        </p:nvGrpSpPr>
        <p:grpSpPr>
          <a:xfrm>
            <a:off x="-80433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E92242-5DD2-4982-9A4B-ADD781699EDB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2001781A-603B-49EB-8DFD-C51D3B56C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" name="Freeform 36">
            <a:extLst>
              <a:ext uri="{FF2B5EF4-FFF2-40B4-BE49-F238E27FC236}">
                <a16:creationId xmlns:a16="http://schemas.microsoft.com/office/drawing/2014/main" id="{29549358-7BA9-46F5-80B2-B39B612E59BF}"/>
              </a:ext>
            </a:extLst>
          </p:cNvPr>
          <p:cNvSpPr>
            <a:spLocks noEditPoints="1"/>
          </p:cNvSpPr>
          <p:nvPr/>
        </p:nvSpPr>
        <p:spPr bwMode="auto">
          <a:xfrm>
            <a:off x="113626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FFD15640-F275-49D6-8C09-936258D769DE}"/>
              </a:ext>
            </a:extLst>
          </p:cNvPr>
          <p:cNvSpPr>
            <a:spLocks noEditPoints="1"/>
          </p:cNvSpPr>
          <p:nvPr/>
        </p:nvSpPr>
        <p:spPr bwMode="auto">
          <a:xfrm>
            <a:off x="7599762" y="99377"/>
            <a:ext cx="3583103" cy="665924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98B104-5002-4435-B59A-51A473D4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91" y="792746"/>
            <a:ext cx="3027568" cy="51384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AF1363-02C2-4A5B-8126-6F01F5101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29" y="792747"/>
            <a:ext cx="3027568" cy="51384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06042-06DB-49B2-B17C-1B64569F329E}"/>
              </a:ext>
            </a:extLst>
          </p:cNvPr>
          <p:cNvSpPr/>
          <p:nvPr/>
        </p:nvSpPr>
        <p:spPr>
          <a:xfrm>
            <a:off x="932935" y="1674340"/>
            <a:ext cx="353968" cy="47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F89EC-154D-4E20-822B-BEDB4F10D480}"/>
              </a:ext>
            </a:extLst>
          </p:cNvPr>
          <p:cNvSpPr/>
          <p:nvPr/>
        </p:nvSpPr>
        <p:spPr>
          <a:xfrm>
            <a:off x="2019300" y="2606040"/>
            <a:ext cx="3002280" cy="350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FC81-66A0-47BD-8DE0-CADF4FD53A76}"/>
              </a:ext>
            </a:extLst>
          </p:cNvPr>
          <p:cNvSpPr txBox="1"/>
          <p:nvPr/>
        </p:nvSpPr>
        <p:spPr>
          <a:xfrm>
            <a:off x="1729740" y="832073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Staff mode</a:t>
            </a:r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E66A2A-104F-40CC-9110-5927290BA6B2}"/>
              </a:ext>
            </a:extLst>
          </p:cNvPr>
          <p:cNvGrpSpPr/>
          <p:nvPr/>
        </p:nvGrpSpPr>
        <p:grpSpPr>
          <a:xfrm>
            <a:off x="7864653" y="792745"/>
            <a:ext cx="3040444" cy="5138499"/>
            <a:chOff x="7864653" y="792745"/>
            <a:chExt cx="3040444" cy="513849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FDE8C4-DA45-44EE-A046-3027CCC5E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653" y="792745"/>
              <a:ext cx="3040444" cy="51384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234BE6-A674-4F32-9A31-C580D6BCC0AE}"/>
                </a:ext>
              </a:extLst>
            </p:cNvPr>
            <p:cNvSpPr/>
            <p:nvPr/>
          </p:nvSpPr>
          <p:spPr>
            <a:xfrm>
              <a:off x="7890405" y="1328351"/>
              <a:ext cx="296466" cy="27184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6">
            <a:extLst>
              <a:ext uri="{FF2B5EF4-FFF2-40B4-BE49-F238E27FC236}">
                <a16:creationId xmlns:a16="http://schemas.microsoft.com/office/drawing/2014/main" id="{6FE5A048-1705-4BD4-A62F-B5947F3C7F13}"/>
              </a:ext>
            </a:extLst>
          </p:cNvPr>
          <p:cNvSpPr>
            <a:spLocks noEditPoints="1"/>
          </p:cNvSpPr>
          <p:nvPr/>
        </p:nvSpPr>
        <p:spPr bwMode="auto">
          <a:xfrm>
            <a:off x="7599762" y="99377"/>
            <a:ext cx="3583103" cy="665924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4329C6C-17D4-444A-BE4B-7F7E10A8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4" y="710625"/>
            <a:ext cx="3036215" cy="52130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9B10D22-443E-41BE-AE6C-7E166458F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3" y="710625"/>
            <a:ext cx="3036215" cy="52130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D7CF4C-4199-49F5-AD56-75A215DC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12" y="710625"/>
            <a:ext cx="3057516" cy="5213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A135B9-C50F-401D-A497-F8FE65089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2" y="721630"/>
            <a:ext cx="3103276" cy="520201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7D91136-3707-431C-843E-FDEA76E12FA2}"/>
              </a:ext>
            </a:extLst>
          </p:cNvPr>
          <p:cNvGrpSpPr/>
          <p:nvPr/>
        </p:nvGrpSpPr>
        <p:grpSpPr>
          <a:xfrm>
            <a:off x="0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609996-5F34-40F3-B552-815EEFA9D165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7864A087-48FA-436F-ABE3-2BE35EFE2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" name="Freeform 36">
            <a:extLst>
              <a:ext uri="{FF2B5EF4-FFF2-40B4-BE49-F238E27FC236}">
                <a16:creationId xmlns:a16="http://schemas.microsoft.com/office/drawing/2014/main" id="{3E35AF03-16AC-4A7E-823E-AFC74AC8BCA4}"/>
              </a:ext>
            </a:extLst>
          </p:cNvPr>
          <p:cNvSpPr>
            <a:spLocks noEditPoints="1"/>
          </p:cNvSpPr>
          <p:nvPr/>
        </p:nvSpPr>
        <p:spPr bwMode="auto">
          <a:xfrm>
            <a:off x="194059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B7731F-1343-4921-A30D-0E1F4801E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2" y="732635"/>
            <a:ext cx="3103583" cy="52020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F4722F-10AD-4EFC-833A-118E2DC59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2" y="732635"/>
            <a:ext cx="3103276" cy="52130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F1B0AA-1BD2-4CA9-B479-FC362C3F385B}"/>
              </a:ext>
            </a:extLst>
          </p:cNvPr>
          <p:cNvSpPr txBox="1"/>
          <p:nvPr/>
        </p:nvSpPr>
        <p:spPr>
          <a:xfrm>
            <a:off x="1799590" y="585753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Order</a:t>
            </a:r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HOT or ICED </a:t>
            </a:r>
            <a:r>
              <a:rPr lang="ko-KR" altLang="en-US" sz="2000" b="1" dirty="0"/>
              <a:t>선택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 err="1"/>
              <a:t>머그컵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or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개인컵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일회용컵 선택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버튼클릭 나만의 메뉴에 저장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ko-KR" altLang="en-US" sz="20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B6D8F59-F9E0-4F0F-8168-606CF03E3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47" y="2514500"/>
            <a:ext cx="827993" cy="914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4ED335E-31EE-4CF8-97BD-878910E55D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79" y="2514500"/>
            <a:ext cx="827993" cy="914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83C4EB-1D29-41C3-85A2-12071DBBD672}"/>
              </a:ext>
            </a:extLst>
          </p:cNvPr>
          <p:cNvSpPr txBox="1"/>
          <p:nvPr/>
        </p:nvSpPr>
        <p:spPr>
          <a:xfrm>
            <a:off x="1799590" y="3606701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컵의 사이즈 선택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옵션버튼 클릭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36875-0414-4D83-8885-96EB748015C2}"/>
              </a:ext>
            </a:extLst>
          </p:cNvPr>
          <p:cNvSpPr txBox="1"/>
          <p:nvPr/>
        </p:nvSpPr>
        <p:spPr>
          <a:xfrm>
            <a:off x="2356646" y="3330108"/>
            <a:ext cx="11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저장취소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AE56A-8F7F-46A5-9C90-7FA8A3A82999}"/>
              </a:ext>
            </a:extLst>
          </p:cNvPr>
          <p:cNvSpPr txBox="1"/>
          <p:nvPr/>
        </p:nvSpPr>
        <p:spPr>
          <a:xfrm>
            <a:off x="3563272" y="3330108"/>
            <a:ext cx="8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저장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52AD9C3-3FB9-46C1-89F8-C23AFB00E0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55" y="746889"/>
            <a:ext cx="3101074" cy="52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A764DE5-875A-40ED-802F-DCE5817E1FE5}"/>
              </a:ext>
            </a:extLst>
          </p:cNvPr>
          <p:cNvGrpSpPr/>
          <p:nvPr/>
        </p:nvGrpSpPr>
        <p:grpSpPr>
          <a:xfrm>
            <a:off x="-80433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506C86-93A4-4FCD-BF30-4BE3444639EA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BF12F276-1EFB-43E2-A85A-6AE49F2E6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" name="Freeform 36">
            <a:extLst>
              <a:ext uri="{FF2B5EF4-FFF2-40B4-BE49-F238E27FC236}">
                <a16:creationId xmlns:a16="http://schemas.microsoft.com/office/drawing/2014/main" id="{077C2D76-A795-40C3-9BA7-3B17E4D28645}"/>
              </a:ext>
            </a:extLst>
          </p:cNvPr>
          <p:cNvSpPr>
            <a:spLocks noEditPoints="1"/>
          </p:cNvSpPr>
          <p:nvPr/>
        </p:nvSpPr>
        <p:spPr bwMode="auto">
          <a:xfrm>
            <a:off x="113626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F021D79E-8A42-412B-AF36-E0EFA14B9090}"/>
              </a:ext>
            </a:extLst>
          </p:cNvPr>
          <p:cNvSpPr>
            <a:spLocks noEditPoints="1"/>
          </p:cNvSpPr>
          <p:nvPr/>
        </p:nvSpPr>
        <p:spPr bwMode="auto">
          <a:xfrm>
            <a:off x="7599762" y="99377"/>
            <a:ext cx="3583103" cy="665924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388F5C-9E2E-4421-B8DF-5A1324D92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66" y="737325"/>
            <a:ext cx="3028134" cy="51834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95D34D-732B-4BEF-ADA7-8278A5092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46" y="737325"/>
            <a:ext cx="3028134" cy="5183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17E11-5DE1-4A41-AC2F-B7D56B90F99B}"/>
              </a:ext>
            </a:extLst>
          </p:cNvPr>
          <p:cNvSpPr txBox="1"/>
          <p:nvPr/>
        </p:nvSpPr>
        <p:spPr>
          <a:xfrm>
            <a:off x="1729740" y="832073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+  or  –  </a:t>
            </a:r>
            <a:r>
              <a:rPr lang="ko-KR" altLang="en-US" sz="2000" b="1" dirty="0"/>
              <a:t>버튼클릭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버튼 클릭하여 정도 조절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적용하기 버튼 클릭 주문 창으로 이동 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1F60FC-272A-41CB-B81C-AAB1DA493E4F}"/>
              </a:ext>
            </a:extLst>
          </p:cNvPr>
          <p:cNvSpPr/>
          <p:nvPr/>
        </p:nvSpPr>
        <p:spPr>
          <a:xfrm>
            <a:off x="2147474" y="932935"/>
            <a:ext cx="216243" cy="2471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C26E9D-55F2-4B39-8FE6-AA39EB001FA0}"/>
              </a:ext>
            </a:extLst>
          </p:cNvPr>
          <p:cNvSpPr/>
          <p:nvPr/>
        </p:nvSpPr>
        <p:spPr>
          <a:xfrm>
            <a:off x="2886482" y="932935"/>
            <a:ext cx="271849" cy="2471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EF24B1-2988-4143-BD7C-85586A0C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99" y="579795"/>
            <a:ext cx="3411152" cy="5496758"/>
          </a:xfrm>
          <a:prstGeom prst="rect">
            <a:avLst/>
          </a:prstGeom>
        </p:spPr>
      </p:pic>
      <p:sp>
        <p:nvSpPr>
          <p:cNvPr id="19" name="Freeform 36">
            <a:extLst>
              <a:ext uri="{FF2B5EF4-FFF2-40B4-BE49-F238E27FC236}">
                <a16:creationId xmlns:a16="http://schemas.microsoft.com/office/drawing/2014/main" id="{6FE5A048-1705-4BD4-A62F-B5947F3C7F13}"/>
              </a:ext>
            </a:extLst>
          </p:cNvPr>
          <p:cNvSpPr>
            <a:spLocks noEditPoints="1"/>
          </p:cNvSpPr>
          <p:nvPr/>
        </p:nvSpPr>
        <p:spPr bwMode="auto">
          <a:xfrm>
            <a:off x="7599762" y="99377"/>
            <a:ext cx="3583103" cy="665924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4329C6C-17D4-444A-BE4B-7F7E10A8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4" y="710625"/>
            <a:ext cx="3036215" cy="52130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9B10D22-443E-41BE-AE6C-7E166458F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3" y="710625"/>
            <a:ext cx="3036215" cy="52130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D7CF4C-4199-49F5-AD56-75A215DCA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12" y="710625"/>
            <a:ext cx="3057516" cy="5213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A135B9-C50F-401D-A497-F8FE65089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2" y="721630"/>
            <a:ext cx="3103276" cy="520201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7D91136-3707-431C-843E-FDEA76E12FA2}"/>
              </a:ext>
            </a:extLst>
          </p:cNvPr>
          <p:cNvGrpSpPr/>
          <p:nvPr/>
        </p:nvGrpSpPr>
        <p:grpSpPr>
          <a:xfrm>
            <a:off x="0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609996-5F34-40F3-B552-815EEFA9D165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7864A087-48FA-436F-ABE3-2BE35EFE2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" name="Freeform 36">
            <a:extLst>
              <a:ext uri="{FF2B5EF4-FFF2-40B4-BE49-F238E27FC236}">
                <a16:creationId xmlns:a16="http://schemas.microsoft.com/office/drawing/2014/main" id="{3E35AF03-16AC-4A7E-823E-AFC74AC8BCA4}"/>
              </a:ext>
            </a:extLst>
          </p:cNvPr>
          <p:cNvSpPr>
            <a:spLocks noEditPoints="1"/>
          </p:cNvSpPr>
          <p:nvPr/>
        </p:nvSpPr>
        <p:spPr bwMode="auto">
          <a:xfrm>
            <a:off x="194059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B7731F-1343-4921-A30D-0E1F4801E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2" y="732635"/>
            <a:ext cx="3103583" cy="52020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F4722F-10AD-4EFC-833A-118E2DC59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2" y="732635"/>
            <a:ext cx="3103276" cy="52130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04EBBE-3CB4-4AB4-BA0F-AB85B11342FB}"/>
              </a:ext>
            </a:extLst>
          </p:cNvPr>
          <p:cNvSpPr/>
          <p:nvPr/>
        </p:nvSpPr>
        <p:spPr>
          <a:xfrm>
            <a:off x="1539882" y="859009"/>
            <a:ext cx="288920" cy="570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0DED8-26E0-40CE-A4FD-3A20E44BADF6}"/>
              </a:ext>
            </a:extLst>
          </p:cNvPr>
          <p:cNvSpPr/>
          <p:nvPr/>
        </p:nvSpPr>
        <p:spPr>
          <a:xfrm>
            <a:off x="1377263" y="5617004"/>
            <a:ext cx="882650" cy="516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DD0444-8BBC-47D1-B11C-DAC58F79D5CB}"/>
              </a:ext>
            </a:extLst>
          </p:cNvPr>
          <p:cNvSpPr/>
          <p:nvPr/>
        </p:nvSpPr>
        <p:spPr>
          <a:xfrm>
            <a:off x="8484870" y="859009"/>
            <a:ext cx="613410" cy="3220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1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A764DE5-875A-40ED-802F-DCE5817E1FE5}"/>
              </a:ext>
            </a:extLst>
          </p:cNvPr>
          <p:cNvGrpSpPr/>
          <p:nvPr/>
        </p:nvGrpSpPr>
        <p:grpSpPr>
          <a:xfrm>
            <a:off x="-80433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506C86-93A4-4FCD-BF30-4BE3444639EA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BF12F276-1EFB-43E2-A85A-6AE49F2E6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" name="Freeform 36">
            <a:extLst>
              <a:ext uri="{FF2B5EF4-FFF2-40B4-BE49-F238E27FC236}">
                <a16:creationId xmlns:a16="http://schemas.microsoft.com/office/drawing/2014/main" id="{077C2D76-A795-40C3-9BA7-3B17E4D28645}"/>
              </a:ext>
            </a:extLst>
          </p:cNvPr>
          <p:cNvSpPr>
            <a:spLocks noEditPoints="1"/>
          </p:cNvSpPr>
          <p:nvPr/>
        </p:nvSpPr>
        <p:spPr bwMode="auto">
          <a:xfrm>
            <a:off x="113626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71010-3261-46FE-84AD-90E14B96AE68}"/>
              </a:ext>
            </a:extLst>
          </p:cNvPr>
          <p:cNvGrpSpPr/>
          <p:nvPr/>
        </p:nvGrpSpPr>
        <p:grpSpPr>
          <a:xfrm>
            <a:off x="7643494" y="99377"/>
            <a:ext cx="3583103" cy="6659245"/>
            <a:chOff x="8056962" y="99144"/>
            <a:chExt cx="3490428" cy="6487007"/>
          </a:xfrm>
        </p:grpSpPr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F021D79E-8A42-412B-AF36-E0EFA14B9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962" y="99144"/>
              <a:ext cx="3490428" cy="648700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C2866C-2CA8-4D0A-BC34-F2BF9955C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098" y="562522"/>
              <a:ext cx="2938316" cy="5223673"/>
            </a:xfrm>
            <a:prstGeom prst="rect">
              <a:avLst/>
            </a:prstGeom>
          </p:spPr>
        </p:pic>
      </p:grpSp>
      <p:pic>
        <p:nvPicPr>
          <p:cNvPr id="2" name="mobizen_20181125_201604_Trim">
            <a:hlinkClick r:id="" action="ppaction://media"/>
            <a:extLst>
              <a:ext uri="{FF2B5EF4-FFF2-40B4-BE49-F238E27FC236}">
                <a16:creationId xmlns:a16="http://schemas.microsoft.com/office/drawing/2014/main" id="{8F4F6889-90E7-4963-9F3C-1B3F24E871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35214" y="574111"/>
            <a:ext cx="3115266" cy="53623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067785-07E2-4505-9D5C-FB23D5079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14" y="573163"/>
            <a:ext cx="3115266" cy="536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5C3C3E-0176-4801-AFFA-B2FFED0A4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24" y="573164"/>
            <a:ext cx="3191346" cy="5362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82C31B-361A-41B8-8D4C-779E959A7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899" y="573163"/>
            <a:ext cx="3268577" cy="541870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D52DF-AEEE-4513-B04A-210C31179FB0}"/>
              </a:ext>
            </a:extLst>
          </p:cNvPr>
          <p:cNvGrpSpPr/>
          <p:nvPr/>
        </p:nvGrpSpPr>
        <p:grpSpPr>
          <a:xfrm>
            <a:off x="1182130" y="647303"/>
            <a:ext cx="5583550" cy="5938510"/>
            <a:chOff x="1182130" y="647303"/>
            <a:chExt cx="5583550" cy="593851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B4823D-635A-4CB1-AB95-1B6E7F07B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0232"/>
            <a:stretch/>
          </p:blipFill>
          <p:spPr>
            <a:xfrm>
              <a:off x="1182130" y="647303"/>
              <a:ext cx="5583550" cy="5938510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682DCAD-C697-4C8A-A57B-1A9C8703DE92}"/>
                </a:ext>
              </a:extLst>
            </p:cNvPr>
            <p:cNvSpPr/>
            <p:nvPr/>
          </p:nvSpPr>
          <p:spPr>
            <a:xfrm>
              <a:off x="2918445" y="4244547"/>
              <a:ext cx="652657" cy="610700"/>
            </a:xfrm>
            <a:prstGeom prst="ellips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7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300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A764DE5-875A-40ED-802F-DCE5817E1FE5}"/>
              </a:ext>
            </a:extLst>
          </p:cNvPr>
          <p:cNvGrpSpPr/>
          <p:nvPr/>
        </p:nvGrpSpPr>
        <p:grpSpPr>
          <a:xfrm>
            <a:off x="-80433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506C86-93A4-4FCD-BF30-4BE3444639EA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BF12F276-1EFB-43E2-A85A-6AE49F2E6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" name="Freeform 36">
            <a:extLst>
              <a:ext uri="{FF2B5EF4-FFF2-40B4-BE49-F238E27FC236}">
                <a16:creationId xmlns:a16="http://schemas.microsoft.com/office/drawing/2014/main" id="{077C2D76-A795-40C3-9BA7-3B17E4D28645}"/>
              </a:ext>
            </a:extLst>
          </p:cNvPr>
          <p:cNvSpPr>
            <a:spLocks noEditPoints="1"/>
          </p:cNvSpPr>
          <p:nvPr/>
        </p:nvSpPr>
        <p:spPr bwMode="auto">
          <a:xfrm>
            <a:off x="113626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18FCAB-4DC5-4FE6-9F4C-B8046CF6264E}"/>
              </a:ext>
            </a:extLst>
          </p:cNvPr>
          <p:cNvGrpSpPr/>
          <p:nvPr/>
        </p:nvGrpSpPr>
        <p:grpSpPr>
          <a:xfrm>
            <a:off x="1575486" y="3002692"/>
            <a:ext cx="4110326" cy="2145955"/>
            <a:chOff x="1718973" y="2697893"/>
            <a:chExt cx="3596136" cy="16825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4CEF30C-5275-4291-9559-F75CE36F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973" y="2697893"/>
              <a:ext cx="3596136" cy="162079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B03439-69CB-43F8-A795-01592BD11F85}"/>
                </a:ext>
              </a:extLst>
            </p:cNvPr>
            <p:cNvSpPr/>
            <p:nvPr/>
          </p:nvSpPr>
          <p:spPr>
            <a:xfrm>
              <a:off x="1935893" y="2971800"/>
              <a:ext cx="172994" cy="1408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Freeform 36">
            <a:extLst>
              <a:ext uri="{FF2B5EF4-FFF2-40B4-BE49-F238E27FC236}">
                <a16:creationId xmlns:a16="http://schemas.microsoft.com/office/drawing/2014/main" id="{4184C094-4E7D-4609-B8C1-47364D9179C4}"/>
              </a:ext>
            </a:extLst>
          </p:cNvPr>
          <p:cNvSpPr>
            <a:spLocks noEditPoints="1"/>
          </p:cNvSpPr>
          <p:nvPr/>
        </p:nvSpPr>
        <p:spPr bwMode="auto">
          <a:xfrm>
            <a:off x="7599762" y="99377"/>
            <a:ext cx="3583103" cy="665924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96EE3D-1B86-4372-B65C-E2037D45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640" y="761771"/>
            <a:ext cx="3044733" cy="51756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646AF-3984-4E2C-844B-E0B5F57AC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40" y="761770"/>
            <a:ext cx="3044733" cy="5175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F9B096-29B2-40DB-99EE-7FCDD4E21B37}"/>
              </a:ext>
            </a:extLst>
          </p:cNvPr>
          <p:cNvSpPr txBox="1"/>
          <p:nvPr/>
        </p:nvSpPr>
        <p:spPr>
          <a:xfrm>
            <a:off x="1206140" y="761770"/>
            <a:ext cx="6182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/>
              <a:t>Calender</a:t>
            </a:r>
            <a:endParaRPr lang="en-US" altLang="ko-KR" sz="4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Text</a:t>
            </a:r>
            <a:r>
              <a:rPr lang="ko-KR" altLang="en-US" sz="2000" b="1" dirty="0"/>
              <a:t>에 맞춰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월로 변형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확인 버튼 클릭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월에 마신 잔 수와 지불액 확인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7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81A5A649-174D-48F2-8CB9-1B22E9DF547A}"/>
              </a:ext>
            </a:extLst>
          </p:cNvPr>
          <p:cNvGrpSpPr/>
          <p:nvPr/>
        </p:nvGrpSpPr>
        <p:grpSpPr>
          <a:xfrm>
            <a:off x="0" y="0"/>
            <a:ext cx="596900" cy="6858000"/>
            <a:chOff x="1254307" y="0"/>
            <a:chExt cx="596900" cy="6858000"/>
          </a:xfrm>
          <a:solidFill>
            <a:schemeClr val="accent6">
              <a:lumMod val="75000"/>
            </a:schemeClr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5662D4F-9E2B-4BF7-9C08-7140A33086D4}"/>
                </a:ext>
              </a:extLst>
            </p:cNvPr>
            <p:cNvSpPr/>
            <p:nvPr/>
          </p:nvSpPr>
          <p:spPr>
            <a:xfrm rot="5400000">
              <a:off x="-1876243" y="3130550"/>
              <a:ext cx="6858000" cy="596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16000" rtlCol="0" anchor="ctr"/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introduce</a:t>
              </a:r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A4EC7845-939F-4619-ADC1-2756142F3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366" y="508976"/>
              <a:ext cx="191716" cy="3224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61" name="Freeform 36">
            <a:extLst>
              <a:ext uri="{FF2B5EF4-FFF2-40B4-BE49-F238E27FC236}">
                <a16:creationId xmlns:a16="http://schemas.microsoft.com/office/drawing/2014/main" id="{514835DF-3A35-4B74-827A-958170AD12B9}"/>
              </a:ext>
            </a:extLst>
          </p:cNvPr>
          <p:cNvSpPr>
            <a:spLocks noEditPoints="1"/>
          </p:cNvSpPr>
          <p:nvPr/>
        </p:nvSpPr>
        <p:spPr bwMode="auto">
          <a:xfrm>
            <a:off x="194059" y="508976"/>
            <a:ext cx="191716" cy="3224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2" name="Freeform 36">
            <a:extLst>
              <a:ext uri="{FF2B5EF4-FFF2-40B4-BE49-F238E27FC236}">
                <a16:creationId xmlns:a16="http://schemas.microsoft.com/office/drawing/2014/main" id="{A61D2AF0-3C25-4BD4-9188-CF397A68F454}"/>
              </a:ext>
            </a:extLst>
          </p:cNvPr>
          <p:cNvSpPr>
            <a:spLocks noEditPoints="1"/>
          </p:cNvSpPr>
          <p:nvPr/>
        </p:nvSpPr>
        <p:spPr bwMode="auto">
          <a:xfrm>
            <a:off x="7599762" y="99377"/>
            <a:ext cx="3583103" cy="665924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DF9FC5B-170F-447D-BE09-4A151405A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63" y="772159"/>
            <a:ext cx="3009900" cy="513334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4AB5C57-C422-4BF7-93F3-D047FAA3C61D}"/>
              </a:ext>
            </a:extLst>
          </p:cNvPr>
          <p:cNvSpPr txBox="1"/>
          <p:nvPr/>
        </p:nvSpPr>
        <p:spPr>
          <a:xfrm>
            <a:off x="1799590" y="585753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Graph</a:t>
            </a:r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일주일동안 마신 잔의 수 확인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일주일동안 지불액 확인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단위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천원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일주일동안 섭취 </a:t>
            </a:r>
            <a:r>
              <a:rPr lang="ko-KR" altLang="en-US" sz="2000" b="1" dirty="0" err="1"/>
              <a:t>카페인량</a:t>
            </a:r>
            <a:r>
              <a:rPr lang="ko-KR" altLang="en-US" sz="2000" b="1" dirty="0"/>
              <a:t> 확인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02F52F7-BCE4-4F92-8B27-ED68FA28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64" y="772159"/>
            <a:ext cx="3009899" cy="504787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C58572E-7739-4593-B98A-78190AE27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62" y="756317"/>
            <a:ext cx="3009898" cy="45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5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121</Words>
  <Application>Microsoft Office PowerPoint</Application>
  <PresentationFormat>와이드스크린</PresentationFormat>
  <Paragraphs>57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Arial Rounded MT Bold</vt:lpstr>
      <vt:lpstr>Office 테마</vt:lpstr>
      <vt:lpstr>Coffee Time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Time</dc:title>
  <dc:creator>미선 김</dc:creator>
  <cp:lastModifiedBy>미선 김</cp:lastModifiedBy>
  <cp:revision>33</cp:revision>
  <dcterms:created xsi:type="dcterms:W3CDTF">2018-11-28T12:35:52Z</dcterms:created>
  <dcterms:modified xsi:type="dcterms:W3CDTF">2018-12-04T02:02:56Z</dcterms:modified>
</cp:coreProperties>
</file>