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6" r:id="rId1"/>
  </p:sldMasterIdLst>
  <p:notesMasterIdLst>
    <p:notesMasterId r:id="rId3"/>
  </p:notesMasterIdLst>
  <p:sldIdLst>
    <p:sldId id="284" r:id="rId2"/>
  </p:sldIdLst>
  <p:sldSz cx="7775575" cy="11123613"/>
  <p:notesSz cx="6735763" cy="9866313"/>
  <p:defaultTextStyle>
    <a:defPPr>
      <a:defRPr lang="ja-JP"/>
    </a:defPPr>
    <a:lvl1pPr marL="0" algn="l" defTabSz="1019007" rtl="0" eaLnBrk="1" latinLnBrk="0" hangingPunct="1">
      <a:defRPr kumimoji="1" sz="2006" kern="1200">
        <a:solidFill>
          <a:schemeClr val="tx1"/>
        </a:solidFill>
        <a:latin typeface="+mn-lt"/>
        <a:ea typeface="+mn-ea"/>
        <a:cs typeface="+mn-cs"/>
      </a:defRPr>
    </a:lvl1pPr>
    <a:lvl2pPr marL="509504" algn="l" defTabSz="1019007" rtl="0" eaLnBrk="1" latinLnBrk="0" hangingPunct="1">
      <a:defRPr kumimoji="1" sz="2006" kern="1200">
        <a:solidFill>
          <a:schemeClr val="tx1"/>
        </a:solidFill>
        <a:latin typeface="+mn-lt"/>
        <a:ea typeface="+mn-ea"/>
        <a:cs typeface="+mn-cs"/>
      </a:defRPr>
    </a:lvl2pPr>
    <a:lvl3pPr marL="1019007" algn="l" defTabSz="1019007" rtl="0" eaLnBrk="1" latinLnBrk="0" hangingPunct="1">
      <a:defRPr kumimoji="1" sz="2006" kern="1200">
        <a:solidFill>
          <a:schemeClr val="tx1"/>
        </a:solidFill>
        <a:latin typeface="+mn-lt"/>
        <a:ea typeface="+mn-ea"/>
        <a:cs typeface="+mn-cs"/>
      </a:defRPr>
    </a:lvl3pPr>
    <a:lvl4pPr marL="1528511" algn="l" defTabSz="1019007" rtl="0" eaLnBrk="1" latinLnBrk="0" hangingPunct="1">
      <a:defRPr kumimoji="1" sz="2006" kern="1200">
        <a:solidFill>
          <a:schemeClr val="tx1"/>
        </a:solidFill>
        <a:latin typeface="+mn-lt"/>
        <a:ea typeface="+mn-ea"/>
        <a:cs typeface="+mn-cs"/>
      </a:defRPr>
    </a:lvl4pPr>
    <a:lvl5pPr marL="2038015" algn="l" defTabSz="1019007" rtl="0" eaLnBrk="1" latinLnBrk="0" hangingPunct="1">
      <a:defRPr kumimoji="1" sz="2006" kern="1200">
        <a:solidFill>
          <a:schemeClr val="tx1"/>
        </a:solidFill>
        <a:latin typeface="+mn-lt"/>
        <a:ea typeface="+mn-ea"/>
        <a:cs typeface="+mn-cs"/>
      </a:defRPr>
    </a:lvl5pPr>
    <a:lvl6pPr marL="2547518" algn="l" defTabSz="1019007" rtl="0" eaLnBrk="1" latinLnBrk="0" hangingPunct="1">
      <a:defRPr kumimoji="1" sz="2006" kern="1200">
        <a:solidFill>
          <a:schemeClr val="tx1"/>
        </a:solidFill>
        <a:latin typeface="+mn-lt"/>
        <a:ea typeface="+mn-ea"/>
        <a:cs typeface="+mn-cs"/>
      </a:defRPr>
    </a:lvl6pPr>
    <a:lvl7pPr marL="3057022" algn="l" defTabSz="1019007" rtl="0" eaLnBrk="1" latinLnBrk="0" hangingPunct="1">
      <a:defRPr kumimoji="1" sz="2006" kern="1200">
        <a:solidFill>
          <a:schemeClr val="tx1"/>
        </a:solidFill>
        <a:latin typeface="+mn-lt"/>
        <a:ea typeface="+mn-ea"/>
        <a:cs typeface="+mn-cs"/>
      </a:defRPr>
    </a:lvl7pPr>
    <a:lvl8pPr marL="3566526" algn="l" defTabSz="1019007" rtl="0" eaLnBrk="1" latinLnBrk="0" hangingPunct="1">
      <a:defRPr kumimoji="1" sz="2006" kern="1200">
        <a:solidFill>
          <a:schemeClr val="tx1"/>
        </a:solidFill>
        <a:latin typeface="+mn-lt"/>
        <a:ea typeface="+mn-ea"/>
        <a:cs typeface="+mn-cs"/>
      </a:defRPr>
    </a:lvl8pPr>
    <a:lvl9pPr marL="4076029" algn="l" defTabSz="1019007" rtl="0" eaLnBrk="1" latinLnBrk="0" hangingPunct="1">
      <a:defRPr kumimoji="1"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3" userDrawn="1">
          <p15:clr>
            <a:srgbClr val="A4A3A4"/>
          </p15:clr>
        </p15:guide>
        <p15:guide id="2" pos="24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CA4B"/>
    <a:srgbClr val="A50021"/>
    <a:srgbClr val="CC0066"/>
    <a:srgbClr val="DB3E56"/>
    <a:srgbClr val="EFF96B"/>
    <a:srgbClr val="990033"/>
    <a:srgbClr val="E6E6E6"/>
    <a:srgbClr val="D85B16"/>
    <a:srgbClr val="113257"/>
    <a:srgbClr val="303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1" autoAdjust="0"/>
    <p:restoredTop sz="94238" autoAdjust="0"/>
  </p:normalViewPr>
  <p:slideViewPr>
    <p:cSldViewPr snapToGrid="0">
      <p:cViewPr>
        <p:scale>
          <a:sx n="68" d="100"/>
          <a:sy n="68" d="100"/>
        </p:scale>
        <p:origin x="1056" y="48"/>
      </p:cViewPr>
      <p:guideLst>
        <p:guide orient="horz" pos="3503"/>
        <p:guide pos="24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8830" cy="495029"/>
          </a:xfrm>
          <a:prstGeom prst="rect">
            <a:avLst/>
          </a:prstGeom>
        </p:spPr>
        <p:txBody>
          <a:bodyPr vert="horz" lIns="90782" tIns="45391" rIns="90782" bIns="45391" rtlCol="0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782" tIns="45391" rIns="90782" bIns="45391" rtlCol="0"/>
          <a:lstStyle>
            <a:lvl1pPr algn="r">
              <a:defRPr sz="1100"/>
            </a:lvl1pPr>
          </a:lstStyle>
          <a:p>
            <a:fld id="{70F99883-74AE-4A2C-81B7-5B86A08198C0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03450" y="1231900"/>
            <a:ext cx="2328863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82" tIns="45391" rIns="90782" bIns="4539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782" tIns="45391" rIns="90782" bIns="4539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371288"/>
            <a:ext cx="2918830" cy="495028"/>
          </a:xfrm>
          <a:prstGeom prst="rect">
            <a:avLst/>
          </a:prstGeom>
        </p:spPr>
        <p:txBody>
          <a:bodyPr vert="horz" lIns="90782" tIns="45391" rIns="90782" bIns="45391" rtlCol="0" anchor="b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8"/>
          </a:xfrm>
          <a:prstGeom prst="rect">
            <a:avLst/>
          </a:prstGeom>
        </p:spPr>
        <p:txBody>
          <a:bodyPr vert="horz" lIns="90782" tIns="45391" rIns="90782" bIns="45391" rtlCol="0" anchor="b"/>
          <a:lstStyle>
            <a:lvl1pPr algn="r">
              <a:defRPr sz="1100"/>
            </a:lvl1pPr>
          </a:lstStyle>
          <a:p>
            <a:fld id="{ACD93CC5-A9B8-46A1-B8C3-70AA73E05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02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9007" rtl="0" eaLnBrk="1" latinLnBrk="0" hangingPunct="1">
      <a:defRPr kumimoji="1" sz="1337" kern="1200">
        <a:solidFill>
          <a:schemeClr val="tx1"/>
        </a:solidFill>
        <a:latin typeface="+mn-lt"/>
        <a:ea typeface="+mn-ea"/>
        <a:cs typeface="+mn-cs"/>
      </a:defRPr>
    </a:lvl1pPr>
    <a:lvl2pPr marL="509504" algn="l" defTabSz="1019007" rtl="0" eaLnBrk="1" latinLnBrk="0" hangingPunct="1">
      <a:defRPr kumimoji="1" sz="1337" kern="1200">
        <a:solidFill>
          <a:schemeClr val="tx1"/>
        </a:solidFill>
        <a:latin typeface="+mn-lt"/>
        <a:ea typeface="+mn-ea"/>
        <a:cs typeface="+mn-cs"/>
      </a:defRPr>
    </a:lvl2pPr>
    <a:lvl3pPr marL="1019007" algn="l" defTabSz="1019007" rtl="0" eaLnBrk="1" latinLnBrk="0" hangingPunct="1">
      <a:defRPr kumimoji="1" sz="1337" kern="1200">
        <a:solidFill>
          <a:schemeClr val="tx1"/>
        </a:solidFill>
        <a:latin typeface="+mn-lt"/>
        <a:ea typeface="+mn-ea"/>
        <a:cs typeface="+mn-cs"/>
      </a:defRPr>
    </a:lvl3pPr>
    <a:lvl4pPr marL="1528511" algn="l" defTabSz="1019007" rtl="0" eaLnBrk="1" latinLnBrk="0" hangingPunct="1">
      <a:defRPr kumimoji="1" sz="1337" kern="1200">
        <a:solidFill>
          <a:schemeClr val="tx1"/>
        </a:solidFill>
        <a:latin typeface="+mn-lt"/>
        <a:ea typeface="+mn-ea"/>
        <a:cs typeface="+mn-cs"/>
      </a:defRPr>
    </a:lvl4pPr>
    <a:lvl5pPr marL="2038015" algn="l" defTabSz="1019007" rtl="0" eaLnBrk="1" latinLnBrk="0" hangingPunct="1">
      <a:defRPr kumimoji="1" sz="1337" kern="1200">
        <a:solidFill>
          <a:schemeClr val="tx1"/>
        </a:solidFill>
        <a:latin typeface="+mn-lt"/>
        <a:ea typeface="+mn-ea"/>
        <a:cs typeface="+mn-cs"/>
      </a:defRPr>
    </a:lvl5pPr>
    <a:lvl6pPr marL="2547518" algn="l" defTabSz="1019007" rtl="0" eaLnBrk="1" latinLnBrk="0" hangingPunct="1">
      <a:defRPr kumimoji="1" sz="1337" kern="1200">
        <a:solidFill>
          <a:schemeClr val="tx1"/>
        </a:solidFill>
        <a:latin typeface="+mn-lt"/>
        <a:ea typeface="+mn-ea"/>
        <a:cs typeface="+mn-cs"/>
      </a:defRPr>
    </a:lvl6pPr>
    <a:lvl7pPr marL="3057022" algn="l" defTabSz="1019007" rtl="0" eaLnBrk="1" latinLnBrk="0" hangingPunct="1">
      <a:defRPr kumimoji="1" sz="1337" kern="1200">
        <a:solidFill>
          <a:schemeClr val="tx1"/>
        </a:solidFill>
        <a:latin typeface="+mn-lt"/>
        <a:ea typeface="+mn-ea"/>
        <a:cs typeface="+mn-cs"/>
      </a:defRPr>
    </a:lvl7pPr>
    <a:lvl8pPr marL="3566526" algn="l" defTabSz="1019007" rtl="0" eaLnBrk="1" latinLnBrk="0" hangingPunct="1">
      <a:defRPr kumimoji="1" sz="1337" kern="1200">
        <a:solidFill>
          <a:schemeClr val="tx1"/>
        </a:solidFill>
        <a:latin typeface="+mn-lt"/>
        <a:ea typeface="+mn-ea"/>
        <a:cs typeface="+mn-cs"/>
      </a:defRPr>
    </a:lvl8pPr>
    <a:lvl9pPr marL="4076029" algn="l" defTabSz="1019007" rtl="0" eaLnBrk="1" latinLnBrk="0" hangingPunct="1">
      <a:defRPr kumimoji="1"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170" y="1820463"/>
            <a:ext cx="6609239" cy="3872665"/>
          </a:xfrm>
          <a:prstGeom prst="rect">
            <a:avLst/>
          </a:prstGeom>
        </p:spPr>
        <p:txBody>
          <a:bodyPr anchor="b"/>
          <a:lstStyle>
            <a:lvl1pPr algn="ctr">
              <a:defRPr sz="520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949" y="5842473"/>
            <a:ext cx="5831681" cy="26856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81"/>
            </a:lvl1pPr>
            <a:lvl2pPr marL="396424" indent="0" algn="ctr">
              <a:buNone/>
              <a:defRPr sz="1734"/>
            </a:lvl2pPr>
            <a:lvl3pPr marL="792850" indent="0" algn="ctr">
              <a:buNone/>
              <a:defRPr sz="1561"/>
            </a:lvl3pPr>
            <a:lvl4pPr marL="1189274" indent="0" algn="ctr">
              <a:buNone/>
              <a:defRPr sz="1386"/>
            </a:lvl4pPr>
            <a:lvl5pPr marL="1585700" indent="0" algn="ctr">
              <a:buNone/>
              <a:defRPr sz="1386"/>
            </a:lvl5pPr>
            <a:lvl6pPr marL="1982124" indent="0" algn="ctr">
              <a:buNone/>
              <a:defRPr sz="1386"/>
            </a:lvl6pPr>
            <a:lvl7pPr marL="2378550" indent="0" algn="ctr">
              <a:buNone/>
              <a:defRPr sz="1386"/>
            </a:lvl7pPr>
            <a:lvl8pPr marL="2774974" indent="0" algn="ctr">
              <a:buNone/>
              <a:defRPr sz="1386"/>
            </a:lvl8pPr>
            <a:lvl9pPr marL="3171399" indent="0" algn="ctr">
              <a:buNone/>
              <a:defRPr sz="138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90" y="10309296"/>
            <a:ext cx="1749425" cy="59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A3B7E-DD21-4048-88F3-59665D8E8CD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927" y="10309296"/>
            <a:ext cx="2625725" cy="59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91165" y="10309296"/>
            <a:ext cx="1749425" cy="59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03F17-9641-4B84-A974-7D55D06F189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89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592526"/>
            <a:ext cx="6705600" cy="214992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88" y="2961009"/>
            <a:ext cx="6705600" cy="705849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90" y="10309296"/>
            <a:ext cx="1749425" cy="59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94DBB-917B-4186-A703-7409F7CF8E5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927" y="10309296"/>
            <a:ext cx="2625725" cy="59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91165" y="10309296"/>
            <a:ext cx="1749425" cy="59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B72EE-4B45-425F-B500-026DA88CB77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65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4396" y="592230"/>
            <a:ext cx="1676608" cy="9426749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571" y="592230"/>
            <a:ext cx="4932630" cy="94267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90" y="10309296"/>
            <a:ext cx="1749425" cy="59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D20DD-EE55-4DDE-BB8B-8D151B9371C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927" y="10309296"/>
            <a:ext cx="2625725" cy="59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91165" y="10309296"/>
            <a:ext cx="1749425" cy="59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0586A-009D-4946-86B1-6BEB0D580BF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8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592526"/>
            <a:ext cx="6705600" cy="214992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88" y="2961009"/>
            <a:ext cx="6705600" cy="70584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90" y="10309296"/>
            <a:ext cx="1749425" cy="59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7DE13-46BE-4B37-9FBB-8FA2A87D722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927" y="10309296"/>
            <a:ext cx="2625725" cy="59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91165" y="10309296"/>
            <a:ext cx="1749425" cy="59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FC707-0A99-4B85-9C38-B64E72987C1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0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24" y="2773183"/>
            <a:ext cx="6706433" cy="4627113"/>
          </a:xfrm>
          <a:prstGeom prst="rect">
            <a:avLst/>
          </a:prstGeom>
        </p:spPr>
        <p:txBody>
          <a:bodyPr anchor="b"/>
          <a:lstStyle>
            <a:lvl1pPr>
              <a:defRPr sz="520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524" y="7444070"/>
            <a:ext cx="6706433" cy="24332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81">
                <a:solidFill>
                  <a:schemeClr val="tx1"/>
                </a:solidFill>
              </a:defRPr>
            </a:lvl1pPr>
            <a:lvl2pPr marL="396424" indent="0">
              <a:buNone/>
              <a:defRPr sz="1734">
                <a:solidFill>
                  <a:schemeClr val="tx1">
                    <a:tint val="75000"/>
                  </a:schemeClr>
                </a:solidFill>
              </a:defRPr>
            </a:lvl2pPr>
            <a:lvl3pPr marL="792850" indent="0">
              <a:buNone/>
              <a:defRPr sz="1561">
                <a:solidFill>
                  <a:schemeClr val="tx1">
                    <a:tint val="75000"/>
                  </a:schemeClr>
                </a:solidFill>
              </a:defRPr>
            </a:lvl3pPr>
            <a:lvl4pPr marL="1189274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570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82124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855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4974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71399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90" y="10309296"/>
            <a:ext cx="1749425" cy="59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4D596-71CB-401C-BE2A-FF96587D8E9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927" y="10309296"/>
            <a:ext cx="2625725" cy="59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91165" y="10309296"/>
            <a:ext cx="1749425" cy="59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CCBC2-8C21-4C9A-A2A0-C4F7CFD13B6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40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592526"/>
            <a:ext cx="6705600" cy="214992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73" y="2961147"/>
            <a:ext cx="3304619" cy="70578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387" y="2961147"/>
            <a:ext cx="3304619" cy="70578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90" y="10309296"/>
            <a:ext cx="1749425" cy="59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FDC24-657B-46BD-9F76-F6EB56EE60B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927" y="10309296"/>
            <a:ext cx="2625725" cy="59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91165" y="10309296"/>
            <a:ext cx="1749425" cy="59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B99DA-1B7B-4D03-B44C-EA0B6BFD2A8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6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6" y="592232"/>
            <a:ext cx="6706433" cy="2150051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584" y="2726831"/>
            <a:ext cx="3289432" cy="133637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81" b="1"/>
            </a:lvl1pPr>
            <a:lvl2pPr marL="396424" indent="0">
              <a:buNone/>
              <a:defRPr sz="1734" b="1"/>
            </a:lvl2pPr>
            <a:lvl3pPr marL="792850" indent="0">
              <a:buNone/>
              <a:defRPr sz="1561" b="1"/>
            </a:lvl3pPr>
            <a:lvl4pPr marL="1189274" indent="0">
              <a:buNone/>
              <a:defRPr sz="1386" b="1"/>
            </a:lvl4pPr>
            <a:lvl5pPr marL="1585700" indent="0">
              <a:buNone/>
              <a:defRPr sz="1386" b="1"/>
            </a:lvl5pPr>
            <a:lvl6pPr marL="1982124" indent="0">
              <a:buNone/>
              <a:defRPr sz="1386" b="1"/>
            </a:lvl6pPr>
            <a:lvl7pPr marL="2378550" indent="0">
              <a:buNone/>
              <a:defRPr sz="1386" b="1"/>
            </a:lvl7pPr>
            <a:lvl8pPr marL="2774974" indent="0">
              <a:buNone/>
              <a:defRPr sz="1386" b="1"/>
            </a:lvl8pPr>
            <a:lvl9pPr marL="3171399" indent="0">
              <a:buNone/>
              <a:defRPr sz="138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584" y="4063210"/>
            <a:ext cx="3289432" cy="59763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6385" y="2726831"/>
            <a:ext cx="3305632" cy="133637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81" b="1"/>
            </a:lvl1pPr>
            <a:lvl2pPr marL="396424" indent="0">
              <a:buNone/>
              <a:defRPr sz="1734" b="1"/>
            </a:lvl2pPr>
            <a:lvl3pPr marL="792850" indent="0">
              <a:buNone/>
              <a:defRPr sz="1561" b="1"/>
            </a:lvl3pPr>
            <a:lvl4pPr marL="1189274" indent="0">
              <a:buNone/>
              <a:defRPr sz="1386" b="1"/>
            </a:lvl4pPr>
            <a:lvl5pPr marL="1585700" indent="0">
              <a:buNone/>
              <a:defRPr sz="1386" b="1"/>
            </a:lvl5pPr>
            <a:lvl6pPr marL="1982124" indent="0">
              <a:buNone/>
              <a:defRPr sz="1386" b="1"/>
            </a:lvl6pPr>
            <a:lvl7pPr marL="2378550" indent="0">
              <a:buNone/>
              <a:defRPr sz="1386" b="1"/>
            </a:lvl7pPr>
            <a:lvl8pPr marL="2774974" indent="0">
              <a:buNone/>
              <a:defRPr sz="1386" b="1"/>
            </a:lvl8pPr>
            <a:lvl9pPr marL="3171399" indent="0">
              <a:buNone/>
              <a:defRPr sz="138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6385" y="4063210"/>
            <a:ext cx="3305632" cy="59763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90" y="10309296"/>
            <a:ext cx="1749425" cy="59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44564-11C5-49CA-A6C6-0EFA5B9EEF5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927" y="10309296"/>
            <a:ext cx="2625725" cy="59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91165" y="10309296"/>
            <a:ext cx="1749425" cy="59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FB411-F8C4-4E71-AA2F-EFB8BA58573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2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592526"/>
            <a:ext cx="6705600" cy="214992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90" y="10309296"/>
            <a:ext cx="1749425" cy="59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C5F0A-E814-4F5B-8509-4826EF6EAFA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927" y="10309296"/>
            <a:ext cx="2625725" cy="59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91165" y="10309296"/>
            <a:ext cx="1749425" cy="59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3135D-753B-4641-9B40-F5C756AB03B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90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90" y="10309296"/>
            <a:ext cx="1749425" cy="59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9F838-D727-4C3D-981F-C91357BA972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927" y="10309296"/>
            <a:ext cx="2625725" cy="59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91165" y="10309296"/>
            <a:ext cx="1749425" cy="59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7CFDE-7B0F-4037-894D-A6CABA6358C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0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6" y="741575"/>
            <a:ext cx="2507825" cy="2595510"/>
          </a:xfrm>
          <a:prstGeom prst="rect">
            <a:avLst/>
          </a:prstGeom>
        </p:spPr>
        <p:txBody>
          <a:bodyPr anchor="b"/>
          <a:lstStyle>
            <a:lvl1pPr>
              <a:defRPr sz="277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634" y="1601597"/>
            <a:ext cx="3936385" cy="7904975"/>
          </a:xfrm>
          <a:prstGeom prst="rect">
            <a:avLst/>
          </a:prstGeom>
        </p:spPr>
        <p:txBody>
          <a:bodyPr/>
          <a:lstStyle>
            <a:lvl1pPr>
              <a:defRPr sz="2775"/>
            </a:lvl1pPr>
            <a:lvl2pPr>
              <a:defRPr sz="2428"/>
            </a:lvl2pPr>
            <a:lvl3pPr>
              <a:defRPr sz="2081"/>
            </a:lvl3pPr>
            <a:lvl4pPr>
              <a:defRPr sz="1734"/>
            </a:lvl4pPr>
            <a:lvl5pPr>
              <a:defRPr sz="1734"/>
            </a:lvl5pPr>
            <a:lvl6pPr>
              <a:defRPr sz="1734"/>
            </a:lvl6pPr>
            <a:lvl7pPr>
              <a:defRPr sz="1734"/>
            </a:lvl7pPr>
            <a:lvl8pPr>
              <a:defRPr sz="1734"/>
            </a:lvl8pPr>
            <a:lvl9pPr>
              <a:defRPr sz="173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6" y="3337085"/>
            <a:ext cx="2507825" cy="6182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86"/>
            </a:lvl1pPr>
            <a:lvl2pPr marL="396424" indent="0">
              <a:buNone/>
              <a:defRPr sz="1213"/>
            </a:lvl2pPr>
            <a:lvl3pPr marL="792850" indent="0">
              <a:buNone/>
              <a:defRPr sz="1041"/>
            </a:lvl3pPr>
            <a:lvl4pPr marL="1189274" indent="0">
              <a:buNone/>
              <a:defRPr sz="867"/>
            </a:lvl4pPr>
            <a:lvl5pPr marL="1585700" indent="0">
              <a:buNone/>
              <a:defRPr sz="867"/>
            </a:lvl5pPr>
            <a:lvl6pPr marL="1982124" indent="0">
              <a:buNone/>
              <a:defRPr sz="867"/>
            </a:lvl6pPr>
            <a:lvl7pPr marL="2378550" indent="0">
              <a:buNone/>
              <a:defRPr sz="867"/>
            </a:lvl7pPr>
            <a:lvl8pPr marL="2774974" indent="0">
              <a:buNone/>
              <a:defRPr sz="867"/>
            </a:lvl8pPr>
            <a:lvl9pPr marL="3171399" indent="0">
              <a:buNone/>
              <a:defRPr sz="8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90" y="10309296"/>
            <a:ext cx="1749425" cy="59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78700-CC02-43A7-8D67-617F0C9B34C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927" y="10309296"/>
            <a:ext cx="2625725" cy="59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91165" y="10309296"/>
            <a:ext cx="1749425" cy="59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CBD56-090A-4AA6-BB18-0A87B6BE42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4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6" y="741575"/>
            <a:ext cx="2507825" cy="2595510"/>
          </a:xfrm>
          <a:prstGeom prst="rect">
            <a:avLst/>
          </a:prstGeom>
        </p:spPr>
        <p:txBody>
          <a:bodyPr anchor="b"/>
          <a:lstStyle>
            <a:lvl1pPr>
              <a:defRPr sz="277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5634" y="1601597"/>
            <a:ext cx="3936385" cy="790497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775"/>
            </a:lvl1pPr>
            <a:lvl2pPr marL="396424" indent="0">
              <a:buNone/>
              <a:defRPr sz="2428"/>
            </a:lvl2pPr>
            <a:lvl3pPr marL="792850" indent="0">
              <a:buNone/>
              <a:defRPr sz="2081"/>
            </a:lvl3pPr>
            <a:lvl4pPr marL="1189274" indent="0">
              <a:buNone/>
              <a:defRPr sz="1734"/>
            </a:lvl4pPr>
            <a:lvl5pPr marL="1585700" indent="0">
              <a:buNone/>
              <a:defRPr sz="1734"/>
            </a:lvl5pPr>
            <a:lvl6pPr marL="1982124" indent="0">
              <a:buNone/>
              <a:defRPr sz="1734"/>
            </a:lvl6pPr>
            <a:lvl7pPr marL="2378550" indent="0">
              <a:buNone/>
              <a:defRPr sz="1734"/>
            </a:lvl7pPr>
            <a:lvl8pPr marL="2774974" indent="0">
              <a:buNone/>
              <a:defRPr sz="1734"/>
            </a:lvl8pPr>
            <a:lvl9pPr marL="3171399" indent="0">
              <a:buNone/>
              <a:defRPr sz="1734"/>
            </a:lvl9pPr>
          </a:lstStyle>
          <a:p>
            <a:pPr lvl="0"/>
            <a:r>
              <a:rPr lang="ja-JP" altLang="en-US" noProof="0"/>
              <a:t>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6" y="3337085"/>
            <a:ext cx="2507825" cy="6182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86"/>
            </a:lvl1pPr>
            <a:lvl2pPr marL="396424" indent="0">
              <a:buNone/>
              <a:defRPr sz="1213"/>
            </a:lvl2pPr>
            <a:lvl3pPr marL="792850" indent="0">
              <a:buNone/>
              <a:defRPr sz="1041"/>
            </a:lvl3pPr>
            <a:lvl4pPr marL="1189274" indent="0">
              <a:buNone/>
              <a:defRPr sz="867"/>
            </a:lvl4pPr>
            <a:lvl5pPr marL="1585700" indent="0">
              <a:buNone/>
              <a:defRPr sz="867"/>
            </a:lvl5pPr>
            <a:lvl6pPr marL="1982124" indent="0">
              <a:buNone/>
              <a:defRPr sz="867"/>
            </a:lvl6pPr>
            <a:lvl7pPr marL="2378550" indent="0">
              <a:buNone/>
              <a:defRPr sz="867"/>
            </a:lvl7pPr>
            <a:lvl8pPr marL="2774974" indent="0">
              <a:buNone/>
              <a:defRPr sz="867"/>
            </a:lvl8pPr>
            <a:lvl9pPr marL="3171399" indent="0">
              <a:buNone/>
              <a:defRPr sz="8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90" y="10309296"/>
            <a:ext cx="1749425" cy="59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F08AA-2110-42CD-8773-E3A4EF59A3C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927" y="10309296"/>
            <a:ext cx="2625725" cy="59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91165" y="10309296"/>
            <a:ext cx="1749425" cy="59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9A334-02AD-4810-8742-6DB93C5EA25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3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74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791599" rtl="0" fontAlgn="base">
        <a:lnSpc>
          <a:spcPct val="90000"/>
        </a:lnSpc>
        <a:spcBef>
          <a:spcPct val="0"/>
        </a:spcBef>
        <a:spcAft>
          <a:spcPct val="0"/>
        </a:spcAft>
        <a:defRPr kumimoji="1" sz="3773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91599" rtl="0" fontAlgn="base">
        <a:lnSpc>
          <a:spcPct val="90000"/>
        </a:lnSpc>
        <a:spcBef>
          <a:spcPct val="0"/>
        </a:spcBef>
        <a:spcAft>
          <a:spcPct val="0"/>
        </a:spcAft>
        <a:defRPr kumimoji="1" sz="3773">
          <a:solidFill>
            <a:schemeClr val="tx1"/>
          </a:solidFill>
          <a:latin typeface="Calibri Light"/>
          <a:ea typeface="ＭＳ Ｐゴシック" pitchFamily="50" charset="-128"/>
        </a:defRPr>
      </a:lvl2pPr>
      <a:lvl3pPr algn="l" defTabSz="791599" rtl="0" fontAlgn="base">
        <a:lnSpc>
          <a:spcPct val="90000"/>
        </a:lnSpc>
        <a:spcBef>
          <a:spcPct val="0"/>
        </a:spcBef>
        <a:spcAft>
          <a:spcPct val="0"/>
        </a:spcAft>
        <a:defRPr kumimoji="1" sz="3773">
          <a:solidFill>
            <a:schemeClr val="tx1"/>
          </a:solidFill>
          <a:latin typeface="Calibri Light"/>
          <a:ea typeface="ＭＳ Ｐゴシック" pitchFamily="50" charset="-128"/>
        </a:defRPr>
      </a:lvl3pPr>
      <a:lvl4pPr algn="l" defTabSz="791599" rtl="0" fontAlgn="base">
        <a:lnSpc>
          <a:spcPct val="90000"/>
        </a:lnSpc>
        <a:spcBef>
          <a:spcPct val="0"/>
        </a:spcBef>
        <a:spcAft>
          <a:spcPct val="0"/>
        </a:spcAft>
        <a:defRPr kumimoji="1" sz="3773">
          <a:solidFill>
            <a:schemeClr val="tx1"/>
          </a:solidFill>
          <a:latin typeface="Calibri Light"/>
          <a:ea typeface="ＭＳ Ｐゴシック" pitchFamily="50" charset="-128"/>
        </a:defRPr>
      </a:lvl4pPr>
      <a:lvl5pPr algn="l" defTabSz="791599" rtl="0" fontAlgn="base">
        <a:lnSpc>
          <a:spcPct val="90000"/>
        </a:lnSpc>
        <a:spcBef>
          <a:spcPct val="0"/>
        </a:spcBef>
        <a:spcAft>
          <a:spcPct val="0"/>
        </a:spcAft>
        <a:defRPr kumimoji="1" sz="3773">
          <a:solidFill>
            <a:schemeClr val="tx1"/>
          </a:solidFill>
          <a:latin typeface="Calibri Light"/>
          <a:ea typeface="ＭＳ Ｐゴシック" pitchFamily="50" charset="-128"/>
        </a:defRPr>
      </a:lvl5pPr>
      <a:lvl6pPr marL="466217" algn="l" defTabSz="791599" rtl="0" fontAlgn="base">
        <a:lnSpc>
          <a:spcPct val="90000"/>
        </a:lnSpc>
        <a:spcBef>
          <a:spcPct val="0"/>
        </a:spcBef>
        <a:spcAft>
          <a:spcPct val="0"/>
        </a:spcAft>
        <a:defRPr kumimoji="1" sz="3773">
          <a:solidFill>
            <a:schemeClr val="tx1"/>
          </a:solidFill>
          <a:latin typeface="Calibri Light"/>
          <a:ea typeface="ＭＳ Ｐゴシック" pitchFamily="50" charset="-128"/>
        </a:defRPr>
      </a:lvl6pPr>
      <a:lvl7pPr marL="932436" algn="l" defTabSz="791599" rtl="0" fontAlgn="base">
        <a:lnSpc>
          <a:spcPct val="90000"/>
        </a:lnSpc>
        <a:spcBef>
          <a:spcPct val="0"/>
        </a:spcBef>
        <a:spcAft>
          <a:spcPct val="0"/>
        </a:spcAft>
        <a:defRPr kumimoji="1" sz="3773">
          <a:solidFill>
            <a:schemeClr val="tx1"/>
          </a:solidFill>
          <a:latin typeface="Calibri Light"/>
          <a:ea typeface="ＭＳ Ｐゴシック" pitchFamily="50" charset="-128"/>
        </a:defRPr>
      </a:lvl7pPr>
      <a:lvl8pPr marL="1398653" algn="l" defTabSz="791599" rtl="0" fontAlgn="base">
        <a:lnSpc>
          <a:spcPct val="90000"/>
        </a:lnSpc>
        <a:spcBef>
          <a:spcPct val="0"/>
        </a:spcBef>
        <a:spcAft>
          <a:spcPct val="0"/>
        </a:spcAft>
        <a:defRPr kumimoji="1" sz="3773">
          <a:solidFill>
            <a:schemeClr val="tx1"/>
          </a:solidFill>
          <a:latin typeface="Calibri Light"/>
          <a:ea typeface="ＭＳ Ｐゴシック" pitchFamily="50" charset="-128"/>
        </a:defRPr>
      </a:lvl8pPr>
      <a:lvl9pPr marL="1864871" algn="l" defTabSz="791599" rtl="0" fontAlgn="base">
        <a:lnSpc>
          <a:spcPct val="90000"/>
        </a:lnSpc>
        <a:spcBef>
          <a:spcPct val="0"/>
        </a:spcBef>
        <a:spcAft>
          <a:spcPct val="0"/>
        </a:spcAft>
        <a:defRPr kumimoji="1" sz="3773">
          <a:solidFill>
            <a:schemeClr val="tx1"/>
          </a:solidFill>
          <a:latin typeface="Calibri Light"/>
          <a:ea typeface="ＭＳ Ｐゴシック" pitchFamily="50" charset="-128"/>
        </a:defRPr>
      </a:lvl9pPr>
    </p:titleStyle>
    <p:bodyStyle>
      <a:lvl1pPr marL="197495" indent="-197495" algn="l" defTabSz="791599" rtl="0" fontAlgn="base">
        <a:lnSpc>
          <a:spcPct val="90000"/>
        </a:lnSpc>
        <a:spcBef>
          <a:spcPts val="867"/>
        </a:spcBef>
        <a:spcAft>
          <a:spcPct val="0"/>
        </a:spcAft>
        <a:buFont typeface="Arial" pitchFamily="34" charset="0"/>
        <a:buChar char="•"/>
        <a:defRPr kumimoji="1" sz="2345" kern="1200">
          <a:solidFill>
            <a:schemeClr val="tx1"/>
          </a:solidFill>
          <a:latin typeface="+mn-lt"/>
          <a:ea typeface="+mn-ea"/>
          <a:cs typeface="+mn-cs"/>
        </a:defRPr>
      </a:lvl1pPr>
      <a:lvl2pPr marL="594104" indent="-197495" algn="l" defTabSz="791599" rtl="0" fontAlgn="base">
        <a:lnSpc>
          <a:spcPct val="90000"/>
        </a:lnSpc>
        <a:spcBef>
          <a:spcPts val="434"/>
        </a:spcBef>
        <a:spcAft>
          <a:spcPct val="0"/>
        </a:spcAft>
        <a:buFont typeface="Arial" pitchFamily="34" charset="0"/>
        <a:buChar char="•"/>
        <a:defRPr kumimoji="1" sz="2039" kern="1200">
          <a:solidFill>
            <a:schemeClr val="tx1"/>
          </a:solidFill>
          <a:latin typeface="+mn-lt"/>
          <a:ea typeface="+mn-ea"/>
          <a:cs typeface="+mn-cs"/>
        </a:defRPr>
      </a:lvl2pPr>
      <a:lvl3pPr marL="990713" indent="-197495" algn="l" defTabSz="791599" rtl="0" fontAlgn="base">
        <a:lnSpc>
          <a:spcPct val="90000"/>
        </a:lnSpc>
        <a:spcBef>
          <a:spcPts val="434"/>
        </a:spcBef>
        <a:spcAft>
          <a:spcPct val="0"/>
        </a:spcAft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7322" indent="-197495" algn="l" defTabSz="791599" rtl="0" fontAlgn="base">
        <a:lnSpc>
          <a:spcPct val="90000"/>
        </a:lnSpc>
        <a:spcBef>
          <a:spcPts val="434"/>
        </a:spcBef>
        <a:spcAft>
          <a:spcPct val="0"/>
        </a:spcAft>
        <a:buFont typeface="Arial" pitchFamily="34" charset="0"/>
        <a:buChar char="•"/>
        <a:defRPr kumimoji="1"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82312" indent="-197495" algn="l" defTabSz="791599" rtl="0" fontAlgn="base">
        <a:lnSpc>
          <a:spcPct val="90000"/>
        </a:lnSpc>
        <a:spcBef>
          <a:spcPts val="434"/>
        </a:spcBef>
        <a:spcAft>
          <a:spcPct val="0"/>
        </a:spcAft>
        <a:buFont typeface="Arial" pitchFamily="34" charset="0"/>
        <a:buChar char="•"/>
        <a:defRPr kumimoji="1"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80337" indent="-198213" algn="l" defTabSz="792850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kumimoji="1" sz="1561" kern="1200">
          <a:solidFill>
            <a:schemeClr val="tx1"/>
          </a:solidFill>
          <a:latin typeface="+mn-lt"/>
          <a:ea typeface="+mn-ea"/>
          <a:cs typeface="+mn-cs"/>
        </a:defRPr>
      </a:lvl6pPr>
      <a:lvl7pPr marL="2576763" indent="-198213" algn="l" defTabSz="792850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kumimoji="1" sz="1561" kern="1200">
          <a:solidFill>
            <a:schemeClr val="tx1"/>
          </a:solidFill>
          <a:latin typeface="+mn-lt"/>
          <a:ea typeface="+mn-ea"/>
          <a:cs typeface="+mn-cs"/>
        </a:defRPr>
      </a:lvl7pPr>
      <a:lvl8pPr marL="2973187" indent="-198213" algn="l" defTabSz="792850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kumimoji="1" sz="1561" kern="1200">
          <a:solidFill>
            <a:schemeClr val="tx1"/>
          </a:solidFill>
          <a:latin typeface="+mn-lt"/>
          <a:ea typeface="+mn-ea"/>
          <a:cs typeface="+mn-cs"/>
        </a:defRPr>
      </a:lvl8pPr>
      <a:lvl9pPr marL="3369611" indent="-198213" algn="l" defTabSz="792850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kumimoji="1" sz="15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850" rtl="0" eaLnBrk="1" latinLnBrk="0" hangingPunct="1">
        <a:defRPr kumimoji="1" sz="1561" kern="1200">
          <a:solidFill>
            <a:schemeClr val="tx1"/>
          </a:solidFill>
          <a:latin typeface="+mn-lt"/>
          <a:ea typeface="+mn-ea"/>
          <a:cs typeface="+mn-cs"/>
        </a:defRPr>
      </a:lvl1pPr>
      <a:lvl2pPr marL="396424" algn="l" defTabSz="792850" rtl="0" eaLnBrk="1" latinLnBrk="0" hangingPunct="1">
        <a:defRPr kumimoji="1" sz="1561" kern="1200">
          <a:solidFill>
            <a:schemeClr val="tx1"/>
          </a:solidFill>
          <a:latin typeface="+mn-lt"/>
          <a:ea typeface="+mn-ea"/>
          <a:cs typeface="+mn-cs"/>
        </a:defRPr>
      </a:lvl2pPr>
      <a:lvl3pPr marL="792850" algn="l" defTabSz="792850" rtl="0" eaLnBrk="1" latinLnBrk="0" hangingPunct="1">
        <a:defRPr kumimoji="1" sz="1561" kern="1200">
          <a:solidFill>
            <a:schemeClr val="tx1"/>
          </a:solidFill>
          <a:latin typeface="+mn-lt"/>
          <a:ea typeface="+mn-ea"/>
          <a:cs typeface="+mn-cs"/>
        </a:defRPr>
      </a:lvl3pPr>
      <a:lvl4pPr marL="1189274" algn="l" defTabSz="792850" rtl="0" eaLnBrk="1" latinLnBrk="0" hangingPunct="1">
        <a:defRPr kumimoji="1" sz="1561" kern="1200">
          <a:solidFill>
            <a:schemeClr val="tx1"/>
          </a:solidFill>
          <a:latin typeface="+mn-lt"/>
          <a:ea typeface="+mn-ea"/>
          <a:cs typeface="+mn-cs"/>
        </a:defRPr>
      </a:lvl4pPr>
      <a:lvl5pPr marL="1585700" algn="l" defTabSz="792850" rtl="0" eaLnBrk="1" latinLnBrk="0" hangingPunct="1">
        <a:defRPr kumimoji="1" sz="1561" kern="1200">
          <a:solidFill>
            <a:schemeClr val="tx1"/>
          </a:solidFill>
          <a:latin typeface="+mn-lt"/>
          <a:ea typeface="+mn-ea"/>
          <a:cs typeface="+mn-cs"/>
        </a:defRPr>
      </a:lvl5pPr>
      <a:lvl6pPr marL="1982124" algn="l" defTabSz="792850" rtl="0" eaLnBrk="1" latinLnBrk="0" hangingPunct="1">
        <a:defRPr kumimoji="1" sz="1561" kern="1200">
          <a:solidFill>
            <a:schemeClr val="tx1"/>
          </a:solidFill>
          <a:latin typeface="+mn-lt"/>
          <a:ea typeface="+mn-ea"/>
          <a:cs typeface="+mn-cs"/>
        </a:defRPr>
      </a:lvl6pPr>
      <a:lvl7pPr marL="2378550" algn="l" defTabSz="792850" rtl="0" eaLnBrk="1" latinLnBrk="0" hangingPunct="1">
        <a:defRPr kumimoji="1" sz="1561" kern="1200">
          <a:solidFill>
            <a:schemeClr val="tx1"/>
          </a:solidFill>
          <a:latin typeface="+mn-lt"/>
          <a:ea typeface="+mn-ea"/>
          <a:cs typeface="+mn-cs"/>
        </a:defRPr>
      </a:lvl7pPr>
      <a:lvl8pPr marL="2774974" algn="l" defTabSz="792850" rtl="0" eaLnBrk="1" latinLnBrk="0" hangingPunct="1">
        <a:defRPr kumimoji="1" sz="1561" kern="1200">
          <a:solidFill>
            <a:schemeClr val="tx1"/>
          </a:solidFill>
          <a:latin typeface="+mn-lt"/>
          <a:ea typeface="+mn-ea"/>
          <a:cs typeface="+mn-cs"/>
        </a:defRPr>
      </a:lvl8pPr>
      <a:lvl9pPr marL="3171399" algn="l" defTabSz="792850" rtl="0" eaLnBrk="1" latinLnBrk="0" hangingPunct="1">
        <a:defRPr kumimoji="1" sz="1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s://crossing-setagay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C0AF33F-8F3A-111F-6F60-F2711BE845DF}"/>
              </a:ext>
            </a:extLst>
          </p:cNvPr>
          <p:cNvGrpSpPr/>
          <p:nvPr/>
        </p:nvGrpSpPr>
        <p:grpSpPr>
          <a:xfrm>
            <a:off x="-1" y="0"/>
            <a:ext cx="7775575" cy="3116025"/>
            <a:chOff x="0" y="1135117"/>
            <a:chExt cx="6285186" cy="2096955"/>
          </a:xfrm>
        </p:grpSpPr>
        <p:pic>
          <p:nvPicPr>
            <p:cNvPr id="4" name="図プレースホルダー 3" descr="花">
              <a:extLst>
                <a:ext uri="{FF2B5EF4-FFF2-40B4-BE49-F238E27FC236}">
                  <a16:creationId xmlns:a16="http://schemas.microsoft.com/office/drawing/2014/main" id="{EA9188E8-4F1F-8A8B-60CA-AF9233149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1135117"/>
              <a:ext cx="3135006" cy="2091559"/>
            </a:xfrm>
            <a:prstGeom prst="rect">
              <a:avLst/>
            </a:prstGeom>
          </p:spPr>
        </p:pic>
        <p:pic>
          <p:nvPicPr>
            <p:cNvPr id="5" name="図プレースホルダー 2" descr="花に色を付けましょう">
              <a:extLst>
                <a:ext uri="{FF2B5EF4-FFF2-40B4-BE49-F238E27FC236}">
                  <a16:creationId xmlns:a16="http://schemas.microsoft.com/office/drawing/2014/main" id="{6F6644D6-EF48-3F8B-9BD5-A2610BACE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142092" y="1135117"/>
              <a:ext cx="3143094" cy="2096955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E7A1648-02F0-5C74-3EE5-CBE189353AD5}"/>
              </a:ext>
            </a:extLst>
          </p:cNvPr>
          <p:cNvGrpSpPr/>
          <p:nvPr/>
        </p:nvGrpSpPr>
        <p:grpSpPr>
          <a:xfrm>
            <a:off x="-1" y="9682618"/>
            <a:ext cx="7775575" cy="1440994"/>
            <a:chOff x="6712" y="9481547"/>
            <a:chExt cx="7768863" cy="1426166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F5E53589-6C36-42EB-A286-18B06E4C90D5}"/>
                </a:ext>
              </a:extLst>
            </p:cNvPr>
            <p:cNvSpPr/>
            <p:nvPr/>
          </p:nvSpPr>
          <p:spPr>
            <a:xfrm>
              <a:off x="6712" y="9481547"/>
              <a:ext cx="7768863" cy="1426166"/>
            </a:xfrm>
            <a:prstGeom prst="rect">
              <a:avLst/>
            </a:prstGeom>
            <a:solidFill>
              <a:srgbClr val="00B050"/>
            </a:solidFill>
            <a:ln w="19080">
              <a:solidFill>
                <a:srgbClr val="00B050"/>
              </a:solidFill>
              <a:miter/>
            </a:ln>
            <a:effectLst/>
          </p:spPr>
          <p:txBody>
            <a:bodyPr/>
            <a:lstStyle/>
            <a:p>
              <a:endParaRPr lang="ja-JP" altLang="en-US" sz="2045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5970761-6B2F-0DBD-BBBE-CE167247A519}"/>
                </a:ext>
              </a:extLst>
            </p:cNvPr>
            <p:cNvSpPr/>
            <p:nvPr/>
          </p:nvSpPr>
          <p:spPr>
            <a:xfrm>
              <a:off x="1423167" y="9712317"/>
              <a:ext cx="5344635" cy="1174848"/>
            </a:xfrm>
            <a:prstGeom prst="rect">
              <a:avLst/>
            </a:prstGeom>
            <a:solidFill>
              <a:srgbClr val="00B050"/>
            </a:solidFill>
            <a:ln w="12600">
              <a:noFill/>
            </a:ln>
            <a:effectLst/>
          </p:spPr>
          <p:txBody>
            <a:bodyPr anchor="ctr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sz="1020" b="1" kern="100" dirty="0">
                  <a:solidFill>
                    <a:srgbClr val="FFFF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游明朝" panose="02020400000000000000" pitchFamily="18" charset="-128"/>
                </a:rPr>
                <a:t>場</a:t>
              </a:r>
              <a:r>
                <a:rPr lang="ja-JP" altLang="en-US" sz="1020" b="1" kern="100" dirty="0">
                  <a:solidFill>
                    <a:srgbClr val="FFFF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游明朝" panose="02020400000000000000" pitchFamily="18" charset="-128"/>
                </a:rPr>
                <a:t>所</a:t>
              </a:r>
              <a:r>
                <a:rPr lang="en-US" sz="1020" b="1" kern="100" dirty="0">
                  <a:solidFill>
                    <a:srgbClr val="FFFF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游明朝" panose="02020400000000000000" pitchFamily="18" charset="-128"/>
                </a:rPr>
                <a:t>　世田谷区太子堂4-1-1 キャロットタワー２F</a:t>
              </a:r>
              <a:r>
                <a:rPr lang="ja-JP" altLang="en-US" sz="1020" b="1" kern="100" dirty="0">
                  <a:solidFill>
                    <a:srgbClr val="FFFF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游明朝" panose="02020400000000000000" pitchFamily="18" charset="-128"/>
                </a:rPr>
                <a:t>　</a:t>
              </a:r>
              <a:r>
                <a:rPr lang="en-US" sz="1020" b="1" kern="100" dirty="0" err="1">
                  <a:solidFill>
                    <a:srgbClr val="FFFF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游明朝" panose="02020400000000000000" pitchFamily="18" charset="-128"/>
                </a:rPr>
                <a:t>東急世田谷線三軒茶屋駅上</a:t>
              </a:r>
              <a:endParaRPr lang="ja-JP" altLang="en-US" sz="1020" kern="100" dirty="0">
                <a:latin typeface="Meiryo UI" panose="020B0604030504040204" pitchFamily="50" charset="-128"/>
                <a:ea typeface="Meiryo UI" panose="020B0604030504040204" pitchFamily="50" charset="-128"/>
                <a:cs typeface="游明朝" panose="02020400000000000000" pitchFamily="18" charset="-128"/>
              </a:endParaRPr>
            </a:p>
            <a:p>
              <a:r>
                <a:rPr lang="en-US" sz="1020" b="1" kern="100" dirty="0">
                  <a:solidFill>
                    <a:srgbClr val="FFFF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游明朝" panose="02020400000000000000" pitchFamily="18" charset="-128"/>
                </a:rPr>
                <a:t>Tel</a:t>
              </a:r>
              <a:r>
                <a:rPr lang="ja-JP" altLang="en-US" sz="1020" b="1" kern="100" dirty="0">
                  <a:solidFill>
                    <a:srgbClr val="FFFF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游明朝" panose="02020400000000000000" pitchFamily="18" charset="-128"/>
                </a:rPr>
                <a:t>　</a:t>
              </a:r>
              <a:r>
                <a:rPr lang="en-US" altLang="ja-JP" sz="1020" b="1" kern="100" dirty="0">
                  <a:solidFill>
                    <a:srgbClr val="FFFF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游明朝" panose="02020400000000000000" pitchFamily="18" charset="-128"/>
                </a:rPr>
                <a:t> </a:t>
              </a:r>
              <a:r>
                <a:rPr lang="ja-JP" altLang="en-US" sz="1020" b="1" kern="100" dirty="0">
                  <a:solidFill>
                    <a:srgbClr val="FFFF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游明朝" panose="02020400000000000000" pitchFamily="18" charset="-128"/>
                </a:rPr>
                <a:t> </a:t>
              </a:r>
              <a:r>
                <a:rPr lang="en-US" sz="1020" b="1" kern="100" dirty="0">
                  <a:solidFill>
                    <a:srgbClr val="FFFF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游明朝" panose="02020400000000000000" pitchFamily="18" charset="-128"/>
                </a:rPr>
                <a:t>03-5432-1538</a:t>
              </a:r>
              <a:r>
                <a:rPr lang="ja-JP" altLang="en-US" sz="1020" b="1" kern="100" dirty="0">
                  <a:solidFill>
                    <a:srgbClr val="FFFF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游明朝" panose="02020400000000000000" pitchFamily="18" charset="-128"/>
                </a:rPr>
                <a:t>　（</a:t>
              </a:r>
              <a:r>
                <a:rPr lang="en-US" sz="1020" b="1" kern="100" dirty="0">
                  <a:solidFill>
                    <a:srgbClr val="FFFF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游明朝" panose="02020400000000000000" pitchFamily="18" charset="-128"/>
                </a:rPr>
                <a:t>10 :00-18:00</a:t>
              </a:r>
              <a:r>
                <a:rPr lang="ja-JP" altLang="en-US" sz="1020" b="1" kern="100" dirty="0">
                  <a:solidFill>
                    <a:srgbClr val="FFFF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游明朝" panose="02020400000000000000" pitchFamily="18" charset="-128"/>
                </a:rPr>
                <a:t>　</a:t>
              </a:r>
              <a:r>
                <a:rPr lang="en-US" sz="1020" b="1" kern="100" dirty="0" err="1">
                  <a:solidFill>
                    <a:srgbClr val="FFFF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游明朝" panose="02020400000000000000" pitchFamily="18" charset="-128"/>
                </a:rPr>
                <a:t>月曜お休み</a:t>
              </a:r>
              <a:r>
                <a:rPr lang="en-US" sz="1020" b="1" kern="100" dirty="0">
                  <a:solidFill>
                    <a:srgbClr val="FFFF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游明朝" panose="02020400000000000000" pitchFamily="18" charset="-128"/>
                </a:rPr>
                <a:t>）</a:t>
              </a:r>
              <a:endParaRPr lang="ja-JP" altLang="en-US" sz="1020" kern="100" dirty="0">
                <a:latin typeface="Meiryo UI" panose="020B0604030504040204" pitchFamily="50" charset="-128"/>
                <a:ea typeface="Meiryo UI" panose="020B0604030504040204" pitchFamily="50" charset="-128"/>
                <a:cs typeface="游明朝" panose="02020400000000000000" pitchFamily="18" charset="-128"/>
              </a:endParaRPr>
            </a:p>
            <a:p>
              <a:pPr algn="l">
                <a:lnSpc>
                  <a:spcPct val="125000"/>
                </a:lnSpc>
              </a:pPr>
              <a:r>
                <a:rPr lang="en-US" sz="1020" b="1" kern="100" dirty="0">
                  <a:solidFill>
                    <a:srgbClr val="FFFF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游明朝" panose="02020400000000000000" pitchFamily="18" charset="-128"/>
                </a:rPr>
                <a:t>Fax </a:t>
              </a:r>
              <a:r>
                <a:rPr lang="ja-JP" altLang="en-US" sz="1020" b="1" kern="100" dirty="0">
                  <a:solidFill>
                    <a:srgbClr val="FFFF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游明朝" panose="02020400000000000000" pitchFamily="18" charset="-128"/>
                </a:rPr>
                <a:t>　</a:t>
              </a:r>
              <a:r>
                <a:rPr lang="en-US" sz="1020" b="1" kern="100" dirty="0">
                  <a:solidFill>
                    <a:srgbClr val="FFFF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游明朝" panose="02020400000000000000" pitchFamily="18" charset="-128"/>
                </a:rPr>
                <a:t>03-5432-1570</a:t>
              </a:r>
              <a:endParaRPr lang="ja-JP" altLang="en-US" sz="1020" kern="100" dirty="0">
                <a:latin typeface="Meiryo UI" panose="020B0604030504040204" pitchFamily="50" charset="-128"/>
                <a:ea typeface="Meiryo UI" panose="020B0604030504040204" pitchFamily="50" charset="-128"/>
                <a:cs typeface="游明朝" panose="02020400000000000000" pitchFamily="18" charset="-128"/>
              </a:endParaRPr>
            </a:p>
            <a:p>
              <a:pPr algn="l">
                <a:lnSpc>
                  <a:spcPct val="125000"/>
                </a:lnSpc>
              </a:pPr>
              <a:r>
                <a:rPr lang="en-US" sz="1020" b="1" kern="100" dirty="0">
                  <a:solidFill>
                    <a:srgbClr val="FFFF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游明朝" panose="02020400000000000000" pitchFamily="18" charset="-128"/>
                </a:rPr>
                <a:t>Web</a:t>
              </a:r>
              <a:r>
                <a:rPr lang="ja-JP" altLang="en-US" sz="1020" b="1" kern="100" dirty="0">
                  <a:solidFill>
                    <a:srgbClr val="FFFF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游明朝" panose="02020400000000000000" pitchFamily="18" charset="-128"/>
                </a:rPr>
                <a:t>　</a:t>
              </a:r>
              <a:r>
                <a:rPr lang="en-US" sz="1020" b="1" kern="100" dirty="0">
                  <a:solidFill>
                    <a:srgbClr val="FFFF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游明朝" panose="02020400000000000000" pitchFamily="18" charset="-128"/>
                  <a:hlinkClick r:id="rId4"/>
                </a:rPr>
                <a:t>https://crossing-setagaya.com/</a:t>
              </a:r>
              <a:endParaRPr lang="en-US" sz="1020" b="1" kern="10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游明朝" panose="02020400000000000000" pitchFamily="18" charset="-128"/>
              </a:endParaRPr>
            </a:p>
            <a:p>
              <a:pPr algn="l">
                <a:lnSpc>
                  <a:spcPct val="125000"/>
                </a:lnSpc>
              </a:pPr>
              <a:endParaRPr lang="en-US" altLang="ja-JP" sz="1632" b="1" kern="10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游明朝" panose="02020400000000000000" pitchFamily="18" charset="-128"/>
              </a:endParaRPr>
            </a:p>
            <a:p>
              <a:pPr algn="l">
                <a:lnSpc>
                  <a:spcPct val="125000"/>
                </a:lnSpc>
              </a:pPr>
              <a:r>
                <a:rPr lang="ja-JP" altLang="en-US" sz="1020" kern="100" dirty="0">
                  <a:latin typeface="メイリオ" panose="020B0604030504040204" pitchFamily="50" charset="-128"/>
                  <a:ea typeface="メイリオ" panose="020B0604030504040204" pitchFamily="50" charset="-128"/>
                  <a:cs typeface="游明朝" panose="02020400000000000000" pitchFamily="18" charset="-128"/>
                </a:rPr>
                <a:t>主催：せたがや国際交流センター　　　後援：世田谷区</a:t>
              </a:r>
              <a:endParaRPr lang="en-US" altLang="ja-JP" sz="102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游明朝" panose="02020400000000000000" pitchFamily="18" charset="-128"/>
              </a:endParaRPr>
            </a:p>
            <a:p>
              <a:pPr>
                <a:lnSpc>
                  <a:spcPct val="125000"/>
                </a:lnSpc>
              </a:pPr>
              <a:endParaRPr lang="ja-JP" altLang="en-US" sz="1070" kern="100" dirty="0"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endParaRPr>
            </a:p>
          </p:txBody>
        </p:sp>
        <p:pic>
          <p:nvPicPr>
            <p:cNvPr id="13" name="図 12" descr="テキスト&#10;&#10;自動的に生成された説明">
              <a:extLst>
                <a:ext uri="{FF2B5EF4-FFF2-40B4-BE49-F238E27FC236}">
                  <a16:creationId xmlns:a16="http://schemas.microsoft.com/office/drawing/2014/main" id="{B44BE2E6-4681-12F1-091A-AE8D3D62E6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2149" t="6939" r="8527" b="6069"/>
            <a:stretch/>
          </p:blipFill>
          <p:spPr bwMode="auto">
            <a:xfrm>
              <a:off x="126928" y="9607180"/>
              <a:ext cx="1229327" cy="1192728"/>
            </a:xfrm>
            <a:prstGeom prst="rect">
              <a:avLst/>
            </a:prstGeom>
          </p:spPr>
        </p:pic>
        <p:pic>
          <p:nvPicPr>
            <p:cNvPr id="14" name="図 13" descr="QR コード&#10;&#10;自動的に生成された説明">
              <a:extLst>
                <a:ext uri="{FF2B5EF4-FFF2-40B4-BE49-F238E27FC236}">
                  <a16:creationId xmlns:a16="http://schemas.microsoft.com/office/drawing/2014/main" id="{CC62F2A1-F292-B61D-1457-17882BCAF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78045" y="9611186"/>
              <a:ext cx="1180649" cy="1180649"/>
            </a:xfrm>
            <a:prstGeom prst="rect">
              <a:avLst/>
            </a:prstGeom>
          </p:spPr>
        </p:pic>
      </p:grpSp>
      <p:pic>
        <p:nvPicPr>
          <p:cNvPr id="18" name="図プレースホルダー 2" descr="花に色を付けましょう">
            <a:extLst>
              <a:ext uri="{FF2B5EF4-FFF2-40B4-BE49-F238E27FC236}">
                <a16:creationId xmlns:a16="http://schemas.microsoft.com/office/drawing/2014/main" id="{B2B12484-1FFB-5679-646C-1C89B6FFAA3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6555603"/>
            <a:ext cx="3888407" cy="3116025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18CF3FF-2CA0-0E81-F847-50670E1D67FE}"/>
              </a:ext>
            </a:extLst>
          </p:cNvPr>
          <p:cNvSpPr txBox="1"/>
          <p:nvPr/>
        </p:nvSpPr>
        <p:spPr>
          <a:xfrm>
            <a:off x="2394866" y="654040"/>
            <a:ext cx="2771949" cy="800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78" b="1" dirty="0">
                <a:solidFill>
                  <a:schemeClr val="accent6">
                    <a:lumMod val="50000"/>
                  </a:schemeClr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rPr>
              <a:t>韓国語</a:t>
            </a:r>
            <a:r>
              <a:rPr lang="ja-JP" altLang="en-US" sz="4487" b="1" dirty="0">
                <a:solidFill>
                  <a:schemeClr val="accent6">
                    <a:lumMod val="50000"/>
                  </a:schemeClr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で</a:t>
            </a:r>
            <a:endParaRPr lang="en-US" altLang="ja-JP" sz="4487" b="1" dirty="0">
              <a:solidFill>
                <a:schemeClr val="accent6">
                  <a:lumMod val="50000"/>
                </a:schemeClr>
              </a:solidFill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5C07ACA-7C21-EED5-8833-3E3B819260CD}"/>
              </a:ext>
            </a:extLst>
          </p:cNvPr>
          <p:cNvGrpSpPr/>
          <p:nvPr/>
        </p:nvGrpSpPr>
        <p:grpSpPr>
          <a:xfrm>
            <a:off x="3014654" y="977459"/>
            <a:ext cx="4760921" cy="1685987"/>
            <a:chOff x="1648512" y="1560501"/>
            <a:chExt cx="4668515" cy="1653265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4B681E93-AC83-D86E-4F61-C7481FEB09F0}"/>
                </a:ext>
              </a:extLst>
            </p:cNvPr>
            <p:cNvSpPr txBox="1"/>
            <p:nvPr/>
          </p:nvSpPr>
          <p:spPr>
            <a:xfrm>
              <a:off x="1648512" y="1588786"/>
              <a:ext cx="1483527" cy="147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8973" dirty="0">
                  <a:ln w="25400">
                    <a:noFill/>
                  </a:ln>
                  <a:solidFill>
                    <a:srgbClr val="CC0066"/>
                  </a:solidFill>
                  <a:latin typeface="HG明朝B" panose="02020809000000000000" pitchFamily="17" charset="-128"/>
                  <a:ea typeface="HG明朝B" panose="02020809000000000000" pitchFamily="17" charset="-128"/>
                </a:rPr>
                <a:t>お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E6C8302F-BB5A-FBA2-A051-35C8C2B781E7}"/>
                </a:ext>
              </a:extLst>
            </p:cNvPr>
            <p:cNvSpPr txBox="1"/>
            <p:nvPr/>
          </p:nvSpPr>
          <p:spPr>
            <a:xfrm>
              <a:off x="2489280" y="1560501"/>
              <a:ext cx="1351676" cy="147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8973" dirty="0">
                  <a:ln w="0">
                    <a:noFill/>
                  </a:ln>
                  <a:solidFill>
                    <a:srgbClr val="CC0066"/>
                  </a:solidFill>
                  <a:latin typeface="HG明朝B" panose="02020809000000000000" pitchFamily="17" charset="-128"/>
                  <a:ea typeface="HG明朝B" panose="02020809000000000000" pitchFamily="17" charset="-128"/>
                </a:rPr>
                <a:t>し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27ADCC7-B758-D1B9-95DA-D0E354EDA6D5}"/>
                </a:ext>
              </a:extLst>
            </p:cNvPr>
            <p:cNvSpPr txBox="1"/>
            <p:nvPr/>
          </p:nvSpPr>
          <p:spPr>
            <a:xfrm>
              <a:off x="3330048" y="1990303"/>
              <a:ext cx="1351676" cy="10370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6119" b="1" dirty="0">
                  <a:ln w="0">
                    <a:noFill/>
                  </a:ln>
                  <a:solidFill>
                    <a:srgbClr val="CC0066"/>
                  </a:solidFill>
                  <a:latin typeface="HG明朝B" panose="02020809000000000000" pitchFamily="17" charset="-128"/>
                  <a:ea typeface="HG明朝B" panose="02020809000000000000" pitchFamily="17" charset="-128"/>
                </a:rPr>
                <a:t>や</a:t>
              </a:r>
              <a:endParaRPr lang="ja-JP" altLang="en-US" sz="8973" b="1" dirty="0">
                <a:ln w="0">
                  <a:noFill/>
                </a:ln>
                <a:solidFill>
                  <a:srgbClr val="CC0066"/>
                </a:solidFill>
                <a:latin typeface="HG明朝B" panose="02020809000000000000" pitchFamily="17" charset="-128"/>
                <a:ea typeface="HG明朝B" panose="02020809000000000000" pitchFamily="17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4A282E62-EEE0-77EE-05DA-2DA3BDFE4613}"/>
                </a:ext>
              </a:extLst>
            </p:cNvPr>
            <p:cNvSpPr txBox="1"/>
            <p:nvPr/>
          </p:nvSpPr>
          <p:spPr>
            <a:xfrm>
              <a:off x="4205361" y="1620202"/>
              <a:ext cx="1351676" cy="147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8973" dirty="0">
                  <a:ln w="25400">
                    <a:noFill/>
                  </a:ln>
                  <a:solidFill>
                    <a:srgbClr val="CC0066"/>
                  </a:solidFill>
                  <a:latin typeface="HG明朝B" panose="02020809000000000000" pitchFamily="17" charset="-128"/>
                  <a:ea typeface="HG明朝B" panose="02020809000000000000" pitchFamily="17" charset="-128"/>
                </a:rPr>
                <a:t>べ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831ECAB-BF8C-D375-1661-049D5F55B08C}"/>
                </a:ext>
              </a:extLst>
            </p:cNvPr>
            <p:cNvSpPr txBox="1"/>
            <p:nvPr/>
          </p:nvSpPr>
          <p:spPr>
            <a:xfrm>
              <a:off x="5158848" y="1609929"/>
              <a:ext cx="1158179" cy="16038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9790" dirty="0">
                  <a:ln w="25400">
                    <a:noFill/>
                  </a:ln>
                  <a:solidFill>
                    <a:srgbClr val="CC0066"/>
                  </a:solidFill>
                  <a:latin typeface="HG明朝B" panose="02020809000000000000" pitchFamily="17" charset="-128"/>
                  <a:ea typeface="HG明朝B" panose="02020809000000000000" pitchFamily="17" charset="-128"/>
                </a:rPr>
                <a:t>り</a:t>
              </a:r>
            </a:p>
          </p:txBody>
        </p: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C8E9BB2-1E75-2C87-1AB3-C412717D13E6}"/>
              </a:ext>
            </a:extLst>
          </p:cNvPr>
          <p:cNvSpPr txBox="1"/>
          <p:nvPr/>
        </p:nvSpPr>
        <p:spPr>
          <a:xfrm>
            <a:off x="115347" y="2776309"/>
            <a:ext cx="5397192" cy="178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32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2023</a:t>
            </a:r>
            <a:r>
              <a:rPr lang="ja-JP" altLang="en-US" sz="1632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年度（</a:t>
            </a:r>
            <a:r>
              <a:rPr lang="en-US" altLang="ja-JP" sz="1632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r>
              <a:rPr lang="ja-JP" altLang="en-US" sz="1632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月～</a:t>
            </a:r>
            <a:r>
              <a:rPr lang="en-US" altLang="ja-JP" sz="1632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r>
              <a:rPr lang="ja-JP" altLang="en-US" sz="1632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月）</a:t>
            </a:r>
            <a:endParaRPr lang="en-US" altLang="ja-JP" sz="183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836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endParaRPr lang="en-US" altLang="ja-JP" sz="1836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2447" b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r>
              <a:rPr lang="ja-JP" altLang="ja-JP" sz="1632" b="1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 </a:t>
            </a:r>
            <a:r>
              <a:rPr lang="en-US" altLang="ja-JP" sz="2447" b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r>
            <a:r>
              <a:rPr lang="ja-JP" altLang="ja-JP" sz="1632" b="1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r>
              <a:rPr lang="ja-JP" altLang="en-US" sz="1632" b="1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木</a:t>
            </a:r>
            <a:r>
              <a:rPr lang="ja-JP" altLang="ja-JP" sz="1632" b="1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曜日</a:t>
            </a:r>
            <a:endParaRPr lang="en-US" altLang="ja-JP" sz="1632" b="1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2447" b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lang="ja-JP" altLang="ja-JP" sz="1632" b="1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 </a:t>
            </a:r>
            <a:r>
              <a:rPr lang="en-US" altLang="ja-JP" sz="2447" b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17</a:t>
            </a:r>
            <a:r>
              <a:rPr lang="ja-JP" altLang="ja-JP" sz="1632" b="1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r>
              <a:rPr lang="ja-JP" altLang="en-US" sz="1632" b="1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木</a:t>
            </a:r>
            <a:r>
              <a:rPr lang="ja-JP" altLang="ja-JP" sz="1632" b="1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曜日</a:t>
            </a:r>
            <a:endParaRPr lang="en-US" altLang="ja-JP" sz="1632" b="1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2447" b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r>
              <a:rPr lang="ja-JP" altLang="ja-JP" sz="1632" b="1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 </a:t>
            </a:r>
            <a:r>
              <a:rPr lang="en-US" altLang="ja-JP" sz="2447" b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21</a:t>
            </a:r>
            <a:r>
              <a:rPr lang="ja-JP" altLang="ja-JP" sz="1632" b="1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r>
              <a:rPr lang="ja-JP" altLang="en-US" sz="1632" b="1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木</a:t>
            </a:r>
            <a:r>
              <a:rPr lang="ja-JP" altLang="ja-JP" sz="1632" b="1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曜日</a:t>
            </a:r>
            <a:endParaRPr lang="en-US" altLang="ja-JP" sz="1632" b="1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42EC109-9A2D-8634-DDE1-8420A90AF9E4}"/>
              </a:ext>
            </a:extLst>
          </p:cNvPr>
          <p:cNvSpPr txBox="1"/>
          <p:nvPr/>
        </p:nvSpPr>
        <p:spPr>
          <a:xfrm>
            <a:off x="779940" y="0"/>
            <a:ext cx="6215684" cy="303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ja-JP" altLang="en-US" sz="1121" kern="100" dirty="0">
                <a:latin typeface="メイリオ" panose="020B0604030504040204" pitchFamily="50" charset="-128"/>
                <a:ea typeface="メイリオ" panose="020B0604030504040204" pitchFamily="50" charset="-128"/>
                <a:cs typeface="游明朝" panose="02020400000000000000" pitchFamily="18" charset="-128"/>
              </a:rPr>
              <a:t>主催：せたがや国際交流センター　　　後援：世田谷区</a:t>
            </a:r>
            <a:endParaRPr lang="en-US" altLang="ja-JP" sz="1121" kern="100" dirty="0">
              <a:latin typeface="メイリオ" panose="020B0604030504040204" pitchFamily="50" charset="-128"/>
              <a:ea typeface="メイリオ" panose="020B0604030504040204" pitchFamily="50" charset="-128"/>
              <a:cs typeface="游明朝" panose="02020400000000000000" pitchFamily="18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79A08F8-741C-0B8F-AA39-56B96C532381}"/>
              </a:ext>
            </a:extLst>
          </p:cNvPr>
          <p:cNvSpPr txBox="1"/>
          <p:nvPr/>
        </p:nvSpPr>
        <p:spPr>
          <a:xfrm>
            <a:off x="1798821" y="4661943"/>
            <a:ext cx="4177936" cy="1662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24" dirty="0">
                <a:solidFill>
                  <a:schemeClr val="accent3">
                    <a:lumMod val="50000"/>
                  </a:schemeClr>
                </a:solidFill>
                <a:latin typeface="+mj-lt"/>
                <a:ea typeface="游明朝 Demibold" panose="02020600000000000000" pitchFamily="18" charset="-128"/>
              </a:rPr>
              <a:t>時　　間</a:t>
            </a:r>
            <a:r>
              <a:rPr lang="en-US" altLang="ja-JP" sz="1224" dirty="0">
                <a:solidFill>
                  <a:schemeClr val="accent3">
                    <a:lumMod val="50000"/>
                  </a:schemeClr>
                </a:solidFill>
                <a:latin typeface="+mj-lt"/>
                <a:ea typeface="游明朝 Demibold" panose="02020600000000000000" pitchFamily="18" charset="-128"/>
              </a:rPr>
              <a:t>	</a:t>
            </a:r>
            <a:r>
              <a:rPr lang="ja-JP" altLang="en-US" sz="1224" dirty="0">
                <a:solidFill>
                  <a:schemeClr val="accent3">
                    <a:lumMod val="50000"/>
                  </a:schemeClr>
                </a:solidFill>
                <a:latin typeface="+mj-lt"/>
                <a:ea typeface="游明朝 Demibold" panose="02020600000000000000" pitchFamily="18" charset="-128"/>
              </a:rPr>
              <a:t>　</a:t>
            </a:r>
            <a:r>
              <a:rPr lang="ja-JP" altLang="en-US" sz="1224" dirty="0">
                <a:solidFill>
                  <a:schemeClr val="bg2">
                    <a:lumMod val="25000"/>
                  </a:schemeClr>
                </a:solidFill>
                <a:latin typeface="+mj-lt"/>
                <a:ea typeface="游明朝 Demibold" panose="02020600000000000000" pitchFamily="18" charset="-128"/>
              </a:rPr>
              <a:t>午前</a:t>
            </a:r>
            <a:r>
              <a:rPr lang="en-US" altLang="ja-JP" sz="1224" b="1" dirty="0">
                <a:solidFill>
                  <a:srgbClr val="FF0000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rPr>
              <a:t>10</a:t>
            </a:r>
            <a:r>
              <a:rPr lang="ja-JP" altLang="en-US" sz="1224" b="1" dirty="0">
                <a:solidFill>
                  <a:srgbClr val="FF0000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rPr>
              <a:t>：</a:t>
            </a:r>
            <a:r>
              <a:rPr lang="en-US" altLang="ja-JP" sz="1224" b="1" dirty="0">
                <a:solidFill>
                  <a:srgbClr val="FF0000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rPr>
              <a:t>30</a:t>
            </a:r>
            <a:r>
              <a:rPr lang="ja-JP" altLang="en-US" sz="1224" b="1" dirty="0">
                <a:solidFill>
                  <a:schemeClr val="bg2">
                    <a:lumMod val="25000"/>
                  </a:schemeClr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rPr>
              <a:t>分～</a:t>
            </a:r>
            <a:r>
              <a:rPr lang="en-US" altLang="ja-JP" sz="1224" b="1" dirty="0">
                <a:solidFill>
                  <a:srgbClr val="FF0000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rPr>
              <a:t>11</a:t>
            </a:r>
            <a:r>
              <a:rPr lang="ja-JP" altLang="en-US" sz="1224" b="1" dirty="0">
                <a:solidFill>
                  <a:srgbClr val="FF0000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rPr>
              <a:t>：</a:t>
            </a:r>
            <a:r>
              <a:rPr lang="en-US" altLang="ja-JP" sz="1224" b="1" dirty="0">
                <a:solidFill>
                  <a:srgbClr val="FF0000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rPr>
              <a:t>30</a:t>
            </a:r>
            <a:r>
              <a:rPr lang="ja-JP" altLang="en-US" sz="1224" dirty="0">
                <a:solidFill>
                  <a:schemeClr val="bg2">
                    <a:lumMod val="25000"/>
                  </a:schemeClr>
                </a:solidFill>
                <a:latin typeface="+mj-lt"/>
                <a:ea typeface="游明朝 Demibold" panose="02020600000000000000" pitchFamily="18" charset="-128"/>
              </a:rPr>
              <a:t>分まで</a:t>
            </a:r>
          </a:p>
          <a:p>
            <a:endParaRPr lang="en-US" altLang="ja-JP" sz="408" dirty="0">
              <a:solidFill>
                <a:schemeClr val="accent3">
                  <a:lumMod val="50000"/>
                </a:schemeClr>
              </a:solidFill>
              <a:latin typeface="+mj-lt"/>
              <a:ea typeface="游明朝 Demibold" panose="02020600000000000000" pitchFamily="18" charset="-128"/>
            </a:endParaRPr>
          </a:p>
          <a:p>
            <a:r>
              <a:rPr lang="ja-JP" altLang="en-US" sz="1224" dirty="0">
                <a:solidFill>
                  <a:schemeClr val="accent3">
                    <a:lumMod val="50000"/>
                  </a:schemeClr>
                </a:solidFill>
                <a:latin typeface="+mj-lt"/>
                <a:ea typeface="游明朝 Demibold" panose="02020600000000000000" pitchFamily="18" charset="-128"/>
              </a:rPr>
              <a:t>場　　所</a:t>
            </a:r>
            <a:r>
              <a:rPr lang="en-US" altLang="ja-JP" sz="1224" dirty="0">
                <a:solidFill>
                  <a:schemeClr val="accent3">
                    <a:lumMod val="50000"/>
                  </a:schemeClr>
                </a:solidFill>
                <a:latin typeface="+mj-lt"/>
                <a:ea typeface="游明朝 Demibold" panose="02020600000000000000" pitchFamily="18" charset="-128"/>
              </a:rPr>
              <a:t>	</a:t>
            </a:r>
            <a:r>
              <a:rPr lang="ja-JP" altLang="en-US" sz="1224" dirty="0">
                <a:solidFill>
                  <a:schemeClr val="accent3">
                    <a:lumMod val="50000"/>
                  </a:schemeClr>
                </a:solidFill>
                <a:latin typeface="+mj-lt"/>
                <a:ea typeface="游明朝 Demibold" panose="02020600000000000000" pitchFamily="18" charset="-128"/>
              </a:rPr>
              <a:t>　せたがや国際交流センター</a:t>
            </a:r>
            <a:endParaRPr lang="en-US" altLang="ja-JP" sz="1224" dirty="0">
              <a:solidFill>
                <a:schemeClr val="accent3">
                  <a:lumMod val="50000"/>
                </a:schemeClr>
              </a:solidFill>
              <a:latin typeface="+mj-lt"/>
              <a:ea typeface="游明朝 Demibold" panose="02020600000000000000" pitchFamily="18" charset="-128"/>
            </a:endParaRPr>
          </a:p>
          <a:p>
            <a:endParaRPr lang="en-US" altLang="ja-JP" sz="408" dirty="0">
              <a:solidFill>
                <a:schemeClr val="accent3">
                  <a:lumMod val="50000"/>
                </a:schemeClr>
              </a:solidFill>
              <a:latin typeface="+mj-lt"/>
              <a:ea typeface="游明朝 Demibold" panose="02020600000000000000" pitchFamily="18" charset="-128"/>
            </a:endParaRPr>
          </a:p>
          <a:p>
            <a:r>
              <a:rPr lang="ja-JP" altLang="en-US" sz="1224" dirty="0">
                <a:solidFill>
                  <a:schemeClr val="accent3">
                    <a:lumMod val="50000"/>
                  </a:schemeClr>
                </a:solidFill>
                <a:latin typeface="+mj-lt"/>
                <a:ea typeface="游明朝 Demibold" panose="02020600000000000000" pitchFamily="18" charset="-128"/>
              </a:rPr>
              <a:t>定　　員</a:t>
            </a:r>
            <a:r>
              <a:rPr lang="en-US" altLang="ja-JP" sz="1224" dirty="0">
                <a:solidFill>
                  <a:schemeClr val="accent3">
                    <a:lumMod val="50000"/>
                  </a:schemeClr>
                </a:solidFill>
                <a:latin typeface="+mj-lt"/>
                <a:ea typeface="游明朝 Demibold" panose="02020600000000000000" pitchFamily="18" charset="-128"/>
              </a:rPr>
              <a:t>	</a:t>
            </a:r>
            <a:r>
              <a:rPr lang="ja-JP" altLang="en-US" sz="1224" dirty="0">
                <a:solidFill>
                  <a:schemeClr val="accent3">
                    <a:lumMod val="50000"/>
                  </a:schemeClr>
                </a:solidFill>
                <a:latin typeface="+mj-lt"/>
                <a:ea typeface="游明朝 Demibold" panose="02020600000000000000" pitchFamily="18" charset="-128"/>
              </a:rPr>
              <a:t>　各回　</a:t>
            </a:r>
            <a:r>
              <a:rPr lang="en-US" altLang="ja-JP" sz="1224" dirty="0">
                <a:solidFill>
                  <a:schemeClr val="accent3">
                    <a:lumMod val="50000"/>
                  </a:schemeClr>
                </a:solidFill>
                <a:latin typeface="+mj-lt"/>
                <a:ea typeface="游明朝 Demibold" panose="02020600000000000000" pitchFamily="18" charset="-128"/>
              </a:rPr>
              <a:t>4</a:t>
            </a:r>
            <a:r>
              <a:rPr lang="ja-JP" altLang="en-US" sz="1224" dirty="0">
                <a:solidFill>
                  <a:schemeClr val="accent3">
                    <a:lumMod val="50000"/>
                  </a:schemeClr>
                </a:solidFill>
                <a:latin typeface="+mj-lt"/>
                <a:ea typeface="游明朝 Demibold" panose="02020600000000000000" pitchFamily="18" charset="-128"/>
              </a:rPr>
              <a:t>人（先着順）</a:t>
            </a:r>
            <a:endParaRPr lang="en-US" altLang="ja-JP" sz="1224" dirty="0">
              <a:solidFill>
                <a:schemeClr val="accent3">
                  <a:lumMod val="50000"/>
                </a:schemeClr>
              </a:solidFill>
              <a:latin typeface="+mj-lt"/>
              <a:ea typeface="游明朝 Demibold" panose="02020600000000000000" pitchFamily="18" charset="-128"/>
            </a:endParaRPr>
          </a:p>
          <a:p>
            <a:endParaRPr lang="en-US" altLang="ja-JP" sz="408" dirty="0">
              <a:solidFill>
                <a:schemeClr val="accent3">
                  <a:lumMod val="50000"/>
                </a:schemeClr>
              </a:solidFill>
              <a:latin typeface="+mj-lt"/>
              <a:ea typeface="游明朝 Demibold" panose="02020600000000000000" pitchFamily="18" charset="-128"/>
            </a:endParaRPr>
          </a:p>
          <a:p>
            <a:r>
              <a:rPr lang="ja-JP" altLang="en-US" sz="1224" dirty="0">
                <a:solidFill>
                  <a:schemeClr val="accent3">
                    <a:lumMod val="50000"/>
                  </a:schemeClr>
                </a:solidFill>
                <a:latin typeface="+mj-lt"/>
                <a:ea typeface="游明朝 Demibold" panose="02020600000000000000" pitchFamily="18" charset="-128"/>
              </a:rPr>
              <a:t>料　　金</a:t>
            </a:r>
            <a:r>
              <a:rPr lang="en-US" altLang="ja-JP" sz="1224" dirty="0">
                <a:solidFill>
                  <a:schemeClr val="accent3">
                    <a:lumMod val="50000"/>
                  </a:schemeClr>
                </a:solidFill>
                <a:latin typeface="+mj-lt"/>
                <a:ea typeface="游明朝 Demibold" panose="02020600000000000000" pitchFamily="18" charset="-128"/>
              </a:rPr>
              <a:t>	</a:t>
            </a:r>
            <a:r>
              <a:rPr lang="ja-JP" altLang="en-US" sz="1224" dirty="0">
                <a:solidFill>
                  <a:schemeClr val="accent3">
                    <a:lumMod val="50000"/>
                  </a:schemeClr>
                </a:solidFill>
                <a:latin typeface="+mj-lt"/>
                <a:ea typeface="游明朝 Demibold" panose="02020600000000000000" pitchFamily="18" charset="-128"/>
              </a:rPr>
              <a:t>　無料</a:t>
            </a:r>
            <a:endParaRPr lang="en-US" altLang="ja-JP" sz="1224" dirty="0">
              <a:solidFill>
                <a:schemeClr val="accent3">
                  <a:lumMod val="50000"/>
                </a:schemeClr>
              </a:solidFill>
              <a:latin typeface="+mj-lt"/>
              <a:ea typeface="游明朝 Demibold" panose="02020600000000000000" pitchFamily="18" charset="-128"/>
            </a:endParaRPr>
          </a:p>
          <a:p>
            <a:endParaRPr lang="en-US" altLang="ja-JP" sz="408" dirty="0">
              <a:solidFill>
                <a:schemeClr val="accent3">
                  <a:lumMod val="50000"/>
                </a:schemeClr>
              </a:solidFill>
              <a:latin typeface="+mj-lt"/>
              <a:ea typeface="游明朝 Demibold" panose="02020600000000000000" pitchFamily="18" charset="-128"/>
            </a:endParaRPr>
          </a:p>
          <a:p>
            <a:r>
              <a:rPr lang="ja-JP" altLang="en-US" sz="1224" dirty="0">
                <a:solidFill>
                  <a:schemeClr val="accent3">
                    <a:lumMod val="50000"/>
                  </a:schemeClr>
                </a:solidFill>
                <a:latin typeface="+mj-lt"/>
                <a:ea typeface="游明朝 Demibold" panose="02020600000000000000" pitchFamily="18" charset="-128"/>
              </a:rPr>
              <a:t>受付方法</a:t>
            </a:r>
            <a:r>
              <a:rPr lang="en-US" altLang="ja-JP" sz="1224" dirty="0">
                <a:solidFill>
                  <a:schemeClr val="accent3">
                    <a:lumMod val="50000"/>
                  </a:schemeClr>
                </a:solidFill>
                <a:latin typeface="+mj-lt"/>
                <a:ea typeface="游明朝 Demibold" panose="02020600000000000000" pitchFamily="18" charset="-128"/>
              </a:rPr>
              <a:t>	</a:t>
            </a:r>
            <a:r>
              <a:rPr lang="ja-JP" altLang="en-US" sz="1224" dirty="0">
                <a:solidFill>
                  <a:schemeClr val="accent3">
                    <a:lumMod val="50000"/>
                  </a:schemeClr>
                </a:solidFill>
                <a:latin typeface="+mj-lt"/>
                <a:ea typeface="游明朝 Demibold" panose="02020600000000000000" pitchFamily="18" charset="-128"/>
              </a:rPr>
              <a:t>　ホームページの申し込みフォーム</a:t>
            </a:r>
            <a:endParaRPr lang="en-US" altLang="ja-JP" sz="1224" dirty="0">
              <a:solidFill>
                <a:schemeClr val="accent3">
                  <a:lumMod val="50000"/>
                </a:schemeClr>
              </a:solidFill>
              <a:latin typeface="+mj-lt"/>
              <a:ea typeface="游明朝 Demibold" panose="02020600000000000000" pitchFamily="18" charset="-128"/>
            </a:endParaRPr>
          </a:p>
          <a:p>
            <a:r>
              <a:rPr lang="en-US" altLang="ja-JP" sz="1224" dirty="0">
                <a:solidFill>
                  <a:schemeClr val="accent3">
                    <a:lumMod val="50000"/>
                  </a:schemeClr>
                </a:solidFill>
                <a:latin typeface="+mj-lt"/>
                <a:ea typeface="游明朝 Demibold" panose="02020600000000000000" pitchFamily="18" charset="-128"/>
              </a:rPr>
              <a:t>	</a:t>
            </a:r>
            <a:r>
              <a:rPr lang="ja-JP" altLang="en-US" sz="1224" dirty="0">
                <a:solidFill>
                  <a:schemeClr val="accent3">
                    <a:lumMod val="50000"/>
                  </a:schemeClr>
                </a:solidFill>
                <a:latin typeface="+mj-lt"/>
                <a:ea typeface="游明朝 Demibold" panose="02020600000000000000" pitchFamily="18" charset="-128"/>
              </a:rPr>
              <a:t>　電話（</a:t>
            </a:r>
            <a:r>
              <a:rPr lang="en-US" altLang="ja-JP" sz="1224" dirty="0">
                <a:solidFill>
                  <a:schemeClr val="accent3">
                    <a:lumMod val="50000"/>
                  </a:schemeClr>
                </a:solidFill>
                <a:latin typeface="+mj-lt"/>
                <a:ea typeface="游明朝 Demibold" panose="02020600000000000000" pitchFamily="18" charset="-128"/>
              </a:rPr>
              <a:t>03-5432-1538</a:t>
            </a:r>
            <a:r>
              <a:rPr lang="ja-JP" altLang="en-US" sz="1224" dirty="0">
                <a:solidFill>
                  <a:schemeClr val="accent3">
                    <a:lumMod val="50000"/>
                  </a:schemeClr>
                </a:solidFill>
                <a:latin typeface="+mj-lt"/>
                <a:ea typeface="游明朝 Demibold" panose="02020600000000000000" pitchFamily="18" charset="-128"/>
              </a:rPr>
              <a:t>）、または来館</a:t>
            </a:r>
            <a:endParaRPr lang="en-US" altLang="ja-JP" sz="1224" dirty="0">
              <a:solidFill>
                <a:schemeClr val="accent3">
                  <a:lumMod val="50000"/>
                </a:schemeClr>
              </a:solidFill>
              <a:latin typeface="+mj-lt"/>
              <a:ea typeface="游明朝 Demibold" panose="02020600000000000000" pitchFamily="18" charset="-128"/>
            </a:endParaRPr>
          </a:p>
          <a:p>
            <a:r>
              <a:rPr lang="en-US" altLang="ja-JP" sz="1224" dirty="0">
                <a:solidFill>
                  <a:schemeClr val="accent3">
                    <a:lumMod val="50000"/>
                  </a:schemeClr>
                </a:solidFill>
                <a:latin typeface="+mj-lt"/>
                <a:ea typeface="游明朝 Demibold" panose="02020600000000000000" pitchFamily="18" charset="-128"/>
              </a:rPr>
              <a:t>	</a:t>
            </a:r>
            <a:r>
              <a:rPr lang="ja-JP" altLang="en-US" sz="1224" dirty="0">
                <a:solidFill>
                  <a:schemeClr val="accent3">
                    <a:lumMod val="50000"/>
                  </a:schemeClr>
                </a:solidFill>
                <a:latin typeface="+mj-lt"/>
                <a:ea typeface="游明朝 Demibold" panose="02020600000000000000" pitchFamily="18" charset="-128"/>
              </a:rPr>
              <a:t>　</a:t>
            </a:r>
            <a:r>
              <a:rPr lang="ja-JP" altLang="en-US" sz="1121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＊開催</a:t>
            </a:r>
            <a:r>
              <a:rPr lang="en-US" altLang="ja-JP" sz="1121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2</a:t>
            </a:r>
            <a:r>
              <a:rPr lang="ja-JP" altLang="en-US" sz="1121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日前の</a:t>
            </a:r>
            <a:r>
              <a:rPr lang="en-US" altLang="ja-JP" sz="1121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18</a:t>
            </a:r>
            <a:r>
              <a:rPr lang="ja-JP" altLang="en-US" sz="1121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時に締め切り。</a:t>
            </a:r>
            <a:endParaRPr lang="ja-JP" altLang="en-US" sz="1224" dirty="0">
              <a:solidFill>
                <a:srgbClr val="FF0000"/>
              </a:solidFill>
              <a:latin typeface="+mj-lt"/>
              <a:ea typeface="メイリオ" panose="020B0604030504040204" pitchFamily="50" charset="-128"/>
            </a:endParaRPr>
          </a:p>
        </p:txBody>
      </p:sp>
      <p:pic>
        <p:nvPicPr>
          <p:cNvPr id="35" name="図 34" descr="QR コード&#10;&#10;自動的に生成された説明">
            <a:extLst>
              <a:ext uri="{FF2B5EF4-FFF2-40B4-BE49-F238E27FC236}">
                <a16:creationId xmlns:a16="http://schemas.microsoft.com/office/drawing/2014/main" id="{DC29A7AE-B9E5-60BC-94F5-79E8D31BF1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624" y="4675915"/>
            <a:ext cx="1260530" cy="1260530"/>
          </a:xfrm>
          <a:prstGeom prst="rect">
            <a:avLst/>
          </a:prstGeom>
        </p:spPr>
      </p:pic>
      <p:pic>
        <p:nvPicPr>
          <p:cNvPr id="36" name="図プレースホルダー 3" descr="花">
            <a:extLst>
              <a:ext uri="{FF2B5EF4-FFF2-40B4-BE49-F238E27FC236}">
                <a16:creationId xmlns:a16="http://schemas.microsoft.com/office/drawing/2014/main" id="{A895908F-C4F9-F8B1-C248-CCFC6213781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0800000">
            <a:off x="3897174" y="6568528"/>
            <a:ext cx="3878401" cy="3108007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B59DB8B-62CD-8F4A-8FF6-20C65E66E361}"/>
              </a:ext>
            </a:extLst>
          </p:cNvPr>
          <p:cNvSpPr txBox="1"/>
          <p:nvPr/>
        </p:nvSpPr>
        <p:spPr>
          <a:xfrm>
            <a:off x="1710896" y="6555592"/>
            <a:ext cx="5873918" cy="864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24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韓国ドラマや</a:t>
            </a:r>
            <a:r>
              <a:rPr lang="en-US" altLang="ja-JP" sz="1224" dirty="0">
                <a:latin typeface="メイリオ" panose="020B0604030504040204" pitchFamily="50" charset="-128"/>
                <a:ea typeface="メイリオ" panose="020B0604030504040204" pitchFamily="50" charset="-128"/>
              </a:rPr>
              <a:t>K</a:t>
            </a:r>
            <a:r>
              <a:rPr lang="ja-JP" altLang="en-US" sz="1224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－</a:t>
            </a:r>
            <a:r>
              <a:rPr lang="en-US" altLang="ja-JP" sz="1224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Pop</a:t>
            </a:r>
            <a:r>
              <a:rPr lang="ja-JP" altLang="en-US" sz="1224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のファンの方、ネイティブスピーカーと気軽に会話を</a:t>
            </a:r>
            <a:endParaRPr lang="en-US" altLang="ja-JP" sz="1224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24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してみませんか？</a:t>
            </a:r>
            <a:endParaRPr lang="en-US" altLang="ja-JP" sz="1224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24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lang="ja-JP" altLang="en-US" sz="1224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1224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30</a:t>
            </a:r>
            <a:r>
              <a:rPr lang="ja-JP" altLang="en-US" sz="1224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sz="1224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11</a:t>
            </a:r>
            <a:r>
              <a:rPr lang="ja-JP" altLang="en-US" sz="1224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1224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30</a:t>
            </a:r>
            <a:r>
              <a:rPr lang="ja-JP" altLang="en-US" sz="1224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は日本を交えて話します。</a:t>
            </a:r>
            <a:endParaRPr lang="en-US" altLang="ja-JP" sz="1224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24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もっと韓国語だけて話したい人のために</a:t>
            </a:r>
            <a:r>
              <a:rPr lang="en-US" altLang="ja-JP" sz="1224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</a:t>
            </a:r>
            <a:r>
              <a:rPr lang="ja-JP" altLang="en-US" sz="1224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1224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00</a:t>
            </a:r>
            <a:r>
              <a:rPr lang="ja-JP" altLang="en-US" sz="1224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まで延長することがあります。</a:t>
            </a:r>
            <a:endParaRPr lang="en-US" altLang="ja-JP" sz="1224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1795125"/>
      </p:ext>
    </p:extLst>
  </p:cSld>
  <p:clrMapOvr>
    <a:masterClrMapping/>
  </p:clrMapOvr>
</p:sld>
</file>

<file path=ppt/theme/theme1.xml><?xml version="1.0" encoding="utf-8"?>
<a:theme xmlns:a="http://schemas.openxmlformats.org/drawingml/2006/main" name="1_ガイド入りテンプレートサンプル20130531三木さん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.potx" id="{3F8E5C06-014F-4A13-A3C7-E133BECAFD1E}" vid="{BD152B00-4CFD-4022-8208-530F7579D79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197</Words>
  <Application>Microsoft Office PowerPoint</Application>
  <PresentationFormat>ユーザー設定</PresentationFormat>
  <Paragraphs>33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HG明朝B</vt:lpstr>
      <vt:lpstr>Meiryo UI</vt:lpstr>
      <vt:lpstr>メイリオ</vt:lpstr>
      <vt:lpstr>游明朝</vt:lpstr>
      <vt:lpstr>游明朝 Demibold</vt:lpstr>
      <vt:lpstr>Arial</vt:lpstr>
      <vt:lpstr>Calibri</vt:lpstr>
      <vt:lpstr>Calibri Light</vt:lpstr>
      <vt:lpstr>1_ガイド入りテンプレートサンプル20130531三木さん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2016-07-27T06:09:57Z</dcterms:created>
  <dcterms:modified xsi:type="dcterms:W3CDTF">2023-05-25T05:00:30Z</dcterms:modified>
</cp:coreProperties>
</file>