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35" autoAdjust="0"/>
  </p:normalViewPr>
  <p:slideViewPr>
    <p:cSldViewPr>
      <p:cViewPr>
        <p:scale>
          <a:sx n="75" d="100"/>
          <a:sy n="75" d="100"/>
        </p:scale>
        <p:origin x="-1014" y="-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79164-B674-4C0D-85FB-4C3806938F5E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FDE4C-D972-45A8-BA79-BD05AF840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15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https://standardjs.com/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FDE4C-D972-45A8-BA79-BD05AF840C7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146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https://babeljs.io/docs/en/babel-standalone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FDE4C-D972-45A8-BA79-BD05AF840C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609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200" smtClean="0">
                <a:solidFill>
                  <a:srgbClr val="FFFF00"/>
                </a:solidFill>
              </a:rPr>
              <a:t>Scaffolding</a:t>
            </a:r>
            <a:r>
              <a:rPr lang="ko-KR" altLang="en-US" sz="1200" smtClean="0">
                <a:solidFill>
                  <a:srgbClr val="FFFF00"/>
                </a:solidFill>
              </a:rPr>
              <a:t>은 </a:t>
            </a:r>
            <a:r>
              <a:rPr lang="en-US" altLang="ko-KR" sz="1200" smtClean="0">
                <a:solidFill>
                  <a:srgbClr val="FFFF00"/>
                </a:solidFill>
              </a:rPr>
              <a:t>“</a:t>
            </a:r>
            <a:r>
              <a:rPr lang="ko-KR" altLang="en-US" sz="1200" smtClean="0">
                <a:solidFill>
                  <a:srgbClr val="FF0000"/>
                </a:solidFill>
              </a:rPr>
              <a:t>공사장에서 사용하는 임시가설물</a:t>
            </a:r>
            <a:r>
              <a:rPr lang="en-US" altLang="ko-KR" sz="1200" smtClean="0">
                <a:solidFill>
                  <a:srgbClr val="FFFF00"/>
                </a:solidFill>
              </a:rPr>
              <a:t>”</a:t>
            </a:r>
            <a:r>
              <a:rPr lang="ko-KR" altLang="en-US" sz="1200" smtClean="0">
                <a:solidFill>
                  <a:srgbClr val="FFFF00"/>
                </a:solidFill>
              </a:rPr>
              <a:t>이라는 의미로서</a:t>
            </a:r>
            <a:endParaRPr lang="en-US" altLang="ko-KR" sz="1200" smtClean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rgbClr val="FFFF00"/>
                </a:solidFill>
              </a:rPr>
              <a:t>앱을 개발할 때 처음부터 개발하는 것이 아니라 기본적인 인터페이스와</a:t>
            </a:r>
            <a:endParaRPr lang="en-US" altLang="ko-KR" sz="1200" smtClean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rgbClr val="FFFF00"/>
                </a:solidFill>
              </a:rPr>
              <a:t>툴을 제공하여 </a:t>
            </a:r>
            <a:r>
              <a:rPr lang="ko-KR" altLang="en-US" sz="1200" smtClean="0"/>
              <a:t>개발자는 이 툴을 활용하여 전체앱을 쉽게 개발</a:t>
            </a:r>
            <a:r>
              <a:rPr lang="ko-KR" altLang="en-US" sz="1200" smtClean="0">
                <a:solidFill>
                  <a:srgbClr val="FFFF00"/>
                </a:solidFill>
              </a:rPr>
              <a:t>할 수 있다</a:t>
            </a:r>
            <a:r>
              <a:rPr lang="en-US" altLang="ko-KR" sz="1200" smtClean="0">
                <a:solidFill>
                  <a:srgbClr val="FFFF00"/>
                </a:solidFill>
              </a:rPr>
              <a:t>.</a:t>
            </a:r>
            <a:endParaRPr lang="ko-KR" altLang="en-US" sz="1200" smtClean="0">
              <a:solidFill>
                <a:srgbClr val="FFFF00"/>
              </a:solidFill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FDE4C-D972-45A8-BA79-BD05AF840C7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6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5D9B-22F6-46E2-8A1B-31126AC1B6D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672C-E559-4EDF-B9F3-78CEB0AFA6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5D9B-22F6-46E2-8A1B-31126AC1B6D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672C-E559-4EDF-B9F3-78CEB0AFA6D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5D9B-22F6-46E2-8A1B-31126AC1B6D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672C-E559-4EDF-B9F3-78CEB0AFA6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5D9B-22F6-46E2-8A1B-31126AC1B6D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672C-E559-4EDF-B9F3-78CEB0AFA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672C-E559-4EDF-B9F3-78CEB0AFA6D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E825D9B-22F6-46E2-8A1B-31126AC1B6D1}" type="datetimeFigureOut">
              <a:rPr lang="ko-KR" altLang="en-US" smtClean="0"/>
              <a:t>2020-10-21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5D9B-22F6-46E2-8A1B-31126AC1B6D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672C-E559-4EDF-B9F3-78CEB0AFA6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5D9B-22F6-46E2-8A1B-31126AC1B6D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672C-E559-4EDF-B9F3-78CEB0AFA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5D9B-22F6-46E2-8A1B-31126AC1B6D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672C-E559-4EDF-B9F3-78CEB0AFA6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5D9B-22F6-46E2-8A1B-31126AC1B6D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672C-E559-4EDF-B9F3-78CEB0AFA6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5D9B-22F6-46E2-8A1B-31126AC1B6D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672C-E559-4EDF-B9F3-78CEB0AFA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5D9B-22F6-46E2-8A1B-31126AC1B6D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672C-E559-4EDF-B9F3-78CEB0AFA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E825D9B-22F6-46E2-8A1B-31126AC1B6D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4D7672C-E559-4EDF-B9F3-78CEB0AFA6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842963"/>
            <a:ext cx="672465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285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24744"/>
            <a:ext cx="7921625" cy="4642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445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994" y="548680"/>
            <a:ext cx="6486038" cy="5758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29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285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135</TotalTime>
  <Words>40</Words>
  <Application>Microsoft Office PowerPoint</Application>
  <PresentationFormat>화면 슬라이드 쇼(4:3)</PresentationFormat>
  <Paragraphs>8</Paragraphs>
  <Slides>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고구려 벽화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407</dc:creator>
  <cp:lastModifiedBy>407</cp:lastModifiedBy>
  <cp:revision>5</cp:revision>
  <dcterms:created xsi:type="dcterms:W3CDTF">2020-10-21T06:45:25Z</dcterms:created>
  <dcterms:modified xsi:type="dcterms:W3CDTF">2020-10-21T09:00:34Z</dcterms:modified>
</cp:coreProperties>
</file>