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521" r:id="rId3"/>
    <p:sldMasterId id="2147493523" r:id="rId4"/>
    <p:sldMasterId id="2147493455" r:id="rId5"/>
  </p:sldMasterIdLst>
  <p:notesMasterIdLst>
    <p:notesMasterId r:id="rId17"/>
  </p:notesMasterIdLst>
  <p:handoutMasterIdLst>
    <p:handoutMasterId r:id="rId18"/>
  </p:handoutMasterIdLst>
  <p:sldIdLst>
    <p:sldId id="437" r:id="rId6"/>
    <p:sldId id="467" r:id="rId7"/>
    <p:sldId id="468" r:id="rId8"/>
    <p:sldId id="469" r:id="rId9"/>
    <p:sldId id="470" r:id="rId10"/>
    <p:sldId id="471" r:id="rId11"/>
    <p:sldId id="472" r:id="rId12"/>
    <p:sldId id="473" r:id="rId13"/>
    <p:sldId id="474" r:id="rId14"/>
    <p:sldId id="475" r:id="rId15"/>
    <p:sldId id="439" r:id="rId16"/>
  </p:sldIdLst>
  <p:sldSz cx="12192000" cy="6858000"/>
  <p:notesSz cx="7023100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FF"/>
    <a:srgbClr val="7F7F7F"/>
    <a:srgbClr val="595959"/>
    <a:srgbClr val="E71D1D"/>
    <a:srgbClr val="EB2819"/>
    <a:srgbClr val="E4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8" autoAdjust="0"/>
    <p:restoredTop sz="96078" autoAdjust="0"/>
  </p:normalViewPr>
  <p:slideViewPr>
    <p:cSldViewPr snapToGrid="0" snapToObjects="1" showGuides="1">
      <p:cViewPr varScale="1">
        <p:scale>
          <a:sx n="82" d="100"/>
          <a:sy n="82" d="100"/>
        </p:scale>
        <p:origin x="48" y="72"/>
      </p:cViewPr>
      <p:guideLst>
        <p:guide orient="horz" pos="1620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5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D3F41CC-28CB-1245-A9A3-1B87F6E9A66A}" type="datetimeFigureOut">
              <a:rPr lang="en-US"/>
              <a:pPr>
                <a:defRPr/>
              </a:pPr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1398D26-946E-1444-9FD7-78A342E10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FD852FF-7CC7-3641-A133-609717ED0196}" type="datetimeFigureOut">
              <a:rPr lang="en-US"/>
              <a:pPr>
                <a:defRPr/>
              </a:pPr>
              <a:t>8/19/2019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BE59ADA-CF08-9440-BACD-BF7F5C851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E59ADA-CF08-9440-BACD-BF7F5C851E7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1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2297154" y="6395784"/>
            <a:ext cx="6595308" cy="254119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2297147" y="6133741"/>
            <a:ext cx="6595309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182880" y="6124829"/>
            <a:ext cx="1999456" cy="236801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MM.DD.YY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" y="6401369"/>
            <a:ext cx="1999456" cy="2485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Location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233018" y="6133739"/>
            <a:ext cx="0" cy="490929"/>
          </a:xfrm>
          <a:prstGeom prst="line">
            <a:avLst/>
          </a:prstGeom>
          <a:ln w="952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7" descr="Cover - Airplane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20765" y="-7938"/>
            <a:ext cx="7427383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17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40946"/>
            <a:ext cx="12192000" cy="561064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 bwMode="auto">
          <a:xfrm>
            <a:off x="-1" y="740946"/>
            <a:ext cx="12192001" cy="5610647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alpha val="83000"/>
                </a:schemeClr>
              </a:gs>
              <a:gs pos="100000">
                <a:schemeClr val="bg1">
                  <a:alpha val="48000"/>
                </a:schemeClr>
              </a:gs>
            </a:gsLst>
            <a:lin ang="5400000" scaled="0"/>
          </a:gradFill>
          <a:ln>
            <a:noFill/>
          </a:ln>
          <a:effectLst/>
          <a:extLst/>
        </p:spPr>
        <p:txBody>
          <a:bodyPr vert="horz" wrap="none" lIns="90488" tIns="44451" rIns="90488" bIns="44451" numCol="1" rtlCol="0" anchor="t" anchorCtr="0" compatLnSpc="1">
            <a:prstTxWarp prst="textNoShape">
              <a:avLst/>
            </a:prstTxWarp>
          </a:bodyPr>
          <a:lstStyle/>
          <a:p>
            <a:pPr lvl="0" eaLnBrk="0" hangingPunct="0">
              <a:lnSpc>
                <a:spcPct val="110000"/>
              </a:lnSpc>
            </a:pPr>
            <a:endParaRPr lang="en-US" sz="1800" dirty="0">
              <a:solidFill>
                <a:srgbClr val="231F20"/>
              </a:solidFill>
              <a:latin typeface="Arial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14501" y="6364854"/>
            <a:ext cx="11977511" cy="493148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ound Single Corner Rectangle 3"/>
          <p:cNvSpPr/>
          <p:nvPr userDrawn="1"/>
        </p:nvSpPr>
        <p:spPr>
          <a:xfrm>
            <a:off x="11" y="6351600"/>
            <a:ext cx="11585559" cy="517841"/>
          </a:xfrm>
          <a:prstGeom prst="round1Rect">
            <a:avLst>
              <a:gd name="adj" fmla="val 50000"/>
            </a:avLst>
          </a:prstGeom>
          <a:solidFill>
            <a:srgbClr val="E71D1D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15384" y="6416695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takeaway text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236363" y="6120098"/>
            <a:ext cx="251703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4" cstate="email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8419" y="12"/>
            <a:ext cx="1823588" cy="137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17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816" y="-28146"/>
            <a:ext cx="674365" cy="5039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3251" y="1092202"/>
            <a:ext cx="5272616" cy="52593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18767" y="1092202"/>
            <a:ext cx="5369984" cy="52593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95673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 flipH="1">
            <a:off x="618873" y="3646983"/>
            <a:ext cx="10954259" cy="0"/>
          </a:xfrm>
          <a:prstGeom prst="line">
            <a:avLst/>
          </a:prstGeom>
          <a:noFill/>
          <a:ln w="19050" cap="flat" cmpd="sng" algn="ctr">
            <a:solidFill>
              <a:schemeClr val="bg2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 userDrawn="1"/>
        </p:nvCxnSpPr>
        <p:spPr bwMode="auto">
          <a:xfrm>
            <a:off x="6096000" y="870187"/>
            <a:ext cx="0" cy="5445031"/>
          </a:xfrm>
          <a:prstGeom prst="line">
            <a:avLst/>
          </a:prstGeom>
          <a:noFill/>
          <a:ln w="19050" cap="flat" cmpd="sng" algn="ctr">
            <a:solidFill>
              <a:schemeClr val="bg2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92668" y="958851"/>
            <a:ext cx="5380567" cy="25413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218767" y="958851"/>
            <a:ext cx="5369984" cy="25413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92668" y="3794607"/>
            <a:ext cx="5380567" cy="2542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18767" y="3794607"/>
            <a:ext cx="5369984" cy="2542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7213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ound Single Corner Rectangle 4"/>
          <p:cNvSpPr/>
          <p:nvPr userDrawn="1"/>
        </p:nvSpPr>
        <p:spPr>
          <a:xfrm>
            <a:off x="11" y="6324611"/>
            <a:ext cx="11585559" cy="544829"/>
          </a:xfrm>
          <a:prstGeom prst="round1Rect">
            <a:avLst>
              <a:gd name="adj" fmla="val 50000"/>
            </a:avLst>
          </a:prstGeom>
          <a:solidFill>
            <a:srgbClr val="E71D1D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15384" y="6416695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takeaway text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36363" y="6120098"/>
            <a:ext cx="251703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0" i="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6096000" y="962657"/>
            <a:ext cx="0" cy="5445031"/>
          </a:xfrm>
          <a:prstGeom prst="line">
            <a:avLst/>
          </a:prstGeom>
          <a:noFill/>
          <a:ln w="19050" cap="flat" cmpd="sng" algn="ctr">
            <a:solidFill>
              <a:schemeClr val="bg2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539640" y="3538719"/>
            <a:ext cx="11112745" cy="0"/>
          </a:xfrm>
          <a:prstGeom prst="line">
            <a:avLst/>
          </a:prstGeom>
          <a:noFill/>
          <a:ln w="19050" cap="flat" cmpd="sng" algn="ctr">
            <a:solidFill>
              <a:schemeClr val="bg2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2161" y="958849"/>
            <a:ext cx="5381075" cy="24323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6218767" y="958849"/>
            <a:ext cx="5369984" cy="24323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>
          <a:xfrm>
            <a:off x="603262" y="3650771"/>
            <a:ext cx="5369983" cy="24323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6218767" y="3650771"/>
            <a:ext cx="5369984" cy="24323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09989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ound Single Corner Rectangle 4"/>
          <p:cNvSpPr/>
          <p:nvPr userDrawn="1"/>
        </p:nvSpPr>
        <p:spPr>
          <a:xfrm>
            <a:off x="11" y="6324611"/>
            <a:ext cx="11585559" cy="544829"/>
          </a:xfrm>
          <a:prstGeom prst="round1Rect">
            <a:avLst>
              <a:gd name="adj" fmla="val 50000"/>
            </a:avLst>
          </a:prstGeom>
          <a:solidFill>
            <a:srgbClr val="E71D1D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15384" y="6416695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takeaway text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36363" y="6120098"/>
            <a:ext cx="251703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0" i="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03262" y="1092212"/>
            <a:ext cx="5369983" cy="49387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/>
          </p:nvPr>
        </p:nvSpPr>
        <p:spPr>
          <a:xfrm>
            <a:off x="6218767" y="1092212"/>
            <a:ext cx="5369984" cy="49387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46813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645816" y="-28146"/>
            <a:ext cx="674365" cy="503963"/>
          </a:xfrm>
        </p:spPr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4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361940"/>
            <a:ext cx="7315200" cy="3827463"/>
          </a:xfrm>
          <a:ln w="38100" cap="sq">
            <a:solidFill>
              <a:schemeClr val="bg1"/>
            </a:solidFill>
            <a:prstDash val="solid"/>
            <a:miter lim="800000"/>
          </a:ln>
          <a:effectLst/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164150"/>
            <a:ext cx="7315200" cy="804863"/>
          </a:xfrm>
        </p:spPr>
        <p:txBody>
          <a:bodyPr lIns="0" rIns="0" bIns="0"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2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ishin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62"/>
          <a:stretch/>
        </p:blipFill>
        <p:spPr>
          <a:xfrm>
            <a:off x="0" y="744539"/>
            <a:ext cx="12192000" cy="6129356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744546"/>
            <a:ext cx="12192000" cy="6113463"/>
          </a:xfrm>
          <a:prstGeom prst="rect">
            <a:avLst/>
          </a:prstGeom>
          <a:gradFill>
            <a:gsLst>
              <a:gs pos="21000">
                <a:schemeClr val="bg1"/>
              </a:gs>
              <a:gs pos="75000">
                <a:schemeClr val="bg1">
                  <a:alpha val="64000"/>
                </a:schemeClr>
              </a:gs>
              <a:gs pos="100000">
                <a:schemeClr val="bg1">
                  <a:alpha val="30000"/>
                </a:schemeClr>
              </a:gs>
            </a:gsLst>
            <a:lin ang="5400000" scaled="0"/>
          </a:gradFill>
          <a:ln>
            <a:noFill/>
          </a:ln>
          <a:effectLst/>
          <a:extLst/>
        </p:spPr>
        <p:txBody>
          <a:bodyPr vert="horz" wrap="none" lIns="90488" tIns="44451" rIns="90488" bIns="44451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sz="5400" b="1" dirty="0">
              <a:solidFill>
                <a:srgbClr val="231F20"/>
              </a:solidFill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 cstate="email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8419" y="12"/>
            <a:ext cx="1823588" cy="137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60944" y="6533276"/>
            <a:ext cx="251703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0" i="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pic>
        <p:nvPicPr>
          <p:cNvPr id="11" name="Picture 10" descr="HoneywellLogo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5507" y="2615818"/>
            <a:ext cx="4614012" cy="87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5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44546"/>
            <a:ext cx="12192000" cy="611346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0" y="742951"/>
            <a:ext cx="12192000" cy="6123356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  <a:effectLst/>
          <a:extLst/>
        </p:spPr>
        <p:txBody>
          <a:bodyPr vert="horz" wrap="none" lIns="90488" tIns="44451" rIns="90488" bIns="4445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7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744546"/>
            <a:ext cx="12192000" cy="6113463"/>
          </a:xfrm>
          <a:prstGeom prst="rect">
            <a:avLst/>
          </a:prstGeom>
          <a:gradFill>
            <a:gsLst>
              <a:gs pos="21000">
                <a:schemeClr val="bg1"/>
              </a:gs>
              <a:gs pos="75000">
                <a:schemeClr val="bg1">
                  <a:alpha val="4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  <a:extLst/>
        </p:spPr>
        <p:txBody>
          <a:bodyPr vert="horz" wrap="none" lIns="90488" tIns="44451" rIns="90488" bIns="44451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sz="5400" b="1" dirty="0">
              <a:solidFill>
                <a:srgbClr val="231F2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2070111"/>
            <a:ext cx="10363200" cy="1362075"/>
          </a:xfrm>
        </p:spPr>
        <p:txBody>
          <a:bodyPr anchor="b"/>
          <a:lstStyle>
            <a:lvl1pPr algn="l">
              <a:defRPr sz="4000" b="1" i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298970"/>
            <a:ext cx="10363200" cy="1500187"/>
          </a:xfrm>
        </p:spPr>
        <p:txBody>
          <a:bodyPr anchor="t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6"/>
          <p:cNvSpPr>
            <a:spLocks noChangeArrowheads="1"/>
          </p:cNvSpPr>
          <p:nvPr userDrawn="1"/>
        </p:nvSpPr>
        <p:spPr bwMode="auto">
          <a:xfrm>
            <a:off x="65619" y="6637705"/>
            <a:ext cx="339838" cy="22827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488" tIns="44451" rIns="90488" bIns="44451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fld id="{CD184825-6DDC-45DE-AF8E-C2E106988AB7}" type="slidenum">
              <a:rPr lang="en-US" sz="1000" b="0" i="1">
                <a:solidFill>
                  <a:schemeClr val="bg2"/>
                </a:solidFill>
                <a:cs typeface="+mn-cs"/>
              </a:rPr>
              <a:pPr eaLnBrk="0" hangingPunct="0">
                <a:lnSpc>
                  <a:spcPct val="90000"/>
                </a:lnSpc>
                <a:defRPr/>
              </a:pPr>
              <a:t>‹#›</a:t>
            </a:fld>
            <a:endParaRPr lang="en-US" sz="1000" b="0" i="1" dirty="0">
              <a:solidFill>
                <a:schemeClr val="bg2"/>
              </a:solidFill>
              <a:cs typeface="+mn-cs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3" cstate="email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8419" y="12"/>
            <a:ext cx="1823588" cy="137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4"/>
          <p:cNvPicPr>
            <a:picLocks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32804" y="5547395"/>
            <a:ext cx="2693480" cy="49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26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6105" y="357810"/>
            <a:ext cx="10669812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74738"/>
            <a:ext cx="10670117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901" y="2"/>
            <a:ext cx="675217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onten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14501" y="6364854"/>
            <a:ext cx="11977511" cy="493148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ound Single Corner Rectangle 3"/>
          <p:cNvSpPr/>
          <p:nvPr userDrawn="1"/>
        </p:nvSpPr>
        <p:spPr>
          <a:xfrm>
            <a:off x="11" y="6351600"/>
            <a:ext cx="11585559" cy="517841"/>
          </a:xfrm>
          <a:prstGeom prst="round1Rect">
            <a:avLst>
              <a:gd name="adj" fmla="val 50000"/>
            </a:avLst>
          </a:prstGeom>
          <a:solidFill>
            <a:srgbClr val="E71D1D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15384" y="6416695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takeaway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03253" y="1092206"/>
            <a:ext cx="10981267" cy="52435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236363" y="6120098"/>
            <a:ext cx="251703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0" i="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0665580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13784" y="6364288"/>
            <a:ext cx="11978216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9"/>
            <a:ext cx="11584517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207434" y="6149976"/>
            <a:ext cx="251703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chemeClr val="accent2"/>
                </a:solidFill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86104" y="344558"/>
            <a:ext cx="1083068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85800" y="1074738"/>
            <a:ext cx="10670117" cy="5059048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901" y="2"/>
            <a:ext cx="675217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86104" y="357810"/>
            <a:ext cx="10839859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85800" y="1074738"/>
            <a:ext cx="5308547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17720" y="1074738"/>
            <a:ext cx="5308547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901" y="2"/>
            <a:ext cx="675217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06307" y="993913"/>
            <a:ext cx="10872" cy="5484961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1147729" y="6217920"/>
            <a:ext cx="771276" cy="62389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85800" y="1074738"/>
            <a:ext cx="5308547" cy="50752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17720" y="1074738"/>
            <a:ext cx="5308547" cy="50752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06307" y="993913"/>
            <a:ext cx="10355" cy="5224007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207434" y="6149976"/>
            <a:ext cx="251703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chemeClr val="accent2"/>
                </a:solidFill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7" name="Round Single Corner Rectangle 6"/>
          <p:cNvSpPr/>
          <p:nvPr userDrawn="1"/>
        </p:nvSpPr>
        <p:spPr>
          <a:xfrm>
            <a:off x="0" y="6364289"/>
            <a:ext cx="11584517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07998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592667" y="3698875"/>
            <a:ext cx="10953751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6140451" y="962026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6259493" y="962652"/>
            <a:ext cx="5429251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92666" y="962652"/>
            <a:ext cx="5429251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76000" y="331305"/>
            <a:ext cx="11128904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275653" y="3804586"/>
            <a:ext cx="5429251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8827" y="3804586"/>
            <a:ext cx="5429251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901" y="2"/>
            <a:ext cx="675217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9"/>
            <a:ext cx="11584517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237067" y="6181726"/>
            <a:ext cx="251703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chemeClr val="accent2"/>
                </a:solidFill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6140451" y="962026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 flipH="1">
            <a:off x="592667" y="3579813"/>
            <a:ext cx="11112500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92666" y="962652"/>
            <a:ext cx="5429251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92159" y="371062"/>
            <a:ext cx="11053655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275653" y="962652"/>
            <a:ext cx="5429251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592159" y="3654408"/>
            <a:ext cx="5429251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6270367" y="3654408"/>
            <a:ext cx="5429251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901" y="2"/>
            <a:ext cx="675217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901" y="2"/>
            <a:ext cx="675217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207434" y="6149976"/>
            <a:ext cx="251703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chemeClr val="accent2"/>
                </a:solidFill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239251" y="6350000"/>
            <a:ext cx="2654300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9"/>
            <a:ext cx="11584517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901" y="2"/>
            <a:ext cx="675217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Content with Subtitle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14501" y="6364854"/>
            <a:ext cx="11977511" cy="493148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ound Single Corner Rectangle 3"/>
          <p:cNvSpPr/>
          <p:nvPr userDrawn="1"/>
        </p:nvSpPr>
        <p:spPr>
          <a:xfrm>
            <a:off x="11" y="6351600"/>
            <a:ext cx="11585559" cy="517841"/>
          </a:xfrm>
          <a:prstGeom prst="round1Rect">
            <a:avLst>
              <a:gd name="adj" fmla="val 50000"/>
            </a:avLst>
          </a:prstGeom>
          <a:solidFill>
            <a:srgbClr val="E71D1D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15384" y="6416695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takeaway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03253" y="1325376"/>
            <a:ext cx="10981267" cy="50103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236363" y="6120098"/>
            <a:ext cx="251703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0" i="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03262" y="775501"/>
            <a:ext cx="11042649" cy="366713"/>
          </a:xfrm>
        </p:spPr>
        <p:txBody>
          <a:bodyPr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86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3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62"/>
          <a:stretch/>
        </p:blipFill>
        <p:spPr>
          <a:xfrm>
            <a:off x="0" y="744539"/>
            <a:ext cx="12192000" cy="6129356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744546"/>
            <a:ext cx="12192000" cy="6113463"/>
          </a:xfrm>
          <a:prstGeom prst="rect">
            <a:avLst/>
          </a:prstGeom>
          <a:gradFill>
            <a:gsLst>
              <a:gs pos="21000">
                <a:schemeClr val="bg1"/>
              </a:gs>
              <a:gs pos="75000">
                <a:schemeClr val="bg1">
                  <a:alpha val="64000"/>
                </a:schemeClr>
              </a:gs>
              <a:gs pos="100000">
                <a:schemeClr val="bg1">
                  <a:alpha val="30000"/>
                </a:schemeClr>
              </a:gs>
            </a:gsLst>
            <a:lin ang="5400000" scaled="0"/>
          </a:gradFill>
          <a:ln>
            <a:noFill/>
          </a:ln>
          <a:effectLst/>
          <a:extLst/>
        </p:spPr>
        <p:txBody>
          <a:bodyPr vert="horz" wrap="none" lIns="90488" tIns="44451" rIns="90488" bIns="44451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sz="5400" b="1" dirty="0">
              <a:solidFill>
                <a:srgbClr val="231F20"/>
              </a:solidFill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 cstate="email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8419" y="12"/>
            <a:ext cx="1823588" cy="137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60944" y="6533276"/>
            <a:ext cx="251703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0" i="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65766" y="6507226"/>
            <a:ext cx="1028894" cy="1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2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14501" y="6364854"/>
            <a:ext cx="11977511" cy="493148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ound Single Corner Rectangle 3"/>
          <p:cNvSpPr/>
          <p:nvPr userDrawn="1"/>
        </p:nvSpPr>
        <p:spPr>
          <a:xfrm>
            <a:off x="11" y="6351600"/>
            <a:ext cx="11585559" cy="517841"/>
          </a:xfrm>
          <a:prstGeom prst="round1Rect">
            <a:avLst>
              <a:gd name="adj" fmla="val 50000"/>
            </a:avLst>
          </a:prstGeom>
          <a:solidFill>
            <a:srgbClr val="E71D1D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15384" y="6416695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takeaway text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236363" y="6120098"/>
            <a:ext cx="251703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0" i="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008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62"/>
          <a:stretch/>
        </p:blipFill>
        <p:spPr>
          <a:xfrm>
            <a:off x="0" y="744539"/>
            <a:ext cx="12192000" cy="612935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744546"/>
            <a:ext cx="12192000" cy="6113463"/>
          </a:xfrm>
          <a:prstGeom prst="rect">
            <a:avLst/>
          </a:prstGeom>
          <a:gradFill>
            <a:gsLst>
              <a:gs pos="21000">
                <a:schemeClr val="bg1"/>
              </a:gs>
              <a:gs pos="75000">
                <a:schemeClr val="bg1">
                  <a:alpha val="64000"/>
                </a:schemeClr>
              </a:gs>
              <a:gs pos="100000">
                <a:schemeClr val="bg1">
                  <a:alpha val="30000"/>
                </a:schemeClr>
              </a:gs>
            </a:gsLst>
            <a:lin ang="5400000" scaled="0"/>
          </a:gradFill>
          <a:ln>
            <a:noFill/>
          </a:ln>
          <a:effectLst/>
          <a:extLst/>
        </p:spPr>
        <p:txBody>
          <a:bodyPr vert="horz" wrap="none" lIns="90488" tIns="44451" rIns="90488" bIns="44451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sz="5400" b="1" dirty="0">
              <a:solidFill>
                <a:srgbClr val="231F2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" name="Round Single Corner Rectangle 3"/>
          <p:cNvSpPr/>
          <p:nvPr userDrawn="1"/>
        </p:nvSpPr>
        <p:spPr>
          <a:xfrm>
            <a:off x="11" y="6351600"/>
            <a:ext cx="11585559" cy="517841"/>
          </a:xfrm>
          <a:prstGeom prst="round1Rect">
            <a:avLst>
              <a:gd name="adj" fmla="val 50000"/>
            </a:avLst>
          </a:prstGeom>
          <a:solidFill>
            <a:srgbClr val="E71D1D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15384" y="6416695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takeaway text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236363" y="6120098"/>
            <a:ext cx="251703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0" i="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 cstate="email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8419" y="12"/>
            <a:ext cx="1823588" cy="137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14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95765"/>
            <a:ext cx="12192000" cy="535582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995765"/>
            <a:ext cx="12192000" cy="5355825"/>
          </a:xfrm>
          <a:prstGeom prst="rect">
            <a:avLst/>
          </a:prstGeom>
          <a:gradFill>
            <a:gsLst>
              <a:gs pos="0">
                <a:schemeClr val="bg1"/>
              </a:gs>
              <a:gs pos="79000">
                <a:schemeClr val="bg1">
                  <a:alpha val="81000"/>
                </a:schemeClr>
              </a:gs>
              <a:gs pos="100000">
                <a:schemeClr val="bg1">
                  <a:alpha val="48000"/>
                </a:schemeClr>
              </a:gs>
            </a:gsLst>
            <a:lin ang="5400000" scaled="0"/>
          </a:gradFill>
          <a:ln>
            <a:noFill/>
          </a:ln>
          <a:effectLst/>
          <a:extLst/>
        </p:spPr>
        <p:txBody>
          <a:bodyPr vert="horz" wrap="none" lIns="90488" tIns="44451" rIns="90488" bIns="44451" numCol="1" rtlCol="0" anchor="t" anchorCtr="0" compatLnSpc="1">
            <a:prstTxWarp prst="textNoShape">
              <a:avLst/>
            </a:prstTxWarp>
          </a:bodyPr>
          <a:lstStyle/>
          <a:p>
            <a:pPr lvl="0" eaLnBrk="0" hangingPunct="0">
              <a:lnSpc>
                <a:spcPct val="110000"/>
              </a:lnSpc>
            </a:pPr>
            <a:endParaRPr lang="en-US" sz="1800" dirty="0">
              <a:solidFill>
                <a:srgbClr val="231F20"/>
              </a:solidFill>
              <a:latin typeface="Arial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14501" y="6364854"/>
            <a:ext cx="11977511" cy="493148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ound Single Corner Rectangle 3"/>
          <p:cNvSpPr/>
          <p:nvPr userDrawn="1"/>
        </p:nvSpPr>
        <p:spPr>
          <a:xfrm>
            <a:off x="11" y="6351600"/>
            <a:ext cx="11585559" cy="517841"/>
          </a:xfrm>
          <a:prstGeom prst="round1Rect">
            <a:avLst>
              <a:gd name="adj" fmla="val 50000"/>
            </a:avLst>
          </a:prstGeom>
          <a:solidFill>
            <a:srgbClr val="E71D1D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15384" y="6416695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takeaway text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236363" y="6120098"/>
            <a:ext cx="251703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0" i="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 cstate="email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8419" y="12"/>
            <a:ext cx="1823588" cy="137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01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42953"/>
            <a:ext cx="12192000" cy="560863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742955"/>
            <a:ext cx="12192000" cy="5608637"/>
          </a:xfrm>
          <a:prstGeom prst="rect">
            <a:avLst/>
          </a:prstGeom>
          <a:gradFill>
            <a:gsLst>
              <a:gs pos="0">
                <a:schemeClr val="bg1"/>
              </a:gs>
              <a:gs pos="56000">
                <a:schemeClr val="bg1">
                  <a:alpha val="79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  <a:extLst/>
        </p:spPr>
        <p:txBody>
          <a:bodyPr vert="horz" wrap="none" lIns="90488" tIns="44451" rIns="90488" bIns="44451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110000"/>
              </a:lnSpc>
            </a:pPr>
            <a:endParaRPr lang="en-US" sz="1800" dirty="0">
              <a:solidFill>
                <a:srgbClr val="231F20"/>
              </a:solidFill>
              <a:latin typeface="Arial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14501" y="6364854"/>
            <a:ext cx="11977511" cy="493148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ound Single Corner Rectangle 3"/>
          <p:cNvSpPr/>
          <p:nvPr userDrawn="1"/>
        </p:nvSpPr>
        <p:spPr>
          <a:xfrm>
            <a:off x="11" y="6351600"/>
            <a:ext cx="11585559" cy="517841"/>
          </a:xfrm>
          <a:prstGeom prst="round1Rect">
            <a:avLst>
              <a:gd name="adj" fmla="val 50000"/>
            </a:avLst>
          </a:prstGeom>
          <a:solidFill>
            <a:srgbClr val="E71D1D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15384" y="6416695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takeaway text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236363" y="6120098"/>
            <a:ext cx="251703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0" i="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4" cstate="email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8419" y="12"/>
            <a:ext cx="1823588" cy="137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4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21" Type="http://schemas.openxmlformats.org/officeDocument/2006/relationships/image" Target="../media/image10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8.jpe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microsoft.com/office/2007/relationships/hdphoto" Target="../media/hdphoto1.wdp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23.xml"/><Relationship Id="rId10" Type="http://schemas.openxmlformats.org/officeDocument/2006/relationships/image" Target="../media/image18.png"/><Relationship Id="rId4" Type="http://schemas.openxmlformats.org/officeDocument/2006/relationships/slideLayout" Target="../slideLayouts/slideLayout22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64619" y="1982927"/>
            <a:ext cx="3668180" cy="1949802"/>
          </a:xfrm>
          <a:prstGeom prst="rect">
            <a:avLst/>
          </a:prstGeom>
        </p:spPr>
      </p:pic>
      <p:pic>
        <p:nvPicPr>
          <p:cNvPr id="10" name="Picture 4" descr="Corner-01 copy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3793067"/>
            <a:ext cx="12188952" cy="3052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 descr="Fork Driver.jpg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64618" y="4028468"/>
            <a:ext cx="3668181" cy="2204558"/>
          </a:xfrm>
          <a:prstGeom prst="rect">
            <a:avLst/>
          </a:prstGeom>
          <a:noFill/>
        </p:spPr>
      </p:pic>
      <p:pic>
        <p:nvPicPr>
          <p:cNvPr id="29" name="Picture 3" descr="N:\M45 Clients\Honeywell_Sensing and Control\Jobs\17075_Sensing and Productivity PPT Graphics\man-woman-scanner.jpg"/>
          <p:cNvPicPr>
            <a:picLocks noChangeAspect="1" noChangeArrowheads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557683" y="1982927"/>
            <a:ext cx="3631267" cy="365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N:\M45 Clients\Honeywell_Sensing and Control\Jobs\17075_Sensing and Productivity PPT Graphics\plant_night_sstk_89494129_622x381.jpg"/>
          <p:cNvPicPr>
            <a:picLocks noChangeAspect="1" noChangeArrowheads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4625035" cy="617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orner-01 copy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3793067"/>
            <a:ext cx="12188952" cy="3052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7" descr="Cover - Airplane.jpg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64618" y="-7938"/>
            <a:ext cx="7427383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" descr="\\localhost\Volumes\DMS-Server\Clients\Honeywell PPT \Honeywell - Freestanding Logos\Honeywell - Freestanding Logo RGB.png"/>
          <p:cNvPicPr>
            <a:picLocks noChangeAspect="1"/>
          </p:cNvPicPr>
          <p:nvPr userDrawn="1"/>
        </p:nvPicPr>
        <p:blipFill>
          <a:blip r:embed="rId9" r:link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68934" y="6131456"/>
            <a:ext cx="1896092" cy="353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00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22" r:id="rId1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SzPct val="90000"/>
        <a:buFont typeface="Courier New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44545"/>
            <a:ext cx="12192000" cy="560704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>
            <a:off x="0" y="744545"/>
            <a:ext cx="12192000" cy="5607049"/>
          </a:xfrm>
          <a:prstGeom prst="rect">
            <a:avLst/>
          </a:prstGeom>
          <a:gradFill>
            <a:gsLst>
              <a:gs pos="21000">
                <a:schemeClr val="bg1"/>
              </a:gs>
              <a:gs pos="75000">
                <a:schemeClr val="bg1">
                  <a:alpha val="64000"/>
                </a:schemeClr>
              </a:gs>
              <a:gs pos="100000">
                <a:schemeClr val="bg1">
                  <a:alpha val="30000"/>
                </a:schemeClr>
              </a:gs>
            </a:gsLst>
            <a:lin ang="5400000" scaled="0"/>
          </a:gradFill>
          <a:ln>
            <a:noFill/>
          </a:ln>
          <a:effectLst/>
          <a:extLst/>
        </p:spPr>
        <p:txBody>
          <a:bodyPr vert="horz" wrap="none" lIns="90488" tIns="44451" rIns="90488" bIns="44451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sz="5400" b="1" dirty="0">
              <a:solidFill>
                <a:srgbClr val="231F2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262" y="311123"/>
            <a:ext cx="10914383" cy="37353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0944" y="6533276"/>
            <a:ext cx="251703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0" i="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0" cstate="email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8419" y="12"/>
            <a:ext cx="1823588" cy="137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816" y="-28146"/>
            <a:ext cx="674365" cy="5039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3253" y="1092201"/>
            <a:ext cx="10985499" cy="503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1" cstate="screen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65766" y="6507226"/>
            <a:ext cx="1028894" cy="1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24" r:id="rId1"/>
    <p:sldLayoutId id="2147493525" r:id="rId2"/>
    <p:sldLayoutId id="2147493526" r:id="rId3"/>
    <p:sldLayoutId id="2147493527" r:id="rId4"/>
    <p:sldLayoutId id="2147493528" r:id="rId5"/>
    <p:sldLayoutId id="2147493529" r:id="rId6"/>
    <p:sldLayoutId id="2147493530" r:id="rId7"/>
    <p:sldLayoutId id="2147493531" r:id="rId8"/>
    <p:sldLayoutId id="2147493532" r:id="rId9"/>
    <p:sldLayoutId id="2147493533" r:id="rId10"/>
    <p:sldLayoutId id="2147493534" r:id="rId11"/>
    <p:sldLayoutId id="2147493535" r:id="rId12"/>
    <p:sldLayoutId id="2147493536" r:id="rId13"/>
    <p:sldLayoutId id="2147493537" r:id="rId14"/>
    <p:sldLayoutId id="2147493538" r:id="rId15"/>
    <p:sldLayoutId id="2147493539" r:id="rId16"/>
    <p:sldLayoutId id="2147493540" r:id="rId17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2400" b="1" i="0" kern="1200" cap="all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69858" indent="-169858" algn="l" defTabSz="457189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7047" indent="-169858" algn="l" defTabSz="457189" rtl="0" eaLnBrk="1" latinLnBrk="0" hangingPunct="1">
        <a:spcBef>
          <a:spcPct val="20000"/>
        </a:spcBef>
        <a:buFont typeface="Arial" panose="020B0604020202020204" pitchFamily="34" charset="0"/>
        <a:buChar char="-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4236" indent="-169858" algn="l" defTabSz="457189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10369296" y="0"/>
            <a:ext cx="1828800" cy="1828723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713317" y="357189"/>
            <a:ext cx="1080346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260352" y="6656389"/>
            <a:ext cx="251703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chemeClr val="accent2"/>
                </a:solidFill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901" y="2"/>
            <a:ext cx="675217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07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88601" y="6519863"/>
            <a:ext cx="1370935" cy="25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511" r:id="rId1"/>
    <p:sldLayoutId id="2147493516" r:id="rId2"/>
    <p:sldLayoutId id="2147493512" r:id="rId3"/>
    <p:sldLayoutId id="2147493520" r:id="rId4"/>
    <p:sldLayoutId id="2147493517" r:id="rId5"/>
    <p:sldLayoutId id="2147493518" r:id="rId6"/>
    <p:sldLayoutId id="2147493513" r:id="rId7"/>
    <p:sldLayoutId id="2147493519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68201" y="6243229"/>
            <a:ext cx="6595309" cy="249655"/>
          </a:xfrm>
        </p:spPr>
        <p:txBody>
          <a:bodyPr/>
          <a:lstStyle/>
          <a:p>
            <a:r>
              <a:rPr lang="en-US" dirty="0" err="1"/>
              <a:t>HQConfig</a:t>
            </a:r>
            <a:r>
              <a:rPr lang="en-US" dirty="0"/>
              <a:t> APP User Guide V1.0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92307" y="6124829"/>
            <a:ext cx="1999456" cy="236801"/>
          </a:xfrm>
        </p:spPr>
        <p:txBody>
          <a:bodyPr/>
          <a:lstStyle/>
          <a:p>
            <a:r>
              <a:rPr lang="en-US" dirty="0"/>
              <a:t>2018-9-26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Shen Zhen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96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Note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 err="1">
                <a:solidFill>
                  <a:srgbClr val="FF0000"/>
                </a:solidFill>
              </a:rPr>
              <a:t>Wifi</a:t>
            </a:r>
            <a:r>
              <a:rPr lang="en-US" altLang="zh-CN" dirty="0">
                <a:solidFill>
                  <a:srgbClr val="FF0000"/>
                </a:solidFill>
              </a:rPr>
              <a:t> Configuration</a:t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85800" y="1074738"/>
            <a:ext cx="5593701" cy="5059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If you want to clone </a:t>
            </a:r>
            <a:r>
              <a:rPr lang="en-US" altLang="zh-CN" dirty="0" err="1"/>
              <a:t>Wifi</a:t>
            </a:r>
            <a:r>
              <a:rPr lang="en-US" altLang="zh-CN" dirty="0"/>
              <a:t> </a:t>
            </a:r>
            <a:r>
              <a:rPr lang="en-US" altLang="zh-CN" dirty="0" err="1"/>
              <a:t>Configuration,you</a:t>
            </a:r>
            <a:r>
              <a:rPr lang="en-US" altLang="zh-CN" dirty="0"/>
              <a:t> should configure </a:t>
            </a:r>
            <a:r>
              <a:rPr lang="en-US" altLang="zh-CN" dirty="0" err="1"/>
              <a:t>Wifi</a:t>
            </a:r>
            <a:r>
              <a:rPr lang="en-US" altLang="zh-CN" dirty="0"/>
              <a:t> in </a:t>
            </a:r>
            <a:r>
              <a:rPr lang="en-US" altLang="zh-CN" dirty="0" err="1"/>
              <a:t>EzConfig</a:t>
            </a:r>
            <a:r>
              <a:rPr lang="zh-CN" altLang="en-US" dirty="0"/>
              <a:t> </a:t>
            </a:r>
            <a:r>
              <a:rPr lang="en-US" altLang="zh-CN" dirty="0"/>
              <a:t>instead of configuring </a:t>
            </a:r>
            <a:r>
              <a:rPr lang="en-US" altLang="zh-CN" dirty="0" err="1"/>
              <a:t>Wifi</a:t>
            </a:r>
            <a:r>
              <a:rPr lang="en-US" altLang="zh-CN" dirty="0"/>
              <a:t> in Settings.</a:t>
            </a:r>
          </a:p>
          <a:p>
            <a:r>
              <a:rPr lang="en-US" b="1" dirty="0"/>
              <a:t>Step 1.</a:t>
            </a:r>
            <a:r>
              <a:rPr lang="en-US" dirty="0"/>
              <a:t>Open </a:t>
            </a:r>
            <a:r>
              <a:rPr lang="en-US" altLang="zh-CN" dirty="0" err="1"/>
              <a:t>EzConfig</a:t>
            </a:r>
            <a:r>
              <a:rPr lang="en-US" altLang="zh-CN" dirty="0"/>
              <a:t>. Configure </a:t>
            </a:r>
            <a:r>
              <a:rPr lang="en-US" altLang="zh-CN" dirty="0" err="1"/>
              <a:t>SSID,Assoc</a:t>
            </a:r>
            <a:r>
              <a:rPr lang="en-US" altLang="zh-CN" dirty="0"/>
              <a:t> </a:t>
            </a:r>
            <a:r>
              <a:rPr lang="en-US" altLang="zh-CN" dirty="0" err="1"/>
              <a:t>Mode,PSK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SSID:Target</a:t>
            </a:r>
            <a:r>
              <a:rPr lang="en-US" altLang="zh-CN" dirty="0"/>
              <a:t> </a:t>
            </a:r>
            <a:r>
              <a:rPr lang="en-US" altLang="zh-CN" dirty="0" err="1"/>
              <a:t>Wifi</a:t>
            </a:r>
            <a:r>
              <a:rPr lang="en-US" altLang="zh-CN" dirty="0"/>
              <a:t> SSID</a:t>
            </a:r>
          </a:p>
          <a:p>
            <a:pPr marL="0" indent="0">
              <a:buNone/>
            </a:pPr>
            <a:r>
              <a:rPr lang="en-US" altLang="zh-CN" dirty="0" err="1"/>
              <a:t>Assoc</a:t>
            </a:r>
            <a:r>
              <a:rPr lang="en-US" altLang="zh-CN" dirty="0"/>
              <a:t> Mode:2</a:t>
            </a:r>
          </a:p>
          <a:p>
            <a:pPr marL="0" indent="0">
              <a:buNone/>
            </a:pPr>
            <a:r>
              <a:rPr lang="en-US" altLang="zh-CN" dirty="0"/>
              <a:t>PSK: Target  </a:t>
            </a:r>
            <a:r>
              <a:rPr lang="en-US" altLang="zh-CN" dirty="0" err="1"/>
              <a:t>Wifi</a:t>
            </a:r>
            <a:r>
              <a:rPr lang="en-US" altLang="zh-CN" dirty="0"/>
              <a:t> password</a:t>
            </a:r>
          </a:p>
          <a:p>
            <a:endParaRPr lang="en-US" dirty="0"/>
          </a:p>
          <a:p>
            <a:r>
              <a:rPr lang="en-US" b="1" dirty="0"/>
              <a:t>Step 2. </a:t>
            </a:r>
            <a:r>
              <a:rPr lang="en-US" dirty="0"/>
              <a:t>Click </a:t>
            </a:r>
            <a:r>
              <a:rPr lang="en-US" altLang="zh-CN" dirty="0" err="1"/>
              <a:t>Save,then</a:t>
            </a:r>
            <a:r>
              <a:rPr lang="en-US" altLang="zh-CN" dirty="0"/>
              <a:t> click Update Configure.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44145" y="594912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09017" y="594912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2</a:t>
            </a:r>
            <a:endParaRPr lang="en-US" dirty="0"/>
          </a:p>
        </p:txBody>
      </p:sp>
      <p:pic>
        <p:nvPicPr>
          <p:cNvPr id="1026" name="Picture 2" descr="image002">
            <a:extLst>
              <a:ext uri="{FF2B5EF4-FFF2-40B4-BE49-F238E27FC236}">
                <a16:creationId xmlns:a16="http://schemas.microsoft.com/office/drawing/2014/main" id="{2751295B-75AF-4A80-813E-C1ABA1451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579" y="1925281"/>
            <a:ext cx="1965325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image006">
            <a:extLst>
              <a:ext uri="{FF2B5EF4-FFF2-40B4-BE49-F238E27FC236}">
                <a16:creationId xmlns:a16="http://schemas.microsoft.com/office/drawing/2014/main" id="{B4BC3092-0166-470D-963A-B2225C22B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331" y="1925281"/>
            <a:ext cx="23241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09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3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is </a:t>
            </a:r>
            <a:r>
              <a:rPr lang="en-US" dirty="0" err="1">
                <a:solidFill>
                  <a:srgbClr val="FF0000"/>
                </a:solidFill>
              </a:rPr>
              <a:t>HQConfig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85800" y="1074738"/>
            <a:ext cx="11109036" cy="1948382"/>
          </a:xfrm>
        </p:spPr>
        <p:txBody>
          <a:bodyPr>
            <a:normAutofit/>
          </a:bodyPr>
          <a:lstStyle/>
          <a:p>
            <a:r>
              <a:rPr lang="en-US" dirty="0" err="1"/>
              <a:t>HQConfig</a:t>
            </a:r>
            <a:r>
              <a:rPr lang="en-US" dirty="0"/>
              <a:t> is a android APP that can be configured and cloned by sync with each other android devices without PC tools ,BT </a:t>
            </a:r>
            <a:r>
              <a:rPr lang="en-US" altLang="zh-CN" dirty="0"/>
              <a:t>and </a:t>
            </a:r>
            <a:r>
              <a:rPr lang="en-US" dirty="0"/>
              <a:t>SIM card. </a:t>
            </a:r>
          </a:p>
          <a:p>
            <a:r>
              <a:rPr lang="en-US" b="1" dirty="0" err="1"/>
              <a:t>HQConfig</a:t>
            </a:r>
            <a:r>
              <a:rPr lang="en-US" b="1" dirty="0"/>
              <a:t> Main Function: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Settings</a:t>
            </a:r>
            <a:r>
              <a:rPr lang="en-US" dirty="0"/>
              <a:t>: User can config the system settings and </a:t>
            </a:r>
            <a:r>
              <a:rPr lang="en-US" dirty="0" err="1"/>
              <a:t>HQConfig</a:t>
            </a:r>
            <a:r>
              <a:rPr lang="en-US" dirty="0"/>
              <a:t> settings.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Clone</a:t>
            </a:r>
            <a:r>
              <a:rPr lang="en-US" dirty="0"/>
              <a:t>: </a:t>
            </a:r>
            <a:r>
              <a:rPr lang="en-US" dirty="0" err="1"/>
              <a:t>HQConfig</a:t>
            </a:r>
            <a:r>
              <a:rPr lang="en-US" dirty="0"/>
              <a:t> can clone system settings, </a:t>
            </a:r>
            <a:r>
              <a:rPr lang="en-US" dirty="0" err="1"/>
              <a:t>HQConfig’s</a:t>
            </a:r>
            <a:r>
              <a:rPr lang="en-US" dirty="0"/>
              <a:t> settings and APK by scan QR 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198675" y="3023120"/>
            <a:ext cx="6813453" cy="3169154"/>
            <a:chOff x="2143591" y="2991499"/>
            <a:chExt cx="6813453" cy="33198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3591" y="3053701"/>
              <a:ext cx="1621809" cy="323944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9151" y="4236355"/>
              <a:ext cx="646241" cy="131469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8379" y="3347704"/>
              <a:ext cx="812353" cy="155358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78111" y="4908986"/>
              <a:ext cx="670054" cy="1402333"/>
            </a:xfrm>
            <a:prstGeom prst="rect">
              <a:avLst/>
            </a:prstGeom>
          </p:spPr>
        </p:pic>
        <p:sp>
          <p:nvSpPr>
            <p:cNvPr id="12" name="Arrow: Left-Right-Up 11"/>
            <p:cNvSpPr/>
            <p:nvPr/>
          </p:nvSpPr>
          <p:spPr>
            <a:xfrm rot="10800000">
              <a:off x="3849263" y="3472913"/>
              <a:ext cx="1866018" cy="793885"/>
            </a:xfrm>
            <a:prstGeom prst="leftRightUpArrow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18854" y="2991499"/>
              <a:ext cx="5238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Option1: Clone by QR </a:t>
              </a:r>
              <a:r>
                <a:rPr lang="en-US" altLang="zh-CN" dirty="0"/>
                <a:t>code(</a:t>
              </a:r>
              <a:r>
                <a:rPr lang="en-US" altLang="zh-CN" dirty="0">
                  <a:solidFill>
                    <a:schemeClr val="tx2"/>
                  </a:solidFill>
                </a:rPr>
                <a:t>Recommend</a:t>
              </a:r>
              <a:r>
                <a:rPr lang="en-US" altLang="zh-CN" dirty="0"/>
                <a:t>)</a:t>
              </a:r>
              <a:endParaRPr lang="en-US" dirty="0"/>
            </a:p>
          </p:txBody>
        </p:sp>
        <p:sp>
          <p:nvSpPr>
            <p:cNvPr id="14" name="Arrow: Right 13"/>
            <p:cNvSpPr/>
            <p:nvPr/>
          </p:nvSpPr>
          <p:spPr>
            <a:xfrm>
              <a:off x="3772421" y="5527530"/>
              <a:ext cx="4239707" cy="165247"/>
            </a:xfrm>
            <a:prstGeom prst="rightArrow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39181" y="5739143"/>
              <a:ext cx="3352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Option 2:Clone by Local import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255885" y="3857796"/>
            <a:ext cx="472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Device A</a:t>
            </a:r>
            <a:r>
              <a:rPr lang="en-US" altLang="zh-CN" dirty="0"/>
              <a:t>: Device which has been configured</a:t>
            </a:r>
          </a:p>
          <a:p>
            <a:r>
              <a:rPr lang="en-US" dirty="0">
                <a:solidFill>
                  <a:srgbClr val="FF0000"/>
                </a:solidFill>
              </a:rPr>
              <a:t>Device B/C/D</a:t>
            </a:r>
            <a:r>
              <a:rPr lang="en-US" dirty="0"/>
              <a:t>…: Devices need config</a:t>
            </a:r>
          </a:p>
        </p:txBody>
      </p:sp>
    </p:spTree>
    <p:extLst>
      <p:ext uri="{BB962C8B-B14F-4D97-AF65-F5344CB8AC3E}">
        <p14:creationId xmlns:p14="http://schemas.microsoft.com/office/powerpoint/2010/main" val="151525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104" y="252414"/>
            <a:ext cx="10830680" cy="5118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How to use </a:t>
            </a:r>
            <a:r>
              <a:rPr lang="en-US" dirty="0" err="1">
                <a:solidFill>
                  <a:srgbClr val="FF0000"/>
                </a:solidFill>
              </a:rPr>
              <a:t>HQConfig</a:t>
            </a:r>
            <a:r>
              <a:rPr lang="en-US" dirty="0">
                <a:solidFill>
                  <a:srgbClr val="FF0000"/>
                </a:solidFill>
              </a:rPr>
              <a:t>(1/4:configuration)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85800" y="764276"/>
            <a:ext cx="10670117" cy="1169698"/>
          </a:xfrm>
        </p:spPr>
        <p:txBody>
          <a:bodyPr/>
          <a:lstStyle/>
          <a:p>
            <a:r>
              <a:rPr lang="en-US" dirty="0"/>
              <a:t>User config settings in system(Figure 1).</a:t>
            </a:r>
          </a:p>
          <a:p>
            <a:r>
              <a:rPr lang="en-US" dirty="0"/>
              <a:t>Put APK files in</a:t>
            </a:r>
            <a:r>
              <a:rPr lang="en-US" altLang="zh-CN" dirty="0"/>
              <a:t>to Device A</a:t>
            </a:r>
            <a:r>
              <a:rPr lang="en-US" dirty="0"/>
              <a:t> path </a:t>
            </a:r>
            <a:r>
              <a:rPr lang="en-US" dirty="0">
                <a:solidFill>
                  <a:srgbClr val="FF0000"/>
                </a:solidFill>
              </a:rPr>
              <a:t>/storage/emulated/0/</a:t>
            </a:r>
            <a:r>
              <a:rPr lang="en-US" dirty="0" err="1">
                <a:solidFill>
                  <a:srgbClr val="FF0000"/>
                </a:solidFill>
              </a:rPr>
              <a:t>honeywell</a:t>
            </a:r>
            <a:r>
              <a:rPr lang="en-US" dirty="0">
                <a:solidFill>
                  <a:srgbClr val="FF0000"/>
                </a:solidFill>
              </a:rPr>
              <a:t>/deployment/ </a:t>
            </a:r>
            <a:r>
              <a:rPr lang="en-US" dirty="0"/>
              <a:t>(Figure 2).</a:t>
            </a:r>
          </a:p>
          <a:p>
            <a:r>
              <a:rPr lang="en-US" dirty="0"/>
              <a:t>Config settings which provided by </a:t>
            </a:r>
            <a:r>
              <a:rPr lang="en-US" dirty="0" err="1"/>
              <a:t>HQConfig</a:t>
            </a:r>
            <a:r>
              <a:rPr lang="en-US" dirty="0"/>
              <a:t>(Figure 3).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3444"/>
          <a:stretch/>
        </p:blipFill>
        <p:spPr>
          <a:xfrm>
            <a:off x="2503055" y="1860084"/>
            <a:ext cx="4653525" cy="41505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83345" y="601062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Figure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17127" y="601062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Figure 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50909" y="597835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Figure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7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How to use </a:t>
            </a:r>
            <a:r>
              <a:rPr lang="en-US" dirty="0" err="1">
                <a:solidFill>
                  <a:srgbClr val="FF0000"/>
                </a:solidFill>
              </a:rPr>
              <a:t>HQConfig</a:t>
            </a:r>
            <a:r>
              <a:rPr lang="en-US" dirty="0">
                <a:solidFill>
                  <a:srgbClr val="FF0000"/>
                </a:solidFill>
              </a:rPr>
              <a:t>(2/4:Generate QR code)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85800" y="1074738"/>
            <a:ext cx="10670117" cy="938789"/>
          </a:xfrm>
        </p:spPr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HQConfig</a:t>
            </a:r>
            <a:r>
              <a:rPr lang="en-US" dirty="0"/>
              <a:t> APP (Figure 1)</a:t>
            </a:r>
          </a:p>
          <a:p>
            <a:r>
              <a:rPr lang="en-US" dirty="0"/>
              <a:t>Click </a:t>
            </a:r>
            <a:r>
              <a:rPr lang="en-US" dirty="0">
                <a:highlight>
                  <a:srgbClr val="FFFF00"/>
                </a:highlight>
              </a:rPr>
              <a:t>NEXT STEP</a:t>
            </a:r>
            <a:r>
              <a:rPr lang="en-US" dirty="0"/>
              <a:t> Button and generate QR code (Figure 2).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165" y="1792718"/>
            <a:ext cx="5024582" cy="4192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307" y="3367524"/>
            <a:ext cx="942975" cy="1276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48313" y="291595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HQConfig</a:t>
            </a:r>
            <a:r>
              <a:rPr lang="en-US" dirty="0"/>
              <a:t> ICON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3957" y="481913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Figure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65091" y="598516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796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106" y="544805"/>
            <a:ext cx="5156712" cy="511862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How to use </a:t>
            </a:r>
            <a:r>
              <a:rPr lang="en-US" sz="2000" dirty="0" err="1">
                <a:solidFill>
                  <a:srgbClr val="FF0000"/>
                </a:solidFill>
              </a:rPr>
              <a:t>HQConfig</a:t>
            </a:r>
            <a:r>
              <a:rPr lang="en-US" sz="2000" dirty="0">
                <a:solidFill>
                  <a:srgbClr val="FF0000"/>
                </a:solidFill>
              </a:rPr>
              <a:t>(3/4:Scan QR code)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898236" y="1207901"/>
            <a:ext cx="5151582" cy="2521418"/>
          </a:xfrm>
        </p:spPr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 err="1"/>
              <a:t>HQConfig</a:t>
            </a:r>
            <a:r>
              <a:rPr lang="en-US" dirty="0"/>
              <a:t> APP on Device B.</a:t>
            </a:r>
          </a:p>
          <a:p>
            <a:r>
              <a:rPr lang="en-US" dirty="0"/>
              <a:t>Press Device B’s Scan Button to</a:t>
            </a:r>
          </a:p>
          <a:p>
            <a:pPr marL="0" indent="0">
              <a:buNone/>
            </a:pPr>
            <a:r>
              <a:rPr lang="en-US" dirty="0"/>
              <a:t>  scan QR code which generated </a:t>
            </a:r>
          </a:p>
          <a:p>
            <a:pPr marL="0" indent="0">
              <a:buNone/>
            </a:pPr>
            <a:r>
              <a:rPr lang="en-US" dirty="0"/>
              <a:t>  by Device A 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891" y="157020"/>
            <a:ext cx="5030635" cy="620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6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How to use </a:t>
            </a:r>
            <a:r>
              <a:rPr lang="en-US" dirty="0" err="1">
                <a:solidFill>
                  <a:srgbClr val="FF0000"/>
                </a:solidFill>
              </a:rPr>
              <a:t>HQConfig</a:t>
            </a:r>
            <a:r>
              <a:rPr lang="en-US" dirty="0">
                <a:solidFill>
                  <a:srgbClr val="FF0000"/>
                </a:solidFill>
              </a:rPr>
              <a:t>(4/4:sync)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86104" y="973138"/>
            <a:ext cx="10670117" cy="781771"/>
          </a:xfrm>
        </p:spPr>
        <p:txBody>
          <a:bodyPr>
            <a:noAutofit/>
          </a:bodyPr>
          <a:lstStyle/>
          <a:p>
            <a:r>
              <a:rPr lang="en-US" dirty="0" err="1"/>
              <a:t>HQConfig</a:t>
            </a:r>
            <a:r>
              <a:rPr lang="en-US" dirty="0"/>
              <a:t> will clone Settings and APK from Device A to Device B and install APK </a:t>
            </a:r>
          </a:p>
          <a:p>
            <a:pPr marL="0" indent="0">
              <a:buNone/>
            </a:pPr>
            <a:r>
              <a:rPr lang="en-US" dirty="0"/>
              <a:t>  on Device B automatically.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144" y="1748489"/>
            <a:ext cx="7797309" cy="455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4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How to use </a:t>
            </a:r>
            <a:r>
              <a:rPr lang="en-US" dirty="0" err="1">
                <a:solidFill>
                  <a:srgbClr val="FF0000"/>
                </a:solidFill>
              </a:rPr>
              <a:t>HQConfig</a:t>
            </a:r>
            <a:r>
              <a:rPr lang="en-US" dirty="0">
                <a:solidFill>
                  <a:srgbClr val="FF0000"/>
                </a:solidFill>
              </a:rPr>
              <a:t> Local import(1/2)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28600" y="1074738"/>
            <a:ext cx="10670117" cy="5059048"/>
          </a:xfrm>
        </p:spPr>
        <p:txBody>
          <a:bodyPr>
            <a:normAutofit/>
          </a:bodyPr>
          <a:lstStyle/>
          <a:p>
            <a:r>
              <a:rPr lang="en-US" dirty="0"/>
              <a:t>If Device A and Device B are not in the same place, How to clone Device A settings and APK to Device B? </a:t>
            </a:r>
            <a:r>
              <a:rPr lang="en-US" dirty="0" err="1"/>
              <a:t>HQConfig’s</a:t>
            </a:r>
            <a:r>
              <a:rPr lang="en-US" dirty="0"/>
              <a:t> Local import function can achieve this request.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Local import steps: </a:t>
            </a:r>
          </a:p>
          <a:p>
            <a:r>
              <a:rPr lang="en-US" b="1" dirty="0"/>
              <a:t>Step 1.</a:t>
            </a:r>
            <a:r>
              <a:rPr lang="en-US" dirty="0"/>
              <a:t>Open QR code in Device A,</a:t>
            </a:r>
          </a:p>
          <a:p>
            <a:pPr marL="0" indent="0">
              <a:buNone/>
            </a:pPr>
            <a:r>
              <a:rPr lang="en-US" dirty="0"/>
              <a:t>  Config data will be save to </a:t>
            </a:r>
            <a:r>
              <a:rPr lang="en-US" dirty="0">
                <a:solidFill>
                  <a:srgbClr val="FF0000"/>
                </a:solidFill>
              </a:rPr>
              <a:t>/storage/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emulated/0/</a:t>
            </a:r>
            <a:r>
              <a:rPr lang="en-US" dirty="0" err="1">
                <a:solidFill>
                  <a:srgbClr val="FF0000"/>
                </a:solidFill>
              </a:rPr>
              <a:t>honeywell</a:t>
            </a:r>
            <a:r>
              <a:rPr lang="en-US" dirty="0">
                <a:solidFill>
                  <a:srgbClr val="FF0000"/>
                </a:solidFill>
              </a:rPr>
              <a:t>/deployment/config.zip.</a:t>
            </a:r>
          </a:p>
          <a:p>
            <a:pPr marL="0" indent="0">
              <a:buNone/>
            </a:pPr>
            <a:r>
              <a:rPr lang="en-US" dirty="0"/>
              <a:t>   automatically.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Step 2.</a:t>
            </a:r>
            <a:r>
              <a:rPr lang="en-US" dirty="0"/>
              <a:t>Copy </a:t>
            </a:r>
            <a:r>
              <a:rPr lang="en-US" dirty="0">
                <a:solidFill>
                  <a:srgbClr val="FF0000"/>
                </a:solidFill>
              </a:rPr>
              <a:t>config.zip </a:t>
            </a:r>
            <a:r>
              <a:rPr lang="en-US" dirty="0"/>
              <a:t>from Device </a:t>
            </a:r>
          </a:p>
          <a:p>
            <a:pPr marL="0" indent="0">
              <a:buNone/>
            </a:pPr>
            <a:r>
              <a:rPr lang="en-US" dirty="0"/>
              <a:t>  A ,Push </a:t>
            </a:r>
            <a:r>
              <a:rPr lang="en-US" dirty="0">
                <a:solidFill>
                  <a:srgbClr val="FF0000"/>
                </a:solidFill>
              </a:rPr>
              <a:t>config.zip </a:t>
            </a:r>
            <a:r>
              <a:rPr lang="en-US" dirty="0"/>
              <a:t>file to Device B’s path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/storage/IPSM/deployment/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658" y="1949134"/>
            <a:ext cx="6229135" cy="40242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90182" y="597089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6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How to use </a:t>
            </a:r>
            <a:r>
              <a:rPr lang="en-US" dirty="0" err="1">
                <a:solidFill>
                  <a:srgbClr val="FF0000"/>
                </a:solidFill>
              </a:rPr>
              <a:t>HQConfig</a:t>
            </a:r>
            <a:r>
              <a:rPr lang="en-US" dirty="0">
                <a:solidFill>
                  <a:srgbClr val="FF0000"/>
                </a:solidFill>
              </a:rPr>
              <a:t> Local import(2/2)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85801" y="1074738"/>
            <a:ext cx="4814416" cy="3053917"/>
          </a:xfrm>
        </p:spPr>
        <p:txBody>
          <a:bodyPr/>
          <a:lstStyle/>
          <a:p>
            <a:r>
              <a:rPr lang="en-US" b="1" dirty="0"/>
              <a:t>Step 3. </a:t>
            </a:r>
            <a:r>
              <a:rPr lang="en-US" dirty="0"/>
              <a:t>Click Local import on Device B.</a:t>
            </a:r>
          </a:p>
          <a:p>
            <a:endParaRPr lang="en-US" dirty="0"/>
          </a:p>
          <a:p>
            <a:r>
              <a:rPr lang="en-US" b="1" dirty="0"/>
              <a:t>Step 4. </a:t>
            </a:r>
            <a:r>
              <a:rPr lang="en-US" dirty="0" err="1"/>
              <a:t>HQConfig</a:t>
            </a:r>
            <a:r>
              <a:rPr lang="en-US" dirty="0"/>
              <a:t> will config Device B automatically and show result.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217" y="856420"/>
            <a:ext cx="6239201" cy="51010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96364" y="593971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36728" y="592823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1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How </a:t>
            </a:r>
            <a:r>
              <a:rPr lang="en-US">
                <a:solidFill>
                  <a:srgbClr val="FF0000"/>
                </a:solidFill>
              </a:rPr>
              <a:t>to install </a:t>
            </a:r>
            <a:r>
              <a:rPr lang="en-US" dirty="0">
                <a:solidFill>
                  <a:srgbClr val="FF0000"/>
                </a:solidFill>
              </a:rPr>
              <a:t>APK only use Device 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85801" y="1074738"/>
            <a:ext cx="5410200" cy="5059048"/>
          </a:xfrm>
        </p:spPr>
        <p:txBody>
          <a:bodyPr/>
          <a:lstStyle/>
          <a:p>
            <a:r>
              <a:rPr lang="en-US" b="1" dirty="0"/>
              <a:t>Step 1.</a:t>
            </a:r>
            <a:r>
              <a:rPr lang="en-US" dirty="0"/>
              <a:t>Open QR code in </a:t>
            </a:r>
            <a:r>
              <a:rPr lang="en-US" b="1" dirty="0"/>
              <a:t>Device A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Config data will be save to </a:t>
            </a:r>
            <a:r>
              <a:rPr lang="en-US" dirty="0">
                <a:solidFill>
                  <a:srgbClr val="FF0000"/>
                </a:solidFill>
              </a:rPr>
              <a:t>/storage/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emulated/0/</a:t>
            </a:r>
            <a:r>
              <a:rPr lang="en-US" dirty="0" err="1">
                <a:solidFill>
                  <a:srgbClr val="FF0000"/>
                </a:solidFill>
              </a:rPr>
              <a:t>honeywell</a:t>
            </a:r>
            <a:r>
              <a:rPr lang="en-US" dirty="0">
                <a:solidFill>
                  <a:srgbClr val="FF0000"/>
                </a:solidFill>
              </a:rPr>
              <a:t>/deployment/config.zip.</a:t>
            </a:r>
          </a:p>
          <a:p>
            <a:pPr marL="0" indent="0">
              <a:buNone/>
            </a:pPr>
            <a:r>
              <a:rPr lang="en-US" dirty="0"/>
              <a:t>  automatically.</a:t>
            </a:r>
          </a:p>
          <a:p>
            <a:endParaRPr lang="en-US" dirty="0"/>
          </a:p>
          <a:p>
            <a:r>
              <a:rPr lang="en-US" b="1" dirty="0"/>
              <a:t>Step 2. </a:t>
            </a:r>
            <a:r>
              <a:rPr lang="en-US" dirty="0"/>
              <a:t>Click Local import on </a:t>
            </a:r>
            <a:r>
              <a:rPr lang="en-US" b="1" dirty="0"/>
              <a:t>Device A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APK in Device A will be auto installed.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045" y="1074739"/>
            <a:ext cx="5735856" cy="49104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44145" y="594912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09017" y="594912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87570"/>
      </p:ext>
    </p:extLst>
  </p:cSld>
  <p:clrMapOvr>
    <a:masterClrMapping/>
  </p:clrMapOvr>
</p:sld>
</file>

<file path=ppt/theme/theme1.xml><?xml version="1.0" encoding="utf-8"?>
<a:theme xmlns:a="http://schemas.openxmlformats.org/drawingml/2006/main" name="1_S&amp;PS Title slid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16x9 Wide PPT Template V3" id="{3F61ED81-2503-4025-8C12-CB44D450A2E3}" vid="{07521EA7-DD13-49D2-9FA6-C48637E802EB}"/>
    </a:ext>
  </a:extLst>
</a:theme>
</file>

<file path=ppt/theme/theme2.xml><?xml version="1.0" encoding="utf-8"?>
<a:theme xmlns:a="http://schemas.openxmlformats.org/drawingml/2006/main" name="ACS Master">
  <a:themeElements>
    <a:clrScheme name="Custom 2">
      <a:dk1>
        <a:sysClr val="windowText" lastClr="000000"/>
      </a:dk1>
      <a:lt1>
        <a:sysClr val="window" lastClr="FFFFFF"/>
      </a:lt1>
      <a:dk2>
        <a:srgbClr val="7F7F7F"/>
      </a:dk2>
      <a:lt2>
        <a:srgbClr val="E6E6E6"/>
      </a:lt2>
      <a:accent1>
        <a:srgbClr val="0077B4"/>
      </a:accent1>
      <a:accent2>
        <a:srgbClr val="C61A20"/>
      </a:accent2>
      <a:accent3>
        <a:srgbClr val="45886E"/>
      </a:accent3>
      <a:accent4>
        <a:srgbClr val="753D7B"/>
      </a:accent4>
      <a:accent5>
        <a:srgbClr val="F4B62E"/>
      </a:accent5>
      <a:accent6>
        <a:srgbClr val="DA5120"/>
      </a:accent6>
      <a:hlink>
        <a:srgbClr val="252D30"/>
      </a:hlink>
      <a:folHlink>
        <a:srgbClr val="C93536"/>
      </a:folHlink>
    </a:clrScheme>
    <a:fontScheme name="Honeywell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>
            <a:lumMod val="85000"/>
          </a:schemeClr>
        </a:solidFill>
      </a:spPr>
      <a:bodyPr wrap="none" tIns="0" bIns="0" rtlCol="0" anchor="ctr" anchorCtr="0">
        <a:spAutoFit/>
      </a:bodyPr>
      <a:lstStyle>
        <a:defPPr>
          <a:defRPr sz="1100" b="1" cap="small" dirty="0" err="1" smtClean="0">
            <a:solidFill>
              <a:srgbClr val="59595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oneywell PPT Template 4x3 Beta 6-22-15" id="{A8C61A7A-0AA1-4CFB-88B9-28A0B17BE609}" vid="{5BFD8605-A2C9-4411-AF6D-A560C33B96D7}"/>
    </a:ext>
  </a:extLst>
</a:theme>
</file>

<file path=ppt/theme/theme3.xml><?xml version="1.0" encoding="utf-8"?>
<a:theme xmlns:a="http://schemas.openxmlformats.org/drawingml/2006/main" name="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16x9 Wide PPT Template V3.potx" id="{73184923-A1C4-42B5-ACC8-8267F8FADF06}" vid="{C6C24B3B-730B-44DC-9F1B-D001ED4ED7F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B125E098E7F49A0205A16AC239CE8" ma:contentTypeVersion="0" ma:contentTypeDescription="Create a new document." ma:contentTypeScope="" ma:versionID="73d8c0722a46478c40824ebff99616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2AEA34-0FE5-4161-8619-2C42421968B4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A711268-4532-4FB9-8196-23D231793A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Honeywell 16x9 Wide PPT Template V3.1</Template>
  <TotalTime>16710</TotalTime>
  <Words>529</Words>
  <Application>Microsoft Office PowerPoint</Application>
  <PresentationFormat>Widescreen</PresentationFormat>
  <Paragraphs>86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Helvetica 55 Roman</vt:lpstr>
      <vt:lpstr>Helvetica Neue</vt:lpstr>
      <vt:lpstr>HelveticaNeue BoldCond</vt:lpstr>
      <vt:lpstr>HelveticaNeue MediumCond</vt:lpstr>
      <vt:lpstr>ＭＳ Ｐゴシック</vt:lpstr>
      <vt:lpstr>黑体</vt:lpstr>
      <vt:lpstr>Arial</vt:lpstr>
      <vt:lpstr>Calibri</vt:lpstr>
      <vt:lpstr>Courier New</vt:lpstr>
      <vt:lpstr>Wingdings</vt:lpstr>
      <vt:lpstr>1_S&amp;PS Title slide</vt:lpstr>
      <vt:lpstr>ACS Master</vt:lpstr>
      <vt:lpstr>Honeywell Theme</vt:lpstr>
      <vt:lpstr>PowerPoint Presentation</vt:lpstr>
      <vt:lpstr>What is HQConfig</vt:lpstr>
      <vt:lpstr>How to use HQConfig(1/4:configuration)</vt:lpstr>
      <vt:lpstr>How to use HQConfig(2/4:Generate QR code)</vt:lpstr>
      <vt:lpstr>How to use HQConfig(3/4:Scan QR code)</vt:lpstr>
      <vt:lpstr>How to use HQConfig(4/4:sync)</vt:lpstr>
      <vt:lpstr>How to use HQConfig Local import(1/2)</vt:lpstr>
      <vt:lpstr>How to use HQConfig Local import(2/2)</vt:lpstr>
      <vt:lpstr>How to install APK only use Device A</vt:lpstr>
      <vt:lpstr>Note：Wifi Configuration </vt:lpstr>
      <vt:lpstr>PowerPoint Presentation</vt:lpstr>
    </vt:vector>
  </TitlesOfParts>
  <Company>Honeywell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E437771</dc:creator>
  <cp:lastModifiedBy>Liu, potter</cp:lastModifiedBy>
  <cp:revision>671</cp:revision>
  <cp:lastPrinted>2015-06-10T16:26:21Z</cp:lastPrinted>
  <dcterms:created xsi:type="dcterms:W3CDTF">2015-10-15T08:49:36Z</dcterms:created>
  <dcterms:modified xsi:type="dcterms:W3CDTF">2019-08-19T02:23:45Z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0x01010001EB125E098E7F49A0205A16AC239CE8</vt:lpwstr>
  </property>
  <property fmtid="{D5CDD505-2E9C-101B-9397-08002B2CF9AE}" pid="3" name="Source">
    <vt:lpwstr>8f9874da50388e0acb1f5bab1b4b753b</vt:lpwstr>
  </property>
</Properties>
</file>