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73" r:id="rId3"/>
    <p:sldId id="314" r:id="rId4"/>
    <p:sldId id="312" r:id="rId5"/>
    <p:sldId id="258" r:id="rId6"/>
    <p:sldId id="313" r:id="rId7"/>
    <p:sldId id="316" r:id="rId8"/>
    <p:sldId id="317" r:id="rId9"/>
    <p:sldId id="323" r:id="rId10"/>
    <p:sldId id="318" r:id="rId11"/>
    <p:sldId id="319" r:id="rId12"/>
    <p:sldId id="275" r:id="rId13"/>
    <p:sldId id="276" r:id="rId14"/>
    <p:sldId id="324" r:id="rId15"/>
    <p:sldId id="325" r:id="rId16"/>
    <p:sldId id="298" r:id="rId17"/>
    <p:sldId id="281" r:id="rId18"/>
    <p:sldId id="282" r:id="rId19"/>
    <p:sldId id="307" r:id="rId20"/>
    <p:sldId id="294" r:id="rId21"/>
    <p:sldId id="284" r:id="rId22"/>
    <p:sldId id="286" r:id="rId23"/>
    <p:sldId id="287" r:id="rId24"/>
    <p:sldId id="311" r:id="rId25"/>
    <p:sldId id="322" r:id="rId26"/>
    <p:sldId id="329" r:id="rId27"/>
    <p:sldId id="339" r:id="rId28"/>
    <p:sldId id="332" r:id="rId29"/>
    <p:sldId id="341" r:id="rId30"/>
    <p:sldId id="343" r:id="rId31"/>
    <p:sldId id="344" r:id="rId32"/>
    <p:sldId id="345" r:id="rId33"/>
    <p:sldId id="346" r:id="rId34"/>
    <p:sldId id="299" r:id="rId35"/>
    <p:sldId id="291" r:id="rId36"/>
    <p:sldId id="340" r:id="rId37"/>
    <p:sldId id="338" r:id="rId38"/>
    <p:sldId id="268" r:id="rId39"/>
    <p:sldId id="269" r:id="rId40"/>
    <p:sldId id="32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0DDD"/>
    <a:srgbClr val="15D527"/>
    <a:srgbClr val="778169"/>
    <a:srgbClr val="D2E109"/>
    <a:srgbClr val="C33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84595" autoAdjust="0"/>
  </p:normalViewPr>
  <p:slideViewPr>
    <p:cSldViewPr snapToGrid="0">
      <p:cViewPr>
        <p:scale>
          <a:sx n="40" d="100"/>
          <a:sy n="40" d="100"/>
        </p:scale>
        <p:origin x="176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naruban Rajadurai" userId="80db1a7e871abe2d" providerId="LiveId" clId="{8150DF6E-D47A-49C0-9B0D-168FCFA3B02F}"/>
    <pc:docChg chg="undo delSld modSld sldOrd">
      <pc:chgData name="Sumanaruban Rajadurai" userId="80db1a7e871abe2d" providerId="LiveId" clId="{8150DF6E-D47A-49C0-9B0D-168FCFA3B02F}" dt="2018-03-27T07:36:39.382" v="115" actId="2696"/>
      <pc:docMkLst>
        <pc:docMk/>
      </pc:docMkLst>
      <pc:sldChg chg="modSp">
        <pc:chgData name="Sumanaruban Rajadurai" userId="80db1a7e871abe2d" providerId="LiveId" clId="{8150DF6E-D47A-49C0-9B0D-168FCFA3B02F}" dt="2018-03-26T07:32:34.219" v="111" actId="14100"/>
        <pc:sldMkLst>
          <pc:docMk/>
          <pc:sldMk cId="3282102642" sldId="268"/>
        </pc:sldMkLst>
        <pc:spChg chg="mod">
          <ac:chgData name="Sumanaruban Rajadurai" userId="80db1a7e871abe2d" providerId="LiveId" clId="{8150DF6E-D47A-49C0-9B0D-168FCFA3B02F}" dt="2018-03-26T07:32:34.219" v="111" actId="14100"/>
          <ac:spMkLst>
            <pc:docMk/>
            <pc:sldMk cId="3282102642" sldId="268"/>
            <ac:spMk id="3" creationId="{6D671A25-A452-4675-B6C9-D3272E60D84B}"/>
          </ac:spMkLst>
        </pc:spChg>
      </pc:sldChg>
      <pc:sldChg chg="modSp modAnim">
        <pc:chgData name="Sumanaruban Rajadurai" userId="80db1a7e871abe2d" providerId="LiveId" clId="{8150DF6E-D47A-49C0-9B0D-168FCFA3B02F}" dt="2018-03-26T07:19:57.656" v="103" actId="14100"/>
        <pc:sldMkLst>
          <pc:docMk/>
          <pc:sldMk cId="3360529203" sldId="284"/>
        </pc:sldMkLst>
        <pc:spChg chg="mod">
          <ac:chgData name="Sumanaruban Rajadurai" userId="80db1a7e871abe2d" providerId="LiveId" clId="{8150DF6E-D47A-49C0-9B0D-168FCFA3B02F}" dt="2018-03-26T07:19:11.013" v="101" actId="1076"/>
          <ac:spMkLst>
            <pc:docMk/>
            <pc:sldMk cId="3360529203" sldId="284"/>
            <ac:spMk id="37" creationId="{00000000-0000-0000-0000-000000000000}"/>
          </ac:spMkLst>
        </pc:spChg>
      </pc:sldChg>
      <pc:sldChg chg="modSp">
        <pc:chgData name="Sumanaruban Rajadurai" userId="80db1a7e871abe2d" providerId="LiveId" clId="{8150DF6E-D47A-49C0-9B0D-168FCFA3B02F}" dt="2018-03-26T07:18:50.544" v="99" actId="1035"/>
        <pc:sldMkLst>
          <pc:docMk/>
          <pc:sldMk cId="3411605538" sldId="286"/>
        </pc:sldMkLst>
        <pc:spChg chg="mod">
          <ac:chgData name="Sumanaruban Rajadurai" userId="80db1a7e871abe2d" providerId="LiveId" clId="{8150DF6E-D47A-49C0-9B0D-168FCFA3B02F}" dt="2018-03-26T07:18:50.544" v="99" actId="1035"/>
          <ac:spMkLst>
            <pc:docMk/>
            <pc:sldMk cId="3411605538" sldId="286"/>
            <ac:spMk id="19" creationId="{00000000-0000-0000-0000-000000000000}"/>
          </ac:spMkLst>
        </pc:spChg>
        <pc:spChg chg="mod">
          <ac:chgData name="Sumanaruban Rajadurai" userId="80db1a7e871abe2d" providerId="LiveId" clId="{8150DF6E-D47A-49C0-9B0D-168FCFA3B02F}" dt="2018-03-26T07:18:50.544" v="99" actId="1035"/>
          <ac:spMkLst>
            <pc:docMk/>
            <pc:sldMk cId="3411605538" sldId="286"/>
            <ac:spMk id="20" creationId="{00000000-0000-0000-0000-000000000000}"/>
          </ac:spMkLst>
        </pc:spChg>
      </pc:sldChg>
      <pc:sldChg chg="modSp">
        <pc:chgData name="Sumanaruban Rajadurai" userId="80db1a7e871abe2d" providerId="LiveId" clId="{8150DF6E-D47A-49C0-9B0D-168FCFA3B02F}" dt="2018-03-26T06:59:49.873" v="54" actId="20577"/>
        <pc:sldMkLst>
          <pc:docMk/>
          <pc:sldMk cId="1788965323" sldId="294"/>
        </pc:sldMkLst>
        <pc:spChg chg="mod">
          <ac:chgData name="Sumanaruban Rajadurai" userId="80db1a7e871abe2d" providerId="LiveId" clId="{8150DF6E-D47A-49C0-9B0D-168FCFA3B02F}" dt="2018-03-26T06:59:49.873" v="54" actId="20577"/>
          <ac:spMkLst>
            <pc:docMk/>
            <pc:sldMk cId="1788965323" sldId="294"/>
            <ac:spMk id="3" creationId="{D4A29A1E-2048-4E50-946C-6332259F9625}"/>
          </ac:spMkLst>
        </pc:spChg>
      </pc:sldChg>
      <pc:sldChg chg="del">
        <pc:chgData name="Sumanaruban Rajadurai" userId="80db1a7e871abe2d" providerId="LiveId" clId="{8150DF6E-D47A-49C0-9B0D-168FCFA3B02F}" dt="2018-03-27T07:36:20.847" v="112" actId="2696"/>
        <pc:sldMkLst>
          <pc:docMk/>
          <pc:sldMk cId="613008641" sldId="302"/>
        </pc:sldMkLst>
      </pc:sldChg>
      <pc:sldChg chg="del">
        <pc:chgData name="Sumanaruban Rajadurai" userId="80db1a7e871abe2d" providerId="LiveId" clId="{8150DF6E-D47A-49C0-9B0D-168FCFA3B02F}" dt="2018-03-27T07:36:37.721" v="114" actId="2696"/>
        <pc:sldMkLst>
          <pc:docMk/>
          <pc:sldMk cId="2327336791" sldId="304"/>
        </pc:sldMkLst>
      </pc:sldChg>
      <pc:sldChg chg="del ord">
        <pc:chgData name="Sumanaruban Rajadurai" userId="80db1a7e871abe2d" providerId="LiveId" clId="{8150DF6E-D47A-49C0-9B0D-168FCFA3B02F}" dt="2018-03-27T07:36:34.145" v="113" actId="2696"/>
        <pc:sldMkLst>
          <pc:docMk/>
          <pc:sldMk cId="261704840" sldId="305"/>
        </pc:sldMkLst>
      </pc:sldChg>
      <pc:sldChg chg="del">
        <pc:chgData name="Sumanaruban Rajadurai" userId="80db1a7e871abe2d" providerId="LiveId" clId="{8150DF6E-D47A-49C0-9B0D-168FCFA3B02F}" dt="2018-03-27T07:36:39.382" v="115" actId="2696"/>
        <pc:sldMkLst>
          <pc:docMk/>
          <pc:sldMk cId="2310247990" sldId="306"/>
        </pc:sldMkLst>
      </pc:sldChg>
      <pc:sldChg chg="modNotesTx">
        <pc:chgData name="Sumanaruban Rajadurai" userId="80db1a7e871abe2d" providerId="LiveId" clId="{8150DF6E-D47A-49C0-9B0D-168FCFA3B02F}" dt="2018-03-26T06:56:23.400" v="50" actId="20577"/>
        <pc:sldMkLst>
          <pc:docMk/>
          <pc:sldMk cId="2384718857" sldId="324"/>
        </pc:sldMkLst>
      </pc:sldChg>
      <pc:sldChg chg="modAnim">
        <pc:chgData name="Sumanaruban Rajadurai" userId="80db1a7e871abe2d" providerId="LiveId" clId="{8150DF6E-D47A-49C0-9B0D-168FCFA3B02F}" dt="2018-03-26T07:31:32.188" v="105" actId="14100"/>
        <pc:sldMkLst>
          <pc:docMk/>
          <pc:sldMk cId="3184269928" sldId="338"/>
        </pc:sldMkLst>
      </pc:sldChg>
    </pc:docChg>
  </pc:docChgLst>
  <pc:docChgLst>
    <pc:chgData name="Sumanaruban Rajadurai" userId="80db1a7e871abe2d" providerId="LiveId" clId="{00A57466-089E-4696-BCC1-ABFDF0B97FDC}"/>
    <pc:docChg chg="undo redo custSel addSld delSld modSld sldOrd">
      <pc:chgData name="Sumanaruban Rajadurai" userId="80db1a7e871abe2d" providerId="LiveId" clId="{00A57466-089E-4696-BCC1-ABFDF0B97FDC}" dt="2018-03-25T06:24:00.397" v="2960"/>
      <pc:docMkLst>
        <pc:docMk/>
      </pc:docMkLst>
      <pc:sldChg chg="modSp">
        <pc:chgData name="Sumanaruban Rajadurai" userId="80db1a7e871abe2d" providerId="LiveId" clId="{00A57466-089E-4696-BCC1-ABFDF0B97FDC}" dt="2018-03-23T02:42:38.500" v="2062" actId="6549"/>
        <pc:sldMkLst>
          <pc:docMk/>
          <pc:sldMk cId="3282102642" sldId="268"/>
        </pc:sldMkLst>
        <pc:spChg chg="mod">
          <ac:chgData name="Sumanaruban Rajadurai" userId="80db1a7e871abe2d" providerId="LiveId" clId="{00A57466-089E-4696-BCC1-ABFDF0B97FDC}" dt="2018-03-23T02:42:38.500" v="2062" actId="6549"/>
          <ac:spMkLst>
            <pc:docMk/>
            <pc:sldMk cId="3282102642" sldId="268"/>
            <ac:spMk id="3" creationId="{6D671A25-A452-4675-B6C9-D3272E60D84B}"/>
          </ac:spMkLst>
        </pc:spChg>
      </pc:sldChg>
      <pc:sldChg chg="modSp">
        <pc:chgData name="Sumanaruban Rajadurai" userId="80db1a7e871abe2d" providerId="LiveId" clId="{00A57466-089E-4696-BCC1-ABFDF0B97FDC}" dt="2018-03-23T00:32:57.830" v="2052" actId="20577"/>
        <pc:sldMkLst>
          <pc:docMk/>
          <pc:sldMk cId="2759476579" sldId="275"/>
        </pc:sldMkLst>
        <pc:spChg chg="mod">
          <ac:chgData name="Sumanaruban Rajadurai" userId="80db1a7e871abe2d" providerId="LiveId" clId="{00A57466-089E-4696-BCC1-ABFDF0B97FDC}" dt="2018-03-23T00:32:53.241" v="2046" actId="20577"/>
          <ac:spMkLst>
            <pc:docMk/>
            <pc:sldMk cId="2759476579" sldId="275"/>
            <ac:spMk id="138" creationId="{BC43E633-BDB5-479C-895C-1DFA0CCB8CB4}"/>
          </ac:spMkLst>
        </pc:spChg>
        <pc:spChg chg="mod">
          <ac:chgData name="Sumanaruban Rajadurai" userId="80db1a7e871abe2d" providerId="LiveId" clId="{00A57466-089E-4696-BCC1-ABFDF0B97FDC}" dt="2018-03-23T00:32:57.830" v="2052" actId="20577"/>
          <ac:spMkLst>
            <pc:docMk/>
            <pc:sldMk cId="2759476579" sldId="275"/>
            <ac:spMk id="211" creationId="{00000000-0000-0000-0000-000000000000}"/>
          </ac:spMkLst>
        </pc:spChg>
      </pc:sldChg>
      <pc:sldChg chg="ord modTransition">
        <pc:chgData name="Sumanaruban Rajadurai" userId="80db1a7e871abe2d" providerId="LiveId" clId="{00A57466-089E-4696-BCC1-ABFDF0B97FDC}" dt="2018-03-23T00:25:09.994" v="2040" actId="20577"/>
        <pc:sldMkLst>
          <pc:docMk/>
          <pc:sldMk cId="1371047549" sldId="276"/>
        </pc:sldMkLst>
      </pc:sldChg>
      <pc:sldChg chg="modSp">
        <pc:chgData name="Sumanaruban Rajadurai" userId="80db1a7e871abe2d" providerId="LiveId" clId="{00A57466-089E-4696-BCC1-ABFDF0B97FDC}" dt="2018-03-23T04:47:56.178" v="2083" actId="20577"/>
        <pc:sldMkLst>
          <pc:docMk/>
          <pc:sldMk cId="4104306622" sldId="282"/>
        </pc:sldMkLst>
        <pc:spChg chg="mod">
          <ac:chgData name="Sumanaruban Rajadurai" userId="80db1a7e871abe2d" providerId="LiveId" clId="{00A57466-089E-4696-BCC1-ABFDF0B97FDC}" dt="2018-03-23T04:47:56.178" v="2083" actId="20577"/>
          <ac:spMkLst>
            <pc:docMk/>
            <pc:sldMk cId="4104306622" sldId="282"/>
            <ac:spMk id="4" creationId="{00000000-0000-0000-0000-000000000000}"/>
          </ac:spMkLst>
        </pc:spChg>
      </pc:sldChg>
      <pc:sldChg chg="modSp">
        <pc:chgData name="Sumanaruban Rajadurai" userId="80db1a7e871abe2d" providerId="LiveId" clId="{00A57466-089E-4696-BCC1-ABFDF0B97FDC}" dt="2018-03-22T15:07:59.201" v="2007" actId="20577"/>
        <pc:sldMkLst>
          <pc:docMk/>
          <pc:sldMk cId="1754583074" sldId="291"/>
        </pc:sldMkLst>
        <pc:spChg chg="mod">
          <ac:chgData name="Sumanaruban Rajadurai" userId="80db1a7e871abe2d" providerId="LiveId" clId="{00A57466-089E-4696-BCC1-ABFDF0B97FDC}" dt="2018-03-22T15:07:59.201" v="2007" actId="20577"/>
          <ac:spMkLst>
            <pc:docMk/>
            <pc:sldMk cId="1754583074" sldId="291"/>
            <ac:spMk id="3" creationId="{00000000-0000-0000-0000-000000000000}"/>
          </ac:spMkLst>
        </pc:spChg>
      </pc:sldChg>
      <pc:sldChg chg="addSp modSp modAnim">
        <pc:chgData name="Sumanaruban Rajadurai" userId="80db1a7e871abe2d" providerId="LiveId" clId="{00A57466-089E-4696-BCC1-ABFDF0B97FDC}" dt="2018-03-22T23:01:21.833" v="2036" actId="20577"/>
        <pc:sldMkLst>
          <pc:docMk/>
          <pc:sldMk cId="2543964313" sldId="317"/>
        </pc:sldMkLst>
        <pc:spChg chg="mod">
          <ac:chgData name="Sumanaruban Rajadurai" userId="80db1a7e871abe2d" providerId="LiveId" clId="{00A57466-089E-4696-BCC1-ABFDF0B97FDC}" dt="2018-03-22T22:53:54.593" v="2008" actId="164"/>
          <ac:spMkLst>
            <pc:docMk/>
            <pc:sldMk cId="2543964313" sldId="317"/>
            <ac:spMk id="4" creationId="{8918F715-80F3-44F4-9290-8812169EBFC6}"/>
          </ac:spMkLst>
        </pc:spChg>
        <pc:grpChg chg="add mod">
          <ac:chgData name="Sumanaruban Rajadurai" userId="80db1a7e871abe2d" providerId="LiveId" clId="{00A57466-089E-4696-BCC1-ABFDF0B97FDC}" dt="2018-03-22T22:53:54.593" v="2008" actId="164"/>
          <ac:grpSpMkLst>
            <pc:docMk/>
            <pc:sldMk cId="2543964313" sldId="317"/>
            <ac:grpSpMk id="7" creationId="{07B6626D-0329-4111-8E8D-9DE1106F3443}"/>
          </ac:grpSpMkLst>
        </pc:grpChg>
        <pc:cxnChg chg="mod">
          <ac:chgData name="Sumanaruban Rajadurai" userId="80db1a7e871abe2d" providerId="LiveId" clId="{00A57466-089E-4696-BCC1-ABFDF0B97FDC}" dt="2018-03-22T22:53:54.593" v="2008" actId="164"/>
          <ac:cxnSpMkLst>
            <pc:docMk/>
            <pc:sldMk cId="2543964313" sldId="317"/>
            <ac:cxnSpMk id="6" creationId="{6A29FF63-88BC-4C98-BEFA-DBBF551A80A4}"/>
          </ac:cxnSpMkLst>
        </pc:cxnChg>
        <pc:cxnChg chg="mod">
          <ac:chgData name="Sumanaruban Rajadurai" userId="80db1a7e871abe2d" providerId="LiveId" clId="{00A57466-089E-4696-BCC1-ABFDF0B97FDC}" dt="2018-03-22T22:53:54.593" v="2008" actId="164"/>
          <ac:cxnSpMkLst>
            <pc:docMk/>
            <pc:sldMk cId="2543964313" sldId="317"/>
            <ac:cxnSpMk id="42" creationId="{FF5D92F4-1354-4783-BFD0-906549D50029}"/>
          </ac:cxnSpMkLst>
        </pc:cxnChg>
      </pc:sldChg>
      <pc:sldChg chg="delSp modSp delAnim modAnim">
        <pc:chgData name="Sumanaruban Rajadurai" userId="80db1a7e871abe2d" providerId="LiveId" clId="{00A57466-089E-4696-BCC1-ABFDF0B97FDC}" dt="2018-03-23T05:07:45.317" v="2208" actId="1076"/>
        <pc:sldMkLst>
          <pc:docMk/>
          <pc:sldMk cId="2433413290" sldId="318"/>
        </pc:sldMkLst>
        <pc:spChg chg="mod">
          <ac:chgData name="Sumanaruban Rajadurai" userId="80db1a7e871abe2d" providerId="LiveId" clId="{00A57466-089E-4696-BCC1-ABFDF0B97FDC}" dt="2018-03-22T23:02:14.644" v="2037" actId="1036"/>
          <ac:spMkLst>
            <pc:docMk/>
            <pc:sldMk cId="2433413290" sldId="318"/>
            <ac:spMk id="15" creationId="{038F5680-0177-4816-BE07-27398A0AE9DD}"/>
          </ac:spMkLst>
        </pc:spChg>
        <pc:spChg chg="del">
          <ac:chgData name="Sumanaruban Rajadurai" userId="80db1a7e871abe2d" providerId="LiveId" clId="{00A57466-089E-4696-BCC1-ABFDF0B97FDC}" dt="2018-03-23T00:22:54.201" v="2039" actId="478"/>
          <ac:spMkLst>
            <pc:docMk/>
            <pc:sldMk cId="2433413290" sldId="318"/>
            <ac:spMk id="24" creationId="{6F828F8F-11CF-4764-B547-5CD591F31B9A}"/>
          </ac:spMkLst>
        </pc:spChg>
        <pc:spChg chg="mod">
          <ac:chgData name="Sumanaruban Rajadurai" userId="80db1a7e871abe2d" providerId="LiveId" clId="{00A57466-089E-4696-BCC1-ABFDF0B97FDC}" dt="2018-03-23T05:07:45.317" v="2208" actId="1076"/>
          <ac:spMkLst>
            <pc:docMk/>
            <pc:sldMk cId="2433413290" sldId="318"/>
            <ac:spMk id="60" creationId="{71F20B14-8713-4C2A-B9B9-95CD5D2B4451}"/>
          </ac:spMkLst>
        </pc:spChg>
      </pc:sldChg>
      <pc:sldChg chg="addSp delSp modSp modAnim">
        <pc:chgData name="Sumanaruban Rajadurai" userId="80db1a7e871abe2d" providerId="LiveId" clId="{00A57466-089E-4696-BCC1-ABFDF0B97FDC}" dt="2018-03-23T05:10:39.131" v="2227" actId="478"/>
        <pc:sldMkLst>
          <pc:docMk/>
          <pc:sldMk cId="2388082100" sldId="319"/>
        </pc:sldMkLst>
        <pc:spChg chg="mod">
          <ac:chgData name="Sumanaruban Rajadurai" userId="80db1a7e871abe2d" providerId="LiveId" clId="{00A57466-089E-4696-BCC1-ABFDF0B97FDC}" dt="2018-03-23T05:09:52.870" v="2226" actId="1036"/>
          <ac:spMkLst>
            <pc:docMk/>
            <pc:sldMk cId="2388082100" sldId="319"/>
            <ac:spMk id="15" creationId="{038F5680-0177-4816-BE07-27398A0AE9DD}"/>
          </ac:spMkLst>
        </pc:spChg>
        <pc:spChg chg="add">
          <ac:chgData name="Sumanaruban Rajadurai" userId="80db1a7e871abe2d" providerId="LiveId" clId="{00A57466-089E-4696-BCC1-ABFDF0B97FDC}" dt="2018-03-23T04:44:33.720" v="2063" actId="478"/>
          <ac:spMkLst>
            <pc:docMk/>
            <pc:sldMk cId="2388082100" sldId="319"/>
            <ac:spMk id="21" creationId="{FE874321-E634-42DD-BA3B-6CCBD03EF3E9}"/>
          </ac:spMkLst>
        </pc:spChg>
        <pc:spChg chg="add">
          <ac:chgData name="Sumanaruban Rajadurai" userId="80db1a7e871abe2d" providerId="LiveId" clId="{00A57466-089E-4696-BCC1-ABFDF0B97FDC}" dt="2018-03-23T04:44:33.720" v="2063" actId="478"/>
          <ac:spMkLst>
            <pc:docMk/>
            <pc:sldMk cId="2388082100" sldId="319"/>
            <ac:spMk id="22" creationId="{8B7D63BF-3F81-487F-871A-D36595B2B6CF}"/>
          </ac:spMkLst>
        </pc:spChg>
        <pc:spChg chg="add del">
          <ac:chgData name="Sumanaruban Rajadurai" userId="80db1a7e871abe2d" providerId="LiveId" clId="{00A57466-089E-4696-BCC1-ABFDF0B97FDC}" dt="2018-03-23T05:10:39.131" v="2227" actId="478"/>
          <ac:spMkLst>
            <pc:docMk/>
            <pc:sldMk cId="2388082100" sldId="319"/>
            <ac:spMk id="23" creationId="{82647CE0-909E-41AA-A035-2C6121A60DDA}"/>
          </ac:spMkLst>
        </pc:spChg>
      </pc:sldChg>
      <pc:sldChg chg="addSp delSp modSp modAnim">
        <pc:chgData name="Sumanaruban Rajadurai" userId="80db1a7e871abe2d" providerId="LiveId" clId="{00A57466-089E-4696-BCC1-ABFDF0B97FDC}" dt="2018-03-22T09:05:28.868" v="932" actId="20577"/>
        <pc:sldMkLst>
          <pc:docMk/>
          <pc:sldMk cId="961427818" sldId="329"/>
        </pc:sldMkLst>
        <pc:spChg chg="mod ord">
          <ac:chgData name="Sumanaruban Rajadurai" userId="80db1a7e871abe2d" providerId="LiveId" clId="{00A57466-089E-4696-BCC1-ABFDF0B97FDC}" dt="2018-03-22T08:48:12.019" v="785" actId="1037"/>
          <ac:spMkLst>
            <pc:docMk/>
            <pc:sldMk cId="961427818" sldId="329"/>
            <ac:spMk id="18" creationId="{13F12078-8D68-4316-B469-B749A6372F1B}"/>
          </ac:spMkLst>
        </pc:spChg>
        <pc:spChg chg="mod">
          <ac:chgData name="Sumanaruban Rajadurai" userId="80db1a7e871abe2d" providerId="LiveId" clId="{00A57466-089E-4696-BCC1-ABFDF0B97FDC}" dt="2018-03-22T08:47:45.447" v="783" actId="20577"/>
          <ac:spMkLst>
            <pc:docMk/>
            <pc:sldMk cId="961427818" sldId="329"/>
            <ac:spMk id="143" creationId="{A9EBCF4E-CDA3-4E23-8F68-9AE2857696CD}"/>
          </ac:spMkLst>
        </pc:spChg>
        <pc:spChg chg="mod">
          <ac:chgData name="Sumanaruban Rajadurai" userId="80db1a7e871abe2d" providerId="LiveId" clId="{00A57466-089E-4696-BCC1-ABFDF0B97FDC}" dt="2018-03-22T08:51:53.497" v="811" actId="20577"/>
          <ac:spMkLst>
            <pc:docMk/>
            <pc:sldMk cId="961427818" sldId="329"/>
            <ac:spMk id="157" creationId="{CBA748B7-E732-4123-A51C-A6B2CCC2C015}"/>
          </ac:spMkLst>
        </pc:spChg>
        <pc:spChg chg="add mod">
          <ac:chgData name="Sumanaruban Rajadurai" userId="80db1a7e871abe2d" providerId="LiveId" clId="{00A57466-089E-4696-BCC1-ABFDF0B97FDC}" dt="2018-03-22T08:53:15.542" v="861" actId="164"/>
          <ac:spMkLst>
            <pc:docMk/>
            <pc:sldMk cId="961427818" sldId="329"/>
            <ac:spMk id="159" creationId="{9B80E6CE-B85F-40EB-A24D-ECD9D0138253}"/>
          </ac:spMkLst>
        </pc:spChg>
        <pc:spChg chg="mod topLvl">
          <ac:chgData name="Sumanaruban Rajadurai" userId="80db1a7e871abe2d" providerId="LiveId" clId="{00A57466-089E-4696-BCC1-ABFDF0B97FDC}" dt="2018-03-22T08:55:29.496" v="905" actId="1036"/>
          <ac:spMkLst>
            <pc:docMk/>
            <pc:sldMk cId="961427818" sldId="329"/>
            <ac:spMk id="161" creationId="{ECAD05A2-64B3-466E-B6DB-CC1CA0A9F116}"/>
          </ac:spMkLst>
        </pc:spChg>
        <pc:spChg chg="mod">
          <ac:chgData name="Sumanaruban Rajadurai" userId="80db1a7e871abe2d" providerId="LiveId" clId="{00A57466-089E-4696-BCC1-ABFDF0B97FDC}" dt="2018-03-22T08:49:33.437" v="788" actId="20577"/>
          <ac:spMkLst>
            <pc:docMk/>
            <pc:sldMk cId="961427818" sldId="329"/>
            <ac:spMk id="284" creationId="{130C9195-B709-4CCB-82B3-B52AAA00E94F}"/>
          </ac:spMkLst>
        </pc:spChg>
        <pc:spChg chg="mod">
          <ac:chgData name="Sumanaruban Rajadurai" userId="80db1a7e871abe2d" providerId="LiveId" clId="{00A57466-089E-4696-BCC1-ABFDF0B97FDC}" dt="2018-03-22T08:48:30.536" v="787" actId="1038"/>
          <ac:spMkLst>
            <pc:docMk/>
            <pc:sldMk cId="961427818" sldId="329"/>
            <ac:spMk id="285" creationId="{CC297EE3-07AF-44D2-8505-7961BBB8B460}"/>
          </ac:spMkLst>
        </pc:spChg>
        <pc:grpChg chg="add mod">
          <ac:chgData name="Sumanaruban Rajadurai" userId="80db1a7e871abe2d" providerId="LiveId" clId="{00A57466-089E-4696-BCC1-ABFDF0B97FDC}" dt="2018-03-22T08:55:34.971" v="909" actId="1036"/>
          <ac:grpSpMkLst>
            <pc:docMk/>
            <pc:sldMk cId="961427818" sldId="329"/>
            <ac:grpSpMk id="28" creationId="{2FDBC45E-AA3F-42B2-8495-DDC5C401E5F0}"/>
          </ac:grpSpMkLst>
        </pc:grpChg>
        <pc:grpChg chg="mod">
          <ac:chgData name="Sumanaruban Rajadurai" userId="80db1a7e871abe2d" providerId="LiveId" clId="{00A57466-089E-4696-BCC1-ABFDF0B97FDC}" dt="2018-03-22T08:45:03.607" v="777" actId="1038"/>
          <ac:grpSpMkLst>
            <pc:docMk/>
            <pc:sldMk cId="961427818" sldId="329"/>
            <ac:grpSpMk id="79" creationId="{1EC9AD17-7F61-4A81-B92F-FD4C9293AA89}"/>
          </ac:grpSpMkLst>
        </pc:grpChg>
        <pc:grpChg chg="add del mod">
          <ac:chgData name="Sumanaruban Rajadurai" userId="80db1a7e871abe2d" providerId="LiveId" clId="{00A57466-089E-4696-BCC1-ABFDF0B97FDC}" dt="2018-03-22T08:51:55.811" v="815" actId="20577"/>
          <ac:grpSpMkLst>
            <pc:docMk/>
            <pc:sldMk cId="961427818" sldId="329"/>
            <ac:grpSpMk id="156" creationId="{4FD24077-AB44-4713-869F-C17368278FC5}"/>
          </ac:grpSpMkLst>
        </pc:grpChg>
        <pc:grpChg chg="add del mod">
          <ac:chgData name="Sumanaruban Rajadurai" userId="80db1a7e871abe2d" providerId="LiveId" clId="{00A57466-089E-4696-BCC1-ABFDF0B97FDC}" dt="2018-03-22T08:53:09.142" v="860" actId="165"/>
          <ac:grpSpMkLst>
            <pc:docMk/>
            <pc:sldMk cId="961427818" sldId="329"/>
            <ac:grpSpMk id="160" creationId="{0C443C35-6D96-4CA0-A303-FE5ED2C57F34}"/>
          </ac:grpSpMkLst>
        </pc:grpChg>
        <pc:cxnChg chg="mod">
          <ac:chgData name="Sumanaruban Rajadurai" userId="80db1a7e871abe2d" providerId="LiveId" clId="{00A57466-089E-4696-BCC1-ABFDF0B97FDC}" dt="2018-03-22T08:51:54.782" v="813" actId="14100"/>
          <ac:cxnSpMkLst>
            <pc:docMk/>
            <pc:sldMk cId="961427818" sldId="329"/>
            <ac:cxnSpMk id="158" creationId="{6DF3E6C9-32F5-4AE2-B344-F42BAC869973}"/>
          </ac:cxnSpMkLst>
        </pc:cxnChg>
        <pc:cxnChg chg="mod topLvl">
          <ac:chgData name="Sumanaruban Rajadurai" userId="80db1a7e871abe2d" providerId="LiveId" clId="{00A57466-089E-4696-BCC1-ABFDF0B97FDC}" dt="2018-03-22T08:55:29.496" v="905" actId="1036"/>
          <ac:cxnSpMkLst>
            <pc:docMk/>
            <pc:sldMk cId="961427818" sldId="329"/>
            <ac:cxnSpMk id="162" creationId="{6C24FBD9-91D6-495D-867A-A6D1D2DE3B51}"/>
          </ac:cxnSpMkLst>
        </pc:cxnChg>
      </pc:sldChg>
      <pc:sldChg chg="modSp">
        <pc:chgData name="Sumanaruban Rajadurai" userId="80db1a7e871abe2d" providerId="LiveId" clId="{00A57466-089E-4696-BCC1-ABFDF0B97FDC}" dt="2018-03-22T08:56:38.887" v="913" actId="20577"/>
        <pc:sldMkLst>
          <pc:docMk/>
          <pc:sldMk cId="1104062580" sldId="332"/>
        </pc:sldMkLst>
        <pc:spChg chg="mod">
          <ac:chgData name="Sumanaruban Rajadurai" userId="80db1a7e871abe2d" providerId="LiveId" clId="{00A57466-089E-4696-BCC1-ABFDF0B97FDC}" dt="2018-03-22T08:56:38.887" v="913" actId="20577"/>
          <ac:spMkLst>
            <pc:docMk/>
            <pc:sldMk cId="1104062580" sldId="332"/>
            <ac:spMk id="273" creationId="{D2277A53-C375-40CA-9BD0-6934EE66EFE0}"/>
          </ac:spMkLst>
        </pc:spChg>
      </pc:sldChg>
      <pc:sldChg chg="modSp modAnim">
        <pc:chgData name="Sumanaruban Rajadurai" userId="80db1a7e871abe2d" providerId="LiveId" clId="{00A57466-089E-4696-BCC1-ABFDF0B97FDC}" dt="2018-03-23T05:00:24.527" v="2201" actId="478"/>
        <pc:sldMkLst>
          <pc:docMk/>
          <pc:sldMk cId="3184269928" sldId="338"/>
        </pc:sldMkLst>
        <pc:spChg chg="mod">
          <ac:chgData name="Sumanaruban Rajadurai" userId="80db1a7e871abe2d" providerId="LiveId" clId="{00A57466-089E-4696-BCC1-ABFDF0B97FDC}" dt="2018-03-22T06:18:42.083" v="736" actId="14100"/>
          <ac:spMkLst>
            <pc:docMk/>
            <pc:sldMk cId="3184269928" sldId="338"/>
            <ac:spMk id="3" creationId="{00000000-0000-0000-0000-000000000000}"/>
          </ac:spMkLst>
        </pc:spChg>
        <pc:spChg chg="mod">
          <ac:chgData name="Sumanaruban Rajadurai" userId="80db1a7e871abe2d" providerId="LiveId" clId="{00A57466-089E-4696-BCC1-ABFDF0B97FDC}" dt="2018-03-22T06:18:56.919" v="766" actId="1076"/>
          <ac:spMkLst>
            <pc:docMk/>
            <pc:sldMk cId="3184269928" sldId="338"/>
            <ac:spMk id="11" creationId="{00000000-0000-0000-0000-000000000000}"/>
          </ac:spMkLst>
        </pc:spChg>
        <pc:spChg chg="mod">
          <ac:chgData name="Sumanaruban Rajadurai" userId="80db1a7e871abe2d" providerId="LiveId" clId="{00A57466-089E-4696-BCC1-ABFDF0B97FDC}" dt="2018-03-23T05:00:24.527" v="2201" actId="478"/>
          <ac:spMkLst>
            <pc:docMk/>
            <pc:sldMk cId="3184269928" sldId="338"/>
            <ac:spMk id="12" creationId="{0FF88DC8-3324-489D-B0E8-5FDE29B2A903}"/>
          </ac:spMkLst>
        </pc:spChg>
        <pc:spChg chg="mod">
          <ac:chgData name="Sumanaruban Rajadurai" userId="80db1a7e871abe2d" providerId="LiveId" clId="{00A57466-089E-4696-BCC1-ABFDF0B97FDC}" dt="2018-03-23T05:00:23.776" v="2200" actId="478"/>
          <ac:spMkLst>
            <pc:docMk/>
            <pc:sldMk cId="3184269928" sldId="338"/>
            <ac:spMk id="14" creationId="{B5F5CCED-C363-4B6C-9AB4-D656FB2DD2E3}"/>
          </ac:spMkLst>
        </pc:spChg>
        <pc:spChg chg="mod">
          <ac:chgData name="Sumanaruban Rajadurai" userId="80db1a7e871abe2d" providerId="LiveId" clId="{00A57466-089E-4696-BCC1-ABFDF0B97FDC}" dt="2018-03-23T05:00:23.059" v="2199" actId="478"/>
          <ac:spMkLst>
            <pc:docMk/>
            <pc:sldMk cId="3184269928" sldId="338"/>
            <ac:spMk id="15" creationId="{E9613C57-A0CC-4E97-8BB6-81088350A11B}"/>
          </ac:spMkLst>
        </pc:spChg>
        <pc:spChg chg="mod">
          <ac:chgData name="Sumanaruban Rajadurai" userId="80db1a7e871abe2d" providerId="LiveId" clId="{00A57466-089E-4696-BCC1-ABFDF0B97FDC}" dt="2018-03-23T05:00:22.359" v="2198" actId="478"/>
          <ac:spMkLst>
            <pc:docMk/>
            <pc:sldMk cId="3184269928" sldId="338"/>
            <ac:spMk id="16" creationId="{E4711239-0D31-4C2A-ACA0-B7AE3CBD7C3E}"/>
          </ac:spMkLst>
        </pc:spChg>
        <pc:spChg chg="mod">
          <ac:chgData name="Sumanaruban Rajadurai" userId="80db1a7e871abe2d" providerId="LiveId" clId="{00A57466-089E-4696-BCC1-ABFDF0B97FDC}" dt="2018-03-23T05:00:21.803" v="2197" actId="478"/>
          <ac:spMkLst>
            <pc:docMk/>
            <pc:sldMk cId="3184269928" sldId="338"/>
            <ac:spMk id="17" creationId="{13318A57-80E9-4853-8973-D3D4B686E96A}"/>
          </ac:spMkLst>
        </pc:spChg>
        <pc:spChg chg="mod">
          <ac:chgData name="Sumanaruban Rajadurai" userId="80db1a7e871abe2d" providerId="LiveId" clId="{00A57466-089E-4696-BCC1-ABFDF0B97FDC}" dt="2018-03-22T06:05:17.199" v="519" actId="1076"/>
          <ac:spMkLst>
            <pc:docMk/>
            <pc:sldMk cId="3184269928" sldId="338"/>
            <ac:spMk id="18" creationId="{744DCDEC-DA6B-427F-A7AF-50DA781C95E2}"/>
          </ac:spMkLst>
        </pc:spChg>
        <pc:spChg chg="mod">
          <ac:chgData name="Sumanaruban Rajadurai" userId="80db1a7e871abe2d" providerId="LiveId" clId="{00A57466-089E-4696-BCC1-ABFDF0B97FDC}" dt="2018-03-22T06:07:44.125" v="632" actId="1035"/>
          <ac:spMkLst>
            <pc:docMk/>
            <pc:sldMk cId="3184269928" sldId="338"/>
            <ac:spMk id="19" creationId="{70A71D2A-F63F-4AC0-8FDB-C7FC5F024E9D}"/>
          </ac:spMkLst>
        </pc:spChg>
        <pc:spChg chg="mod">
          <ac:chgData name="Sumanaruban Rajadurai" userId="80db1a7e871abe2d" providerId="LiveId" clId="{00A57466-089E-4696-BCC1-ABFDF0B97FDC}" dt="2018-03-22T06:07:26.035" v="620" actId="1038"/>
          <ac:spMkLst>
            <pc:docMk/>
            <pc:sldMk cId="3184269928" sldId="338"/>
            <ac:spMk id="20" creationId="{5B57437B-7F0C-4E65-A221-3E6322570E37}"/>
          </ac:spMkLst>
        </pc:spChg>
        <pc:spChg chg="mod">
          <ac:chgData name="Sumanaruban Rajadurai" userId="80db1a7e871abe2d" providerId="LiveId" clId="{00A57466-089E-4696-BCC1-ABFDF0B97FDC}" dt="2018-03-23T05:00:21.223" v="2196" actId="478"/>
          <ac:spMkLst>
            <pc:docMk/>
            <pc:sldMk cId="3184269928" sldId="338"/>
            <ac:spMk id="21" creationId="{7B51156F-2AA0-4FA9-B201-F4BAB6C5BE26}"/>
          </ac:spMkLst>
        </pc:spChg>
        <pc:spChg chg="mod">
          <ac:chgData name="Sumanaruban Rajadurai" userId="80db1a7e871abe2d" providerId="LiveId" clId="{00A57466-089E-4696-BCC1-ABFDF0B97FDC}" dt="2018-03-22T06:05:54.456" v="531" actId="1036"/>
          <ac:spMkLst>
            <pc:docMk/>
            <pc:sldMk cId="3184269928" sldId="338"/>
            <ac:spMk id="22" creationId="{BE5F7D6E-2E5C-4602-8775-C0FB8424C0D9}"/>
          </ac:spMkLst>
        </pc:spChg>
        <pc:spChg chg="mod">
          <ac:chgData name="Sumanaruban Rajadurai" userId="80db1a7e871abe2d" providerId="LiveId" clId="{00A57466-089E-4696-BCC1-ABFDF0B97FDC}" dt="2018-03-22T06:07:34.598" v="625" actId="1037"/>
          <ac:spMkLst>
            <pc:docMk/>
            <pc:sldMk cId="3184269928" sldId="338"/>
            <ac:spMk id="23" creationId="{1FCA5ACC-9787-4EF1-9AF1-A1F21F9FCEB0}"/>
          </ac:spMkLst>
        </pc:spChg>
        <pc:spChg chg="mod">
          <ac:chgData name="Sumanaruban Rajadurai" userId="80db1a7e871abe2d" providerId="LiveId" clId="{00A57466-089E-4696-BCC1-ABFDF0B97FDC}" dt="2018-03-23T05:00:16.723" v="2190" actId="478"/>
          <ac:spMkLst>
            <pc:docMk/>
            <pc:sldMk cId="3184269928" sldId="338"/>
            <ac:spMk id="24" creationId="{A375E4FC-B3B2-4906-9878-0C4E53D409C8}"/>
          </ac:spMkLst>
        </pc:spChg>
        <pc:spChg chg="mod">
          <ac:chgData name="Sumanaruban Rajadurai" userId="80db1a7e871abe2d" providerId="LiveId" clId="{00A57466-089E-4696-BCC1-ABFDF0B97FDC}" dt="2018-03-22T06:07:57.455" v="633" actId="1076"/>
          <ac:spMkLst>
            <pc:docMk/>
            <pc:sldMk cId="3184269928" sldId="338"/>
            <ac:spMk id="25" creationId="{00000000-0000-0000-0000-000000000000}"/>
          </ac:spMkLst>
        </pc:spChg>
        <pc:spChg chg="mod">
          <ac:chgData name="Sumanaruban Rajadurai" userId="80db1a7e871abe2d" providerId="LiveId" clId="{00A57466-089E-4696-BCC1-ABFDF0B97FDC}" dt="2018-03-22T06:05:59.649" v="536" actId="1035"/>
          <ac:spMkLst>
            <pc:docMk/>
            <pc:sldMk cId="3184269928" sldId="338"/>
            <ac:spMk id="26" creationId="{1A596148-C91D-4027-B4E3-C6B5559D1360}"/>
          </ac:spMkLst>
        </pc:spChg>
        <pc:spChg chg="mod">
          <ac:chgData name="Sumanaruban Rajadurai" userId="80db1a7e871abe2d" providerId="LiveId" clId="{00A57466-089E-4696-BCC1-ABFDF0B97FDC}" dt="2018-03-23T05:00:19.169" v="2193" actId="478"/>
          <ac:spMkLst>
            <pc:docMk/>
            <pc:sldMk cId="3184269928" sldId="338"/>
            <ac:spMk id="33" creationId="{EF81BA6B-7CF9-4933-9560-F32675065644}"/>
          </ac:spMkLst>
        </pc:spChg>
        <pc:spChg chg="mod">
          <ac:chgData name="Sumanaruban Rajadurai" userId="80db1a7e871abe2d" providerId="LiveId" clId="{00A57466-089E-4696-BCC1-ABFDF0B97FDC}" dt="2018-03-23T05:00:17.727" v="2191" actId="478"/>
          <ac:spMkLst>
            <pc:docMk/>
            <pc:sldMk cId="3184269928" sldId="338"/>
            <ac:spMk id="34" creationId="{26A3A72B-8881-43AB-B60C-9262E32356F4}"/>
          </ac:spMkLst>
        </pc:spChg>
        <pc:spChg chg="mod">
          <ac:chgData name="Sumanaruban Rajadurai" userId="80db1a7e871abe2d" providerId="LiveId" clId="{00A57466-089E-4696-BCC1-ABFDF0B97FDC}" dt="2018-03-23T05:00:18.595" v="2192" actId="478"/>
          <ac:spMkLst>
            <pc:docMk/>
            <pc:sldMk cId="3184269928" sldId="338"/>
            <ac:spMk id="35" creationId="{32D6BDB2-EC37-46DE-BA96-34A5F6B7C7DC}"/>
          </ac:spMkLst>
        </pc:spChg>
        <pc:spChg chg="mod">
          <ac:chgData name="Sumanaruban Rajadurai" userId="80db1a7e871abe2d" providerId="LiveId" clId="{00A57466-089E-4696-BCC1-ABFDF0B97FDC}" dt="2018-03-23T05:00:19.755" v="2194" actId="478"/>
          <ac:spMkLst>
            <pc:docMk/>
            <pc:sldMk cId="3184269928" sldId="338"/>
            <ac:spMk id="36" creationId="{6BE59343-1707-4034-AB59-8BB3A65BDE3E}"/>
          </ac:spMkLst>
        </pc:spChg>
        <pc:spChg chg="mod">
          <ac:chgData name="Sumanaruban Rajadurai" userId="80db1a7e871abe2d" providerId="LiveId" clId="{00A57466-089E-4696-BCC1-ABFDF0B97FDC}" dt="2018-03-23T05:00:20.351" v="2195" actId="478"/>
          <ac:spMkLst>
            <pc:docMk/>
            <pc:sldMk cId="3184269928" sldId="338"/>
            <ac:spMk id="37" creationId="{0F3A8985-2D52-4280-83B4-809BDD5C02C6}"/>
          </ac:spMkLst>
        </pc:spChg>
        <pc:grpChg chg="mod">
          <ac:chgData name="Sumanaruban Rajadurai" userId="80db1a7e871abe2d" providerId="LiveId" clId="{00A57466-089E-4696-BCC1-ABFDF0B97FDC}" dt="2018-03-22T06:08:23.487" v="702" actId="1037"/>
          <ac:grpSpMkLst>
            <pc:docMk/>
            <pc:sldMk cId="3184269928" sldId="338"/>
            <ac:grpSpMk id="7" creationId="{2D98BB16-545D-496F-929F-0CC5CBBA4A0E}"/>
          </ac:grpSpMkLst>
        </pc:grpChg>
        <pc:picChg chg="mod">
          <ac:chgData name="Sumanaruban Rajadurai" userId="80db1a7e871abe2d" providerId="LiveId" clId="{00A57466-089E-4696-BCC1-ABFDF0B97FDC}" dt="2018-03-22T06:05:01.069" v="517" actId="1036"/>
          <ac:picMkLst>
            <pc:docMk/>
            <pc:sldMk cId="3184269928" sldId="338"/>
            <ac:picMk id="2" creationId="{DAADBEC6-0A22-4F87-BCC1-65015BDB9D5A}"/>
          </ac:picMkLst>
        </pc:picChg>
        <pc:picChg chg="mod">
          <ac:chgData name="Sumanaruban Rajadurai" userId="80db1a7e871abe2d" providerId="LiveId" clId="{00A57466-089E-4696-BCC1-ABFDF0B97FDC}" dt="2018-03-22T05:54:56.957" v="142" actId="1035"/>
          <ac:picMkLst>
            <pc:docMk/>
            <pc:sldMk cId="3184269928" sldId="338"/>
            <ac:picMk id="8" creationId="{DE8CA99F-5EB6-4BEF-9E91-B245DA4A0965}"/>
          </ac:picMkLst>
        </pc:picChg>
        <pc:cxnChg chg="mod">
          <ac:chgData name="Sumanaruban Rajadurai" userId="80db1a7e871abe2d" providerId="LiveId" clId="{00A57466-089E-4696-BCC1-ABFDF0B97FDC}" dt="2018-03-22T06:06:13.433" v="545" actId="1036"/>
          <ac:cxnSpMkLst>
            <pc:docMk/>
            <pc:sldMk cId="3184269928" sldId="338"/>
            <ac:cxnSpMk id="27" creationId="{E84DE549-D4C3-4EC7-9F16-C087F35BE49D}"/>
          </ac:cxnSpMkLst>
        </pc:cxnChg>
        <pc:cxnChg chg="mod">
          <ac:chgData name="Sumanaruban Rajadurai" userId="80db1a7e871abe2d" providerId="LiveId" clId="{00A57466-089E-4696-BCC1-ABFDF0B97FDC}" dt="2018-03-22T06:06:45.970" v="612" actId="1035"/>
          <ac:cxnSpMkLst>
            <pc:docMk/>
            <pc:sldMk cId="3184269928" sldId="338"/>
            <ac:cxnSpMk id="28" creationId="{F1EC73FD-B8BC-4FFA-8E0E-6721BC71980A}"/>
          </ac:cxnSpMkLst>
        </pc:cxnChg>
        <pc:cxnChg chg="mod">
          <ac:chgData name="Sumanaruban Rajadurai" userId="80db1a7e871abe2d" providerId="LiveId" clId="{00A57466-089E-4696-BCC1-ABFDF0B97FDC}" dt="2018-03-22T06:06:38.867" v="610" actId="1076"/>
          <ac:cxnSpMkLst>
            <pc:docMk/>
            <pc:sldMk cId="3184269928" sldId="338"/>
            <ac:cxnSpMk id="29" creationId="{8E9C6D5B-9E15-4B49-A541-48ADE7A0B8FA}"/>
          </ac:cxnSpMkLst>
        </pc:cxnChg>
        <pc:cxnChg chg="mod">
          <ac:chgData name="Sumanaruban Rajadurai" userId="80db1a7e871abe2d" providerId="LiveId" clId="{00A57466-089E-4696-BCC1-ABFDF0B97FDC}" dt="2018-03-22T06:06:33.207" v="609" actId="1076"/>
          <ac:cxnSpMkLst>
            <pc:docMk/>
            <pc:sldMk cId="3184269928" sldId="338"/>
            <ac:cxnSpMk id="30" creationId="{F621A08B-0429-4EBF-903D-998BADDCBE12}"/>
          </ac:cxnSpMkLst>
        </pc:cxnChg>
        <pc:cxnChg chg="mod">
          <ac:chgData name="Sumanaruban Rajadurai" userId="80db1a7e871abe2d" providerId="LiveId" clId="{00A57466-089E-4696-BCC1-ABFDF0B97FDC}" dt="2018-03-22T06:06:27.568" v="608" actId="1036"/>
          <ac:cxnSpMkLst>
            <pc:docMk/>
            <pc:sldMk cId="3184269928" sldId="338"/>
            <ac:cxnSpMk id="31" creationId="{DF100815-EF1D-47AF-9B07-2EDDC558BD64}"/>
          </ac:cxnSpMkLst>
        </pc:cxnChg>
      </pc:sldChg>
      <pc:sldChg chg="addSp delSp modSp add addAnim delAnim modAnim">
        <pc:chgData name="Sumanaruban Rajadurai" userId="80db1a7e871abe2d" providerId="LiveId" clId="{00A57466-089E-4696-BCC1-ABFDF0B97FDC}" dt="2018-03-22T11:20:39.100" v="1993" actId="20577"/>
        <pc:sldMkLst>
          <pc:docMk/>
          <pc:sldMk cId="704238604" sldId="339"/>
        </pc:sldMkLst>
        <pc:spChg chg="del mod topLvl">
          <ac:chgData name="Sumanaruban Rajadurai" userId="80db1a7e871abe2d" providerId="LiveId" clId="{00A57466-089E-4696-BCC1-ABFDF0B97FDC}" dt="2018-03-22T09:23:02.473" v="1076" actId="478"/>
          <ac:spMkLst>
            <pc:docMk/>
            <pc:sldMk cId="704238604" sldId="339"/>
            <ac:spMk id="136" creationId="{7927EA32-F273-4C63-8C00-02AF35CA0B17}"/>
          </ac:spMkLst>
        </pc:spChg>
        <pc:spChg chg="add del mod topLvl">
          <ac:chgData name="Sumanaruban Rajadurai" userId="80db1a7e871abe2d" providerId="LiveId" clId="{00A57466-089E-4696-BCC1-ABFDF0B97FDC}" dt="2018-03-22T09:43:38.177" v="1544" actId="14100"/>
          <ac:spMkLst>
            <pc:docMk/>
            <pc:sldMk cId="704238604" sldId="339"/>
            <ac:spMk id="137" creationId="{1481F516-0E7B-4BFF-9FE9-362E55C1AAD4}"/>
          </ac:spMkLst>
        </pc:spChg>
        <pc:spChg chg="mod topLvl">
          <ac:chgData name="Sumanaruban Rajadurai" userId="80db1a7e871abe2d" providerId="LiveId" clId="{00A57466-089E-4696-BCC1-ABFDF0B97FDC}" dt="2018-03-22T09:42:14.326" v="1535" actId="13244"/>
          <ac:spMkLst>
            <pc:docMk/>
            <pc:sldMk cId="704238604" sldId="339"/>
            <ac:spMk id="138" creationId="{41D6E763-B924-447A-B143-04F36D09B3F3}"/>
          </ac:spMkLst>
        </pc:spChg>
        <pc:spChg chg="add del mod topLvl">
          <ac:chgData name="Sumanaruban Rajadurai" userId="80db1a7e871abe2d" providerId="LiveId" clId="{00A57466-089E-4696-BCC1-ABFDF0B97FDC}" dt="2018-03-22T09:42:18.487" v="1537" actId="13244"/>
          <ac:spMkLst>
            <pc:docMk/>
            <pc:sldMk cId="704238604" sldId="339"/>
            <ac:spMk id="139" creationId="{DA5402F8-057B-4C6B-A398-6C55D957CB35}"/>
          </ac:spMkLst>
        </pc:spChg>
        <pc:spChg chg="del mod topLvl">
          <ac:chgData name="Sumanaruban Rajadurai" userId="80db1a7e871abe2d" providerId="LiveId" clId="{00A57466-089E-4696-BCC1-ABFDF0B97FDC}" dt="2018-03-22T09:16:42.849" v="981" actId="478"/>
          <ac:spMkLst>
            <pc:docMk/>
            <pc:sldMk cId="704238604" sldId="339"/>
            <ac:spMk id="140" creationId="{FBEA369F-5078-406A-BE7D-6A2653A01E6B}"/>
          </ac:spMkLst>
        </pc:spChg>
        <pc:spChg chg="del mod topLvl">
          <ac:chgData name="Sumanaruban Rajadurai" userId="80db1a7e871abe2d" providerId="LiveId" clId="{00A57466-089E-4696-BCC1-ABFDF0B97FDC}" dt="2018-03-22T09:23:15.272" v="1085" actId="478"/>
          <ac:spMkLst>
            <pc:docMk/>
            <pc:sldMk cId="704238604" sldId="339"/>
            <ac:spMk id="141" creationId="{C34082F0-7045-4115-9FB6-76662E335698}"/>
          </ac:spMkLst>
        </pc:spChg>
        <pc:spChg chg="del mod topLvl">
          <ac:chgData name="Sumanaruban Rajadurai" userId="80db1a7e871abe2d" providerId="LiveId" clId="{00A57466-089E-4696-BCC1-ABFDF0B97FDC}" dt="2018-03-22T09:23:12.545" v="1083" actId="478"/>
          <ac:spMkLst>
            <pc:docMk/>
            <pc:sldMk cId="704238604" sldId="339"/>
            <ac:spMk id="151" creationId="{644CB6CF-2560-42CA-B24F-0014E6E6FB5A}"/>
          </ac:spMkLst>
        </pc:spChg>
        <pc:spChg chg="del mod topLvl">
          <ac:chgData name="Sumanaruban Rajadurai" userId="80db1a7e871abe2d" providerId="LiveId" clId="{00A57466-089E-4696-BCC1-ABFDF0B97FDC}" dt="2018-03-22T09:23:14.015" v="1084" actId="478"/>
          <ac:spMkLst>
            <pc:docMk/>
            <pc:sldMk cId="704238604" sldId="339"/>
            <ac:spMk id="154" creationId="{EDE0163C-BDAE-4CD0-BE54-5E568B546CD4}"/>
          </ac:spMkLst>
        </pc:spChg>
        <pc:spChg chg="del mod topLvl">
          <ac:chgData name="Sumanaruban Rajadurai" userId="80db1a7e871abe2d" providerId="LiveId" clId="{00A57466-089E-4696-BCC1-ABFDF0B97FDC}" dt="2018-03-22T09:23:10.107" v="1081" actId="478"/>
          <ac:spMkLst>
            <pc:docMk/>
            <pc:sldMk cId="704238604" sldId="339"/>
            <ac:spMk id="155" creationId="{A2F42C11-A3BC-422B-93C3-A666E010A707}"/>
          </ac:spMkLst>
        </pc:spChg>
        <pc:spChg chg="add del mod">
          <ac:chgData name="Sumanaruban Rajadurai" userId="80db1a7e871abe2d" providerId="LiveId" clId="{00A57466-089E-4696-BCC1-ABFDF0B97FDC}" dt="2018-03-22T09:23:11.494" v="1082" actId="478"/>
          <ac:spMkLst>
            <pc:docMk/>
            <pc:sldMk cId="704238604" sldId="339"/>
            <ac:spMk id="156" creationId="{41FC139E-E878-40A1-96CF-63C14A1CF82E}"/>
          </ac:spMkLst>
        </pc:spChg>
        <pc:spChg chg="add del mod">
          <ac:chgData name="Sumanaruban Rajadurai" userId="80db1a7e871abe2d" providerId="LiveId" clId="{00A57466-089E-4696-BCC1-ABFDF0B97FDC}" dt="2018-03-22T09:23:09.170" v="1080" actId="478"/>
          <ac:spMkLst>
            <pc:docMk/>
            <pc:sldMk cId="704238604" sldId="339"/>
            <ac:spMk id="157" creationId="{F30A0B82-9882-47A7-84A6-F9E19EFD62E9}"/>
          </ac:spMkLst>
        </pc:spChg>
        <pc:spChg chg="add del">
          <ac:chgData name="Sumanaruban Rajadurai" userId="80db1a7e871abe2d" providerId="LiveId" clId="{00A57466-089E-4696-BCC1-ABFDF0B97FDC}" dt="2018-03-22T09:23:08.362" v="1079" actId="478"/>
          <ac:spMkLst>
            <pc:docMk/>
            <pc:sldMk cId="704238604" sldId="339"/>
            <ac:spMk id="158" creationId="{12EC151D-831A-4FF5-8F72-019C543D1A94}"/>
          </ac:spMkLst>
        </pc:spChg>
        <pc:spChg chg="add del mod">
          <ac:chgData name="Sumanaruban Rajadurai" userId="80db1a7e871abe2d" providerId="LiveId" clId="{00A57466-089E-4696-BCC1-ABFDF0B97FDC}" dt="2018-03-22T09:24:18.403" v="1166" actId="20577"/>
          <ac:spMkLst>
            <pc:docMk/>
            <pc:sldMk cId="704238604" sldId="339"/>
            <ac:spMk id="160" creationId="{651FBA1F-35BC-4EF3-AFD4-DF74CF389240}"/>
          </ac:spMkLst>
        </pc:spChg>
        <pc:spChg chg="add mod">
          <ac:chgData name="Sumanaruban Rajadurai" userId="80db1a7e871abe2d" providerId="LiveId" clId="{00A57466-089E-4696-BCC1-ABFDF0B97FDC}" dt="2018-03-22T09:33:02.737" v="1490" actId="20577"/>
          <ac:spMkLst>
            <pc:docMk/>
            <pc:sldMk cId="704238604" sldId="339"/>
            <ac:spMk id="163" creationId="{AE25B77A-4AE6-4139-A3F1-C355ED54BCB3}"/>
          </ac:spMkLst>
        </pc:spChg>
        <pc:spChg chg="add mod">
          <ac:chgData name="Sumanaruban Rajadurai" userId="80db1a7e871abe2d" providerId="LiveId" clId="{00A57466-089E-4696-BCC1-ABFDF0B97FDC}" dt="2018-03-22T09:33:03.455" v="1491" actId="20577"/>
          <ac:spMkLst>
            <pc:docMk/>
            <pc:sldMk cId="704238604" sldId="339"/>
            <ac:spMk id="164" creationId="{ECBF01A9-43A3-46FB-9F5D-897D9994CD75}"/>
          </ac:spMkLst>
        </pc:spChg>
        <pc:spChg chg="add mod">
          <ac:chgData name="Sumanaruban Rajadurai" userId="80db1a7e871abe2d" providerId="LiveId" clId="{00A57466-089E-4696-BCC1-ABFDF0B97FDC}" dt="2018-03-22T09:33:04.117" v="1492" actId="20577"/>
          <ac:spMkLst>
            <pc:docMk/>
            <pc:sldMk cId="704238604" sldId="339"/>
            <ac:spMk id="165" creationId="{B0DE3D87-E4A1-4EC1-BA51-4D417F878CB5}"/>
          </ac:spMkLst>
        </pc:spChg>
        <pc:spChg chg="add mod">
          <ac:chgData name="Sumanaruban Rajadurai" userId="80db1a7e871abe2d" providerId="LiveId" clId="{00A57466-089E-4696-BCC1-ABFDF0B97FDC}" dt="2018-03-22T09:33:04.863" v="1493" actId="20577"/>
          <ac:spMkLst>
            <pc:docMk/>
            <pc:sldMk cId="704238604" sldId="339"/>
            <ac:spMk id="166" creationId="{08CC39DE-2BA6-4BCF-AACC-B1C731DAD736}"/>
          </ac:spMkLst>
        </pc:spChg>
        <pc:spChg chg="add mod">
          <ac:chgData name="Sumanaruban Rajadurai" userId="80db1a7e871abe2d" providerId="LiveId" clId="{00A57466-089E-4696-BCC1-ABFDF0B97FDC}" dt="2018-03-22T09:27:10.393" v="1264" actId="1076"/>
          <ac:spMkLst>
            <pc:docMk/>
            <pc:sldMk cId="704238604" sldId="339"/>
            <ac:spMk id="167" creationId="{C094FFF6-FEF0-4042-BBBC-17B544A87A0F}"/>
          </ac:spMkLst>
        </pc:spChg>
        <pc:spChg chg="add mod">
          <ac:chgData name="Sumanaruban Rajadurai" userId="80db1a7e871abe2d" providerId="LiveId" clId="{00A57466-089E-4696-BCC1-ABFDF0B97FDC}" dt="2018-03-22T09:31:20.299" v="1474" actId="962"/>
          <ac:spMkLst>
            <pc:docMk/>
            <pc:sldMk cId="704238604" sldId="339"/>
            <ac:spMk id="168" creationId="{8FB47946-A3CF-424C-A115-CB7767A69B7E}"/>
          </ac:spMkLst>
        </pc:spChg>
        <pc:spChg chg="add mod">
          <ac:chgData name="Sumanaruban Rajadurai" userId="80db1a7e871abe2d" providerId="LiveId" clId="{00A57466-089E-4696-BCC1-ABFDF0B97FDC}" dt="2018-03-22T09:31:25.669" v="1475" actId="962"/>
          <ac:spMkLst>
            <pc:docMk/>
            <pc:sldMk cId="704238604" sldId="339"/>
            <ac:spMk id="169" creationId="{C4C72DBA-F691-4481-B0B4-BEE983F3FB45}"/>
          </ac:spMkLst>
        </pc:spChg>
        <pc:spChg chg="add mod">
          <ac:chgData name="Sumanaruban Rajadurai" userId="80db1a7e871abe2d" providerId="LiveId" clId="{00A57466-089E-4696-BCC1-ABFDF0B97FDC}" dt="2018-03-22T09:31:31.390" v="1476" actId="962"/>
          <ac:spMkLst>
            <pc:docMk/>
            <pc:sldMk cId="704238604" sldId="339"/>
            <ac:spMk id="170" creationId="{14D58029-64C0-4D49-8B7C-CFFBCB82FD80}"/>
          </ac:spMkLst>
        </pc:spChg>
        <pc:spChg chg="add mod">
          <ac:chgData name="Sumanaruban Rajadurai" userId="80db1a7e871abe2d" providerId="LiveId" clId="{00A57466-089E-4696-BCC1-ABFDF0B97FDC}" dt="2018-03-22T09:31:35.317" v="1477" actId="962"/>
          <ac:spMkLst>
            <pc:docMk/>
            <pc:sldMk cId="704238604" sldId="339"/>
            <ac:spMk id="171" creationId="{3E621812-EAB2-44FA-A047-DF36E763CE39}"/>
          </ac:spMkLst>
        </pc:spChg>
        <pc:spChg chg="add mod">
          <ac:chgData name="Sumanaruban Rajadurai" userId="80db1a7e871abe2d" providerId="LiveId" clId="{00A57466-089E-4696-BCC1-ABFDF0B97FDC}" dt="2018-03-22T11:01:36.094" v="1931" actId="20577"/>
          <ac:spMkLst>
            <pc:docMk/>
            <pc:sldMk cId="704238604" sldId="339"/>
            <ac:spMk id="172" creationId="{2F787A27-2D18-4806-9164-ABBBA2848B12}"/>
          </ac:spMkLst>
        </pc:spChg>
        <pc:spChg chg="add del mod">
          <ac:chgData name="Sumanaruban Rajadurai" userId="80db1a7e871abe2d" providerId="LiveId" clId="{00A57466-089E-4696-BCC1-ABFDF0B97FDC}" dt="2018-03-22T09:58:41.137" v="1763" actId="478"/>
          <ac:spMkLst>
            <pc:docMk/>
            <pc:sldMk cId="704238604" sldId="339"/>
            <ac:spMk id="173" creationId="{ACB0F0EA-90D6-471F-B7E7-1D967420B8C6}"/>
          </ac:spMkLst>
        </pc:spChg>
        <pc:spChg chg="add del mod">
          <ac:chgData name="Sumanaruban Rajadurai" userId="80db1a7e871abe2d" providerId="LiveId" clId="{00A57466-089E-4696-BCC1-ABFDF0B97FDC}" dt="2018-03-22T09:58:42.319" v="1764" actId="478"/>
          <ac:spMkLst>
            <pc:docMk/>
            <pc:sldMk cId="704238604" sldId="339"/>
            <ac:spMk id="174" creationId="{1DA2121C-D572-44C8-970F-8A73A61F6522}"/>
          </ac:spMkLst>
        </pc:spChg>
        <pc:spChg chg="add del mod">
          <ac:chgData name="Sumanaruban Rajadurai" userId="80db1a7e871abe2d" providerId="LiveId" clId="{00A57466-089E-4696-BCC1-ABFDF0B97FDC}" dt="2018-03-22T09:58:43.369" v="1765" actId="478"/>
          <ac:spMkLst>
            <pc:docMk/>
            <pc:sldMk cId="704238604" sldId="339"/>
            <ac:spMk id="175" creationId="{6AA078BE-1571-4A47-B685-CD54945D22D4}"/>
          </ac:spMkLst>
        </pc:spChg>
        <pc:spChg chg="add del mod">
          <ac:chgData name="Sumanaruban Rajadurai" userId="80db1a7e871abe2d" providerId="LiveId" clId="{00A57466-089E-4696-BCC1-ABFDF0B97FDC}" dt="2018-03-22T09:58:44.491" v="1766" actId="478"/>
          <ac:spMkLst>
            <pc:docMk/>
            <pc:sldMk cId="704238604" sldId="339"/>
            <ac:spMk id="176" creationId="{11EF3036-3603-4FD2-B8D2-36E1297F2D51}"/>
          </ac:spMkLst>
        </pc:spChg>
        <pc:spChg chg="add del mod">
          <ac:chgData name="Sumanaruban Rajadurai" userId="80db1a7e871abe2d" providerId="LiveId" clId="{00A57466-089E-4696-BCC1-ABFDF0B97FDC}" dt="2018-03-22T11:02:15.652" v="1955" actId="20577"/>
          <ac:spMkLst>
            <pc:docMk/>
            <pc:sldMk cId="704238604" sldId="339"/>
            <ac:spMk id="177" creationId="{58EE7F4D-430A-483E-BF40-ED79D41DBF9A}"/>
          </ac:spMkLst>
        </pc:spChg>
        <pc:spChg chg="add del mod">
          <ac:chgData name="Sumanaruban Rajadurai" userId="80db1a7e871abe2d" providerId="LiveId" clId="{00A57466-089E-4696-BCC1-ABFDF0B97FDC}" dt="2018-03-22T11:02:13.581" v="1953" actId="20577"/>
          <ac:spMkLst>
            <pc:docMk/>
            <pc:sldMk cId="704238604" sldId="339"/>
            <ac:spMk id="178" creationId="{8DEE2EFC-709A-420A-AB1E-FBBA10579644}"/>
          </ac:spMkLst>
        </pc:spChg>
        <pc:spChg chg="add del mod">
          <ac:chgData name="Sumanaruban Rajadurai" userId="80db1a7e871abe2d" providerId="LiveId" clId="{00A57466-089E-4696-BCC1-ABFDF0B97FDC}" dt="2018-03-22T09:44:35.154" v="1547" actId="478"/>
          <ac:spMkLst>
            <pc:docMk/>
            <pc:sldMk cId="704238604" sldId="339"/>
            <ac:spMk id="179" creationId="{ECF73206-4675-4749-9A0D-EEB36D6FD1EC}"/>
          </ac:spMkLst>
        </pc:spChg>
        <pc:spChg chg="add del">
          <ac:chgData name="Sumanaruban Rajadurai" userId="80db1a7e871abe2d" providerId="LiveId" clId="{00A57466-089E-4696-BCC1-ABFDF0B97FDC}" dt="2018-03-22T09:44:32.242" v="1546" actId="478"/>
          <ac:spMkLst>
            <pc:docMk/>
            <pc:sldMk cId="704238604" sldId="339"/>
            <ac:spMk id="180" creationId="{59B23800-6C74-405E-86B8-1F2A00C13E8A}"/>
          </ac:spMkLst>
        </pc:spChg>
        <pc:spChg chg="add mod">
          <ac:chgData name="Sumanaruban Rajadurai" userId="80db1a7e871abe2d" providerId="LiveId" clId="{00A57466-089E-4696-BCC1-ABFDF0B97FDC}" dt="2018-03-22T09:46:04.833" v="1645" actId="1036"/>
          <ac:spMkLst>
            <pc:docMk/>
            <pc:sldMk cId="704238604" sldId="339"/>
            <ac:spMk id="181" creationId="{07C62072-99A9-4D36-A4EC-BB94888CC5CF}"/>
          </ac:spMkLst>
        </pc:spChg>
        <pc:spChg chg="add mod">
          <ac:chgData name="Sumanaruban Rajadurai" userId="80db1a7e871abe2d" providerId="LiveId" clId="{00A57466-089E-4696-BCC1-ABFDF0B97FDC}" dt="2018-03-22T09:46:04.833" v="1645" actId="1036"/>
          <ac:spMkLst>
            <pc:docMk/>
            <pc:sldMk cId="704238604" sldId="339"/>
            <ac:spMk id="182" creationId="{BD6F9B6C-AFA8-4042-BC02-66AA9B74A74C}"/>
          </ac:spMkLst>
        </pc:spChg>
        <pc:spChg chg="add mod">
          <ac:chgData name="Sumanaruban Rajadurai" userId="80db1a7e871abe2d" providerId="LiveId" clId="{00A57466-089E-4696-BCC1-ABFDF0B97FDC}" dt="2018-03-22T09:46:04.833" v="1645" actId="1036"/>
          <ac:spMkLst>
            <pc:docMk/>
            <pc:sldMk cId="704238604" sldId="339"/>
            <ac:spMk id="183" creationId="{434E0D60-B0E5-480B-88E9-97D4062066E3}"/>
          </ac:spMkLst>
        </pc:spChg>
        <pc:spChg chg="add mod">
          <ac:chgData name="Sumanaruban Rajadurai" userId="80db1a7e871abe2d" providerId="LiveId" clId="{00A57466-089E-4696-BCC1-ABFDF0B97FDC}" dt="2018-03-22T09:46:04.833" v="1645" actId="1036"/>
          <ac:spMkLst>
            <pc:docMk/>
            <pc:sldMk cId="704238604" sldId="339"/>
            <ac:spMk id="184" creationId="{4DDD7771-8506-4D15-89A1-3A8AC3D5CCB9}"/>
          </ac:spMkLst>
        </pc:spChg>
        <pc:spChg chg="add mod">
          <ac:chgData name="Sumanaruban Rajadurai" userId="80db1a7e871abe2d" providerId="LiveId" clId="{00A57466-089E-4696-BCC1-ABFDF0B97FDC}" dt="2018-03-22T09:46:04.833" v="1645" actId="1036"/>
          <ac:spMkLst>
            <pc:docMk/>
            <pc:sldMk cId="704238604" sldId="339"/>
            <ac:spMk id="185" creationId="{3B0ABFD2-840E-4DBA-B340-90975EF6AE35}"/>
          </ac:spMkLst>
        </pc:spChg>
        <pc:spChg chg="add mod">
          <ac:chgData name="Sumanaruban Rajadurai" userId="80db1a7e871abe2d" providerId="LiveId" clId="{00A57466-089E-4696-BCC1-ABFDF0B97FDC}" dt="2018-03-22T09:46:04.833" v="1645" actId="1036"/>
          <ac:spMkLst>
            <pc:docMk/>
            <pc:sldMk cId="704238604" sldId="339"/>
            <ac:spMk id="186" creationId="{7C988671-40BC-45CD-BF95-2E3EBDA0B78A}"/>
          </ac:spMkLst>
        </pc:spChg>
        <pc:spChg chg="add mod">
          <ac:chgData name="Sumanaruban Rajadurai" userId="80db1a7e871abe2d" providerId="LiveId" clId="{00A57466-089E-4696-BCC1-ABFDF0B97FDC}" dt="2018-03-22T09:46:04.833" v="1645" actId="1036"/>
          <ac:spMkLst>
            <pc:docMk/>
            <pc:sldMk cId="704238604" sldId="339"/>
            <ac:spMk id="187" creationId="{D548BC97-C8A8-4E3D-8E10-E70D5955BE71}"/>
          </ac:spMkLst>
        </pc:spChg>
        <pc:spChg chg="add mod">
          <ac:chgData name="Sumanaruban Rajadurai" userId="80db1a7e871abe2d" providerId="LiveId" clId="{00A57466-089E-4696-BCC1-ABFDF0B97FDC}" dt="2018-03-22T09:46:04.833" v="1645" actId="1036"/>
          <ac:spMkLst>
            <pc:docMk/>
            <pc:sldMk cId="704238604" sldId="339"/>
            <ac:spMk id="188" creationId="{125C3E75-BC35-4948-83A7-58BF151C5033}"/>
          </ac:spMkLst>
        </pc:spChg>
        <pc:spChg chg="add mod">
          <ac:chgData name="Sumanaruban Rajadurai" userId="80db1a7e871abe2d" providerId="LiveId" clId="{00A57466-089E-4696-BCC1-ABFDF0B97FDC}" dt="2018-03-22T11:02:10.306" v="1951" actId="20577"/>
          <ac:spMkLst>
            <pc:docMk/>
            <pc:sldMk cId="704238604" sldId="339"/>
            <ac:spMk id="189" creationId="{DED0EA4D-DCD1-407A-A01F-129AB9573C6B}"/>
          </ac:spMkLst>
        </pc:spChg>
        <pc:spChg chg="add mod">
          <ac:chgData name="Sumanaruban Rajadurai" userId="80db1a7e871abe2d" providerId="LiveId" clId="{00A57466-089E-4696-BCC1-ABFDF0B97FDC}" dt="2018-03-22T11:02:08.500" v="1949" actId="20577"/>
          <ac:spMkLst>
            <pc:docMk/>
            <pc:sldMk cId="704238604" sldId="339"/>
            <ac:spMk id="190" creationId="{52A56C9E-2484-40DD-A9F7-4F44BB66E7EE}"/>
          </ac:spMkLst>
        </pc:spChg>
        <pc:spChg chg="add mod">
          <ac:chgData name="Sumanaruban Rajadurai" userId="80db1a7e871abe2d" providerId="LiveId" clId="{00A57466-089E-4696-BCC1-ABFDF0B97FDC}" dt="2018-03-22T11:02:06.513" v="1947" actId="20577"/>
          <ac:spMkLst>
            <pc:docMk/>
            <pc:sldMk cId="704238604" sldId="339"/>
            <ac:spMk id="191" creationId="{21159DBB-9DCA-4DCA-8FFD-25EAA2609D41}"/>
          </ac:spMkLst>
        </pc:spChg>
        <pc:spChg chg="add mod">
          <ac:chgData name="Sumanaruban Rajadurai" userId="80db1a7e871abe2d" providerId="LiveId" clId="{00A57466-089E-4696-BCC1-ABFDF0B97FDC}" dt="2018-03-22T11:02:03.743" v="1945" actId="20577"/>
          <ac:spMkLst>
            <pc:docMk/>
            <pc:sldMk cId="704238604" sldId="339"/>
            <ac:spMk id="192" creationId="{E97A4567-752E-4BEE-A7A3-803C20E8E68F}"/>
          </ac:spMkLst>
        </pc:spChg>
        <pc:spChg chg="add mod">
          <ac:chgData name="Sumanaruban Rajadurai" userId="80db1a7e871abe2d" providerId="LiveId" clId="{00A57466-089E-4696-BCC1-ABFDF0B97FDC}" dt="2018-03-22T11:02:01.188" v="1943" actId="20577"/>
          <ac:spMkLst>
            <pc:docMk/>
            <pc:sldMk cId="704238604" sldId="339"/>
            <ac:spMk id="193" creationId="{1DD1C026-A2CA-42EF-BF40-6ADFB0B4FC84}"/>
          </ac:spMkLst>
        </pc:spChg>
        <pc:spChg chg="add mod">
          <ac:chgData name="Sumanaruban Rajadurai" userId="80db1a7e871abe2d" providerId="LiveId" clId="{00A57466-089E-4696-BCC1-ABFDF0B97FDC}" dt="2018-03-22T11:01:59.112" v="1941" actId="20577"/>
          <ac:spMkLst>
            <pc:docMk/>
            <pc:sldMk cId="704238604" sldId="339"/>
            <ac:spMk id="194" creationId="{945222D6-106A-4757-B20D-8AC53857AB9D}"/>
          </ac:spMkLst>
        </pc:spChg>
        <pc:spChg chg="add del mod">
          <ac:chgData name="Sumanaruban Rajadurai" userId="80db1a7e871abe2d" providerId="LiveId" clId="{00A57466-089E-4696-BCC1-ABFDF0B97FDC}" dt="2018-03-22T11:01:57.025" v="1939" actId="20577"/>
          <ac:spMkLst>
            <pc:docMk/>
            <pc:sldMk cId="704238604" sldId="339"/>
            <ac:spMk id="195" creationId="{4BD834D4-0C13-47E1-A212-D992FD67DB08}"/>
          </ac:spMkLst>
        </pc:spChg>
        <pc:spChg chg="add del mod">
          <ac:chgData name="Sumanaruban Rajadurai" userId="80db1a7e871abe2d" providerId="LiveId" clId="{00A57466-089E-4696-BCC1-ABFDF0B97FDC}" dt="2018-03-22T11:01:55.119" v="1937" actId="20577"/>
          <ac:spMkLst>
            <pc:docMk/>
            <pc:sldMk cId="704238604" sldId="339"/>
            <ac:spMk id="196" creationId="{C37DEF24-08D1-4891-B70C-6F90392F25A2}"/>
          </ac:spMkLst>
        </pc:spChg>
        <pc:spChg chg="del mod topLvl">
          <ac:chgData name="Sumanaruban Rajadurai" userId="80db1a7e871abe2d" providerId="LiveId" clId="{00A57466-089E-4696-BCC1-ABFDF0B97FDC}" dt="2018-03-22T09:16:54.628" v="986" actId="478"/>
          <ac:spMkLst>
            <pc:docMk/>
            <pc:sldMk cId="704238604" sldId="339"/>
            <ac:spMk id="287" creationId="{9584EC73-AA62-482C-BAB4-326968480C41}"/>
          </ac:spMkLst>
        </pc:spChg>
        <pc:spChg chg="del mod topLvl">
          <ac:chgData name="Sumanaruban Rajadurai" userId="80db1a7e871abe2d" providerId="LiveId" clId="{00A57466-089E-4696-BCC1-ABFDF0B97FDC}" dt="2018-03-22T09:16:55.509" v="987" actId="478"/>
          <ac:spMkLst>
            <pc:docMk/>
            <pc:sldMk cId="704238604" sldId="339"/>
            <ac:spMk id="288" creationId="{C80EF8A4-4DCD-4EB8-BE1C-35753C04F45E}"/>
          </ac:spMkLst>
        </pc:spChg>
        <pc:spChg chg="del mod topLvl">
          <ac:chgData name="Sumanaruban Rajadurai" userId="80db1a7e871abe2d" providerId="LiveId" clId="{00A57466-089E-4696-BCC1-ABFDF0B97FDC}" dt="2018-03-22T09:16:53.251" v="985" actId="478"/>
          <ac:spMkLst>
            <pc:docMk/>
            <pc:sldMk cId="704238604" sldId="339"/>
            <ac:spMk id="289" creationId="{BE8FD268-0672-42B5-9B48-DAB34EF81EEB}"/>
          </ac:spMkLst>
        </pc:spChg>
        <pc:spChg chg="del mod topLvl">
          <ac:chgData name="Sumanaruban Rajadurai" userId="80db1a7e871abe2d" providerId="LiveId" clId="{00A57466-089E-4696-BCC1-ABFDF0B97FDC}" dt="2018-03-22T09:16:56.783" v="988" actId="478"/>
          <ac:spMkLst>
            <pc:docMk/>
            <pc:sldMk cId="704238604" sldId="339"/>
            <ac:spMk id="290" creationId="{E03AD75E-5A3F-4FE7-B5BD-A6D997945291}"/>
          </ac:spMkLst>
        </pc:spChg>
        <pc:spChg chg="del mod topLvl">
          <ac:chgData name="Sumanaruban Rajadurai" userId="80db1a7e871abe2d" providerId="LiveId" clId="{00A57466-089E-4696-BCC1-ABFDF0B97FDC}" dt="2018-03-22T09:16:57.912" v="989" actId="478"/>
          <ac:spMkLst>
            <pc:docMk/>
            <pc:sldMk cId="704238604" sldId="339"/>
            <ac:spMk id="291" creationId="{E340F708-1694-4F67-9757-01B4AD80E43E}"/>
          </ac:spMkLst>
        </pc:spChg>
        <pc:spChg chg="del mod topLvl">
          <ac:chgData name="Sumanaruban Rajadurai" userId="80db1a7e871abe2d" providerId="LiveId" clId="{00A57466-089E-4696-BCC1-ABFDF0B97FDC}" dt="2018-03-22T09:16:52.062" v="984" actId="478"/>
          <ac:spMkLst>
            <pc:docMk/>
            <pc:sldMk cId="704238604" sldId="339"/>
            <ac:spMk id="292" creationId="{27ED79B9-12ED-4DA9-AFD0-18EFFC34318F}"/>
          </ac:spMkLst>
        </pc:spChg>
        <pc:grpChg chg="add mod">
          <ac:chgData name="Sumanaruban Rajadurai" userId="80db1a7e871abe2d" providerId="LiveId" clId="{00A57466-089E-4696-BCC1-ABFDF0B97FDC}" dt="2018-03-22T11:04:55.629" v="1956" actId="164"/>
          <ac:grpSpMkLst>
            <pc:docMk/>
            <pc:sldMk cId="704238604" sldId="339"/>
            <ac:grpSpMk id="2" creationId="{7CF22379-2ACA-49F4-8DA6-86D2C0B4E17C}"/>
          </ac:grpSpMkLst>
        </pc:grpChg>
        <pc:grpChg chg="del mod">
          <ac:chgData name="Sumanaruban Rajadurai" userId="80db1a7e871abe2d" providerId="LiveId" clId="{00A57466-089E-4696-BCC1-ABFDF0B97FDC}" dt="2018-03-22T10:53:13.631" v="1897" actId="478"/>
          <ac:grpSpMkLst>
            <pc:docMk/>
            <pc:sldMk cId="704238604" sldId="339"/>
            <ac:grpSpMk id="24" creationId="{44988A42-DA93-4513-8B40-DB675E46289E}"/>
          </ac:grpSpMkLst>
        </pc:grpChg>
        <pc:grpChg chg="mod">
          <ac:chgData name="Sumanaruban Rajadurai" userId="80db1a7e871abe2d" providerId="LiveId" clId="{00A57466-089E-4696-BCC1-ABFDF0B97FDC}" dt="2018-03-22T11:04:55.629" v="1956" actId="164"/>
          <ac:grpSpMkLst>
            <pc:docMk/>
            <pc:sldMk cId="704238604" sldId="339"/>
            <ac:grpSpMk id="28" creationId="{2FDBC45E-AA3F-42B2-8495-DDC5C401E5F0}"/>
          </ac:grpSpMkLst>
        </pc:grpChg>
        <pc:grpChg chg="mod">
          <ac:chgData name="Sumanaruban Rajadurai" userId="80db1a7e871abe2d" providerId="LiveId" clId="{00A57466-089E-4696-BCC1-ABFDF0B97FDC}" dt="2018-03-22T10:25:48.380" v="1782" actId="962"/>
          <ac:grpSpMkLst>
            <pc:docMk/>
            <pc:sldMk cId="704238604" sldId="339"/>
            <ac:grpSpMk id="30" creationId="{28D585DE-F86D-4F9A-BE25-8AA87BC31BDC}"/>
          </ac:grpSpMkLst>
        </pc:grpChg>
        <pc:grpChg chg="mod">
          <ac:chgData name="Sumanaruban Rajadurai" userId="80db1a7e871abe2d" providerId="LiveId" clId="{00A57466-089E-4696-BCC1-ABFDF0B97FDC}" dt="2018-03-22T10:25:39.826" v="1781" actId="962"/>
          <ac:grpSpMkLst>
            <pc:docMk/>
            <pc:sldMk cId="704238604" sldId="339"/>
            <ac:grpSpMk id="37" creationId="{4FFF7B01-7852-441C-A640-FF7F2355ACD3}"/>
          </ac:grpSpMkLst>
        </pc:grpChg>
        <pc:grpChg chg="mod">
          <ac:chgData name="Sumanaruban Rajadurai" userId="80db1a7e871abe2d" providerId="LiveId" clId="{00A57466-089E-4696-BCC1-ABFDF0B97FDC}" dt="2018-03-22T10:25:34.328" v="1780" actId="962"/>
          <ac:grpSpMkLst>
            <pc:docMk/>
            <pc:sldMk cId="704238604" sldId="339"/>
            <ac:grpSpMk id="44" creationId="{E5C1CD25-A5B2-4E51-8293-1ADCCB0BF331}"/>
          </ac:grpSpMkLst>
        </pc:grpChg>
        <pc:grpChg chg="mod">
          <ac:chgData name="Sumanaruban Rajadurai" userId="80db1a7e871abe2d" providerId="LiveId" clId="{00A57466-089E-4696-BCC1-ABFDF0B97FDC}" dt="2018-03-22T10:25:28.286" v="1779" actId="962"/>
          <ac:grpSpMkLst>
            <pc:docMk/>
            <pc:sldMk cId="704238604" sldId="339"/>
            <ac:grpSpMk id="51" creationId="{BB9D326C-A530-406D-AB87-41E7018E3BA6}"/>
          </ac:grpSpMkLst>
        </pc:grpChg>
        <pc:grpChg chg="mod">
          <ac:chgData name="Sumanaruban Rajadurai" userId="80db1a7e871abe2d" providerId="LiveId" clId="{00A57466-089E-4696-BCC1-ABFDF0B97FDC}" dt="2018-03-22T10:25:23.242" v="1778" actId="962"/>
          <ac:grpSpMkLst>
            <pc:docMk/>
            <pc:sldMk cId="704238604" sldId="339"/>
            <ac:grpSpMk id="58" creationId="{BF97C5E4-9489-46AA-973B-66E6A04DDB34}"/>
          </ac:grpSpMkLst>
        </pc:grpChg>
        <pc:grpChg chg="del mod">
          <ac:chgData name="Sumanaruban Rajadurai" userId="80db1a7e871abe2d" providerId="LiveId" clId="{00A57466-089E-4696-BCC1-ABFDF0B97FDC}" dt="2018-03-22T10:54:41.412" v="1899" actId="478"/>
          <ac:grpSpMkLst>
            <pc:docMk/>
            <pc:sldMk cId="704238604" sldId="339"/>
            <ac:grpSpMk id="63" creationId="{2982F1BE-4465-48DA-B496-4531E0F10D98}"/>
          </ac:grpSpMkLst>
        </pc:grpChg>
        <pc:grpChg chg="mod">
          <ac:chgData name="Sumanaruban Rajadurai" userId="80db1a7e871abe2d" providerId="LiveId" clId="{00A57466-089E-4696-BCC1-ABFDF0B97FDC}" dt="2018-03-22T10:25:14.641" v="1776" actId="962"/>
          <ac:grpSpMkLst>
            <pc:docMk/>
            <pc:sldMk cId="704238604" sldId="339"/>
            <ac:grpSpMk id="65" creationId="{CEA0C759-F465-4CD0-B68D-347D934E206C}"/>
          </ac:grpSpMkLst>
        </pc:grpChg>
        <pc:grpChg chg="mod">
          <ac:chgData name="Sumanaruban Rajadurai" userId="80db1a7e871abe2d" providerId="LiveId" clId="{00A57466-089E-4696-BCC1-ABFDF0B97FDC}" dt="2018-03-22T10:25:01.148" v="1775" actId="962"/>
          <ac:grpSpMkLst>
            <pc:docMk/>
            <pc:sldMk cId="704238604" sldId="339"/>
            <ac:grpSpMk id="72" creationId="{BD7A6501-8E5F-49C5-90A0-DE66C13C195B}"/>
          </ac:grpSpMkLst>
        </pc:grpChg>
        <pc:grpChg chg="mod">
          <ac:chgData name="Sumanaruban Rajadurai" userId="80db1a7e871abe2d" providerId="LiveId" clId="{00A57466-089E-4696-BCC1-ABFDF0B97FDC}" dt="2018-03-22T10:24:51.082" v="1774" actId="962"/>
          <ac:grpSpMkLst>
            <pc:docMk/>
            <pc:sldMk cId="704238604" sldId="339"/>
            <ac:grpSpMk id="79" creationId="{1EC9AD17-7F61-4A81-B92F-FD4C9293AA89}"/>
          </ac:grpSpMkLst>
        </pc:grpChg>
        <pc:grpChg chg="del">
          <ac:chgData name="Sumanaruban Rajadurai" userId="80db1a7e871abe2d" providerId="LiveId" clId="{00A57466-089E-4696-BCC1-ABFDF0B97FDC}" dt="2018-03-22T09:01:55.663" v="928" actId="165"/>
          <ac:grpSpMkLst>
            <pc:docMk/>
            <pc:sldMk cId="704238604" sldId="339"/>
            <ac:grpSpMk id="135" creationId="{1A04C870-B6C5-408E-BE9B-1161037C6CD8}"/>
          </ac:grpSpMkLst>
        </pc:grpChg>
        <pc:grpChg chg="del">
          <ac:chgData name="Sumanaruban Rajadurai" userId="80db1a7e871abe2d" providerId="LiveId" clId="{00A57466-089E-4696-BCC1-ABFDF0B97FDC}" dt="2018-03-22T09:16:48.682" v="983" actId="478"/>
          <ac:grpSpMkLst>
            <pc:docMk/>
            <pc:sldMk cId="704238604" sldId="339"/>
            <ac:grpSpMk id="142" creationId="{B01E52B7-F7A0-4EA0-96D9-D4E02FB30F3D}"/>
          </ac:grpSpMkLst>
        </pc:grpChg>
        <pc:grpChg chg="del">
          <ac:chgData name="Sumanaruban Rajadurai" userId="80db1a7e871abe2d" providerId="LiveId" clId="{00A57466-089E-4696-BCC1-ABFDF0B97FDC}" dt="2018-03-22T09:01:49.932" v="927" actId="165"/>
          <ac:grpSpMkLst>
            <pc:docMk/>
            <pc:sldMk cId="704238604" sldId="339"/>
            <ac:grpSpMk id="149" creationId="{F6F02CDB-6507-4994-8809-A215EF2B4DAB}"/>
          </ac:grpSpMkLst>
        </pc:grpChg>
        <pc:grpChg chg="add">
          <ac:chgData name="Sumanaruban Rajadurai" userId="80db1a7e871abe2d" providerId="LiveId" clId="{00A57466-089E-4696-BCC1-ABFDF0B97FDC}" dt="2018-03-22T11:05:44.481" v="1962" actId="20577"/>
          <ac:grpSpMkLst>
            <pc:docMk/>
            <pc:sldMk cId="704238604" sldId="339"/>
            <ac:grpSpMk id="180" creationId="{FE1050D6-2446-4897-9B1A-F780B33DE60F}"/>
          </ac:grpSpMkLst>
        </pc:grpChg>
        <pc:grpChg chg="add mod">
          <ac:chgData name="Sumanaruban Rajadurai" userId="80db1a7e871abe2d" providerId="LiveId" clId="{00A57466-089E-4696-BCC1-ABFDF0B97FDC}" dt="2018-03-22T10:30:09.945" v="1844" actId="1036"/>
          <ac:grpSpMkLst>
            <pc:docMk/>
            <pc:sldMk cId="704238604" sldId="339"/>
            <ac:grpSpMk id="197" creationId="{38271B10-32A7-4821-8406-5108CA77E3D3}"/>
          </ac:grpSpMkLst>
        </pc:grpChg>
        <pc:grpChg chg="add mod">
          <ac:chgData name="Sumanaruban Rajadurai" userId="80db1a7e871abe2d" providerId="LiveId" clId="{00A57466-089E-4696-BCC1-ABFDF0B97FDC}" dt="2018-03-22T10:30:09.945" v="1844" actId="1036"/>
          <ac:grpSpMkLst>
            <pc:docMk/>
            <pc:sldMk cId="704238604" sldId="339"/>
            <ac:grpSpMk id="204" creationId="{484A0985-3728-4BEE-909F-38E218072146}"/>
          </ac:grpSpMkLst>
        </pc:grpChg>
        <pc:grpChg chg="add mod">
          <ac:chgData name="Sumanaruban Rajadurai" userId="80db1a7e871abe2d" providerId="LiveId" clId="{00A57466-089E-4696-BCC1-ABFDF0B97FDC}" dt="2018-03-22T10:57:24.107" v="1905" actId="20577"/>
          <ac:grpSpMkLst>
            <pc:docMk/>
            <pc:sldMk cId="704238604" sldId="339"/>
            <ac:grpSpMk id="211" creationId="{33E72C19-F3CE-4050-A95C-862D075FB09A}"/>
          </ac:grpSpMkLst>
        </pc:grpChg>
        <pc:grpChg chg="add mod">
          <ac:chgData name="Sumanaruban Rajadurai" userId="80db1a7e871abe2d" providerId="LiveId" clId="{00A57466-089E-4696-BCC1-ABFDF0B97FDC}" dt="2018-03-22T10:30:09.945" v="1844" actId="1036"/>
          <ac:grpSpMkLst>
            <pc:docMk/>
            <pc:sldMk cId="704238604" sldId="339"/>
            <ac:grpSpMk id="215" creationId="{EF189BE9-A722-43F0-91A0-690E0F3328F3}"/>
          </ac:grpSpMkLst>
        </pc:grpChg>
        <pc:grpChg chg="add mod">
          <ac:chgData name="Sumanaruban Rajadurai" userId="80db1a7e871abe2d" providerId="LiveId" clId="{00A57466-089E-4696-BCC1-ABFDF0B97FDC}" dt="2018-03-22T10:30:09.945" v="1844" actId="1036"/>
          <ac:grpSpMkLst>
            <pc:docMk/>
            <pc:sldMk cId="704238604" sldId="339"/>
            <ac:grpSpMk id="223" creationId="{092F912B-CA01-4115-8051-E7935A44E9D5}"/>
          </ac:grpSpMkLst>
        </pc:grpChg>
        <pc:grpChg chg="add mod">
          <ac:chgData name="Sumanaruban Rajadurai" userId="80db1a7e871abe2d" providerId="LiveId" clId="{00A57466-089E-4696-BCC1-ABFDF0B97FDC}" dt="2018-03-22T10:30:09.945" v="1844" actId="1036"/>
          <ac:grpSpMkLst>
            <pc:docMk/>
            <pc:sldMk cId="704238604" sldId="339"/>
            <ac:grpSpMk id="230" creationId="{C66A8405-AC82-4731-AEDB-B717D502FA58}"/>
          </ac:grpSpMkLst>
        </pc:grpChg>
        <pc:grpChg chg="add mod">
          <ac:chgData name="Sumanaruban Rajadurai" userId="80db1a7e871abe2d" providerId="LiveId" clId="{00A57466-089E-4696-BCC1-ABFDF0B97FDC}" dt="2018-03-22T10:30:09.945" v="1844" actId="1036"/>
          <ac:grpSpMkLst>
            <pc:docMk/>
            <pc:sldMk cId="704238604" sldId="339"/>
            <ac:grpSpMk id="235" creationId="{AB105B1B-3385-420C-B96F-D21C078F3094}"/>
          </ac:grpSpMkLst>
        </pc:grpChg>
        <pc:grpChg chg="add mod">
          <ac:chgData name="Sumanaruban Rajadurai" userId="80db1a7e871abe2d" providerId="LiveId" clId="{00A57466-089E-4696-BCC1-ABFDF0B97FDC}" dt="2018-03-22T10:30:09.945" v="1844" actId="1036"/>
          <ac:grpSpMkLst>
            <pc:docMk/>
            <pc:sldMk cId="704238604" sldId="339"/>
            <ac:grpSpMk id="239" creationId="{8D47378F-79BE-465D-B10F-C7F768A5771E}"/>
          </ac:grpSpMkLst>
        </pc:grpChg>
        <pc:grpChg chg="add del">
          <ac:chgData name="Sumanaruban Rajadurai" userId="80db1a7e871abe2d" providerId="LiveId" clId="{00A57466-089E-4696-BCC1-ABFDF0B97FDC}" dt="2018-03-22T10:54:41.412" v="1899" actId="478"/>
          <ac:grpSpMkLst>
            <pc:docMk/>
            <pc:sldMk cId="704238604" sldId="339"/>
            <ac:grpSpMk id="244" creationId="{38CAB77A-3FB0-4DAD-9B7B-7EF739BF6E78}"/>
          </ac:grpSpMkLst>
        </pc:grpChg>
        <pc:grpChg chg="del">
          <ac:chgData name="Sumanaruban Rajadurai" userId="80db1a7e871abe2d" providerId="LiveId" clId="{00A57466-089E-4696-BCC1-ABFDF0B97FDC}" dt="2018-03-22T09:16:45.625" v="982" actId="478"/>
          <ac:grpSpMkLst>
            <pc:docMk/>
            <pc:sldMk cId="704238604" sldId="339"/>
            <ac:grpSpMk id="268" creationId="{B0BAE8AE-6E12-4F25-B2C8-E30B6F2A78FD}"/>
          </ac:grpSpMkLst>
        </pc:grpChg>
        <pc:grpChg chg="del">
          <ac:chgData name="Sumanaruban Rajadurai" userId="80db1a7e871abe2d" providerId="LiveId" clId="{00A57466-089E-4696-BCC1-ABFDF0B97FDC}" dt="2018-03-22T09:16:29.660" v="979" actId="478"/>
          <ac:grpSpMkLst>
            <pc:docMk/>
            <pc:sldMk cId="704238604" sldId="339"/>
            <ac:grpSpMk id="275" creationId="{FAA20F3F-6A4F-42F5-B37C-BD122ACB4F3A}"/>
          </ac:grpSpMkLst>
        </pc:grpChg>
        <pc:grpChg chg="mod">
          <ac:chgData name="Sumanaruban Rajadurai" userId="80db1a7e871abe2d" providerId="LiveId" clId="{00A57466-089E-4696-BCC1-ABFDF0B97FDC}" dt="2018-03-22T11:04:55.629" v="1956" actId="164"/>
          <ac:grpSpMkLst>
            <pc:docMk/>
            <pc:sldMk cId="704238604" sldId="339"/>
            <ac:grpSpMk id="279" creationId="{B3F592BB-420F-4F61-8BBB-3280D58E41AE}"/>
          </ac:grpSpMkLst>
        </pc:grpChg>
        <pc:grpChg chg="del">
          <ac:chgData name="Sumanaruban Rajadurai" userId="80db1a7e871abe2d" providerId="LiveId" clId="{00A57466-089E-4696-BCC1-ABFDF0B97FDC}" dt="2018-03-22T09:02:00.264" v="929" actId="165"/>
          <ac:grpSpMkLst>
            <pc:docMk/>
            <pc:sldMk cId="704238604" sldId="339"/>
            <ac:grpSpMk id="286" creationId="{F3ACC14D-5781-4B5B-BB28-5338EDDB4733}"/>
          </ac:grpSpMkLst>
        </pc:grpChg>
        <pc:grpChg chg="mod">
          <ac:chgData name="Sumanaruban Rajadurai" userId="80db1a7e871abe2d" providerId="LiveId" clId="{00A57466-089E-4696-BCC1-ABFDF0B97FDC}" dt="2018-03-22T11:04:55.629" v="1956" actId="164"/>
          <ac:grpSpMkLst>
            <pc:docMk/>
            <pc:sldMk cId="704238604" sldId="339"/>
            <ac:grpSpMk id="293" creationId="{23F13B7D-E44E-4379-AA48-9F46584544D9}"/>
          </ac:grpSpMkLst>
        </pc:grpChg>
        <pc:cxnChg chg="mod">
          <ac:chgData name="Sumanaruban Rajadurai" userId="80db1a7e871abe2d" providerId="LiveId" clId="{00A57466-089E-4696-BCC1-ABFDF0B97FDC}" dt="2018-03-22T10:53:13.631" v="1897" actId="478"/>
          <ac:cxnSpMkLst>
            <pc:docMk/>
            <pc:sldMk cId="704238604" sldId="339"/>
            <ac:cxnSpMk id="21" creationId="{7F160727-DB26-47DA-9220-94F00AB94A44}"/>
          </ac:cxnSpMkLst>
        </pc:cxnChg>
        <pc:cxnChg chg="mod">
          <ac:chgData name="Sumanaruban Rajadurai" userId="80db1a7e871abe2d" providerId="LiveId" clId="{00A57466-089E-4696-BCC1-ABFDF0B97FDC}" dt="2018-03-22T09:16:54.628" v="986" actId="478"/>
          <ac:cxnSpMkLst>
            <pc:docMk/>
            <pc:sldMk cId="704238604" sldId="339"/>
            <ac:cxnSpMk id="27" creationId="{F228C339-64F4-4613-93F5-49F002C631EF}"/>
          </ac:cxnSpMkLst>
        </pc:cxnChg>
        <pc:cxnChg chg="mod">
          <ac:chgData name="Sumanaruban Rajadurai" userId="80db1a7e871abe2d" providerId="LiveId" clId="{00A57466-089E-4696-BCC1-ABFDF0B97FDC}" dt="2018-03-22T10:54:41.412" v="1899" actId="478"/>
          <ac:cxnSpMkLst>
            <pc:docMk/>
            <pc:sldMk cId="704238604" sldId="339"/>
            <ac:cxnSpMk id="246" creationId="{8E813F5D-4B6D-4780-A62B-F740472AF429}"/>
          </ac:cxnSpMkLst>
        </pc:cxnChg>
      </pc:sldChg>
      <pc:sldChg chg="addSp delSp modSp add delAnim modAnim">
        <pc:chgData name="Sumanaruban Rajadurai" userId="80db1a7e871abe2d" providerId="LiveId" clId="{00A57466-089E-4696-BCC1-ABFDF0B97FDC}" dt="2018-03-23T04:58:57.058" v="2177" actId="478"/>
        <pc:sldMkLst>
          <pc:docMk/>
          <pc:sldMk cId="347952703" sldId="340"/>
        </pc:sldMkLst>
        <pc:spChg chg="del">
          <ac:chgData name="Sumanaruban Rajadurai" userId="80db1a7e871abe2d" providerId="LiveId" clId="{00A57466-089E-4696-BCC1-ABFDF0B97FDC}" dt="2018-03-23T04:51:50.847" v="2087" actId="478"/>
          <ac:spMkLst>
            <pc:docMk/>
            <pc:sldMk cId="347952703" sldId="340"/>
            <ac:spMk id="11" creationId="{00000000-0000-0000-0000-000000000000}"/>
          </ac:spMkLst>
        </pc:spChg>
        <pc:spChg chg="del">
          <ac:chgData name="Sumanaruban Rajadurai" userId="80db1a7e871abe2d" providerId="LiveId" clId="{00A57466-089E-4696-BCC1-ABFDF0B97FDC}" dt="2018-03-23T04:52:38.840" v="2102" actId="478"/>
          <ac:spMkLst>
            <pc:docMk/>
            <pc:sldMk cId="347952703" sldId="340"/>
            <ac:spMk id="12" creationId="{0FF88DC8-3324-489D-B0E8-5FDE29B2A903}"/>
          </ac:spMkLst>
        </pc:spChg>
        <pc:spChg chg="del">
          <ac:chgData name="Sumanaruban Rajadurai" userId="80db1a7e871abe2d" providerId="LiveId" clId="{00A57466-089E-4696-BCC1-ABFDF0B97FDC}" dt="2018-03-23T04:52:37.472" v="2101" actId="478"/>
          <ac:spMkLst>
            <pc:docMk/>
            <pc:sldMk cId="347952703" sldId="340"/>
            <ac:spMk id="14" creationId="{B5F5CCED-C363-4B6C-9AB4-D656FB2DD2E3}"/>
          </ac:spMkLst>
        </pc:spChg>
        <pc:spChg chg="del">
          <ac:chgData name="Sumanaruban Rajadurai" userId="80db1a7e871abe2d" providerId="LiveId" clId="{00A57466-089E-4696-BCC1-ABFDF0B97FDC}" dt="2018-03-23T04:52:36.765" v="2100" actId="478"/>
          <ac:spMkLst>
            <pc:docMk/>
            <pc:sldMk cId="347952703" sldId="340"/>
            <ac:spMk id="15" creationId="{E9613C57-A0CC-4E97-8BB6-81088350A11B}"/>
          </ac:spMkLst>
        </pc:spChg>
        <pc:spChg chg="del">
          <ac:chgData name="Sumanaruban Rajadurai" userId="80db1a7e871abe2d" providerId="LiveId" clId="{00A57466-089E-4696-BCC1-ABFDF0B97FDC}" dt="2018-03-23T04:52:35.967" v="2099" actId="478"/>
          <ac:spMkLst>
            <pc:docMk/>
            <pc:sldMk cId="347952703" sldId="340"/>
            <ac:spMk id="16" creationId="{E4711239-0D31-4C2A-ACA0-B7AE3CBD7C3E}"/>
          </ac:spMkLst>
        </pc:spChg>
        <pc:spChg chg="del">
          <ac:chgData name="Sumanaruban Rajadurai" userId="80db1a7e871abe2d" providerId="LiveId" clId="{00A57466-089E-4696-BCC1-ABFDF0B97FDC}" dt="2018-03-23T04:52:33.620" v="2098" actId="478"/>
          <ac:spMkLst>
            <pc:docMk/>
            <pc:sldMk cId="347952703" sldId="340"/>
            <ac:spMk id="17" creationId="{13318A57-80E9-4853-8973-D3D4B686E96A}"/>
          </ac:spMkLst>
        </pc:spChg>
        <pc:spChg chg="del">
          <ac:chgData name="Sumanaruban Rajadurai" userId="80db1a7e871abe2d" providerId="LiveId" clId="{00A57466-089E-4696-BCC1-ABFDF0B97FDC}" dt="2018-03-23T04:51:55.234" v="2088" actId="478"/>
          <ac:spMkLst>
            <pc:docMk/>
            <pc:sldMk cId="347952703" sldId="340"/>
            <ac:spMk id="18" creationId="{744DCDEC-DA6B-427F-A7AF-50DA781C95E2}"/>
          </ac:spMkLst>
        </pc:spChg>
        <pc:spChg chg="del">
          <ac:chgData name="Sumanaruban Rajadurai" userId="80db1a7e871abe2d" providerId="LiveId" clId="{00A57466-089E-4696-BCC1-ABFDF0B97FDC}" dt="2018-03-23T04:51:55.234" v="2088" actId="478"/>
          <ac:spMkLst>
            <pc:docMk/>
            <pc:sldMk cId="347952703" sldId="340"/>
            <ac:spMk id="19" creationId="{70A71D2A-F63F-4AC0-8FDB-C7FC5F024E9D}"/>
          </ac:spMkLst>
        </pc:spChg>
        <pc:spChg chg="del">
          <ac:chgData name="Sumanaruban Rajadurai" userId="80db1a7e871abe2d" providerId="LiveId" clId="{00A57466-089E-4696-BCC1-ABFDF0B97FDC}" dt="2018-03-23T04:51:55.234" v="2088" actId="478"/>
          <ac:spMkLst>
            <pc:docMk/>
            <pc:sldMk cId="347952703" sldId="340"/>
            <ac:spMk id="20" creationId="{5B57437B-7F0C-4E65-A221-3E6322570E37}"/>
          </ac:spMkLst>
        </pc:spChg>
        <pc:spChg chg="del">
          <ac:chgData name="Sumanaruban Rajadurai" userId="80db1a7e871abe2d" providerId="LiveId" clId="{00A57466-089E-4696-BCC1-ABFDF0B97FDC}" dt="2018-03-23T04:52:32.589" v="2097" actId="478"/>
          <ac:spMkLst>
            <pc:docMk/>
            <pc:sldMk cId="347952703" sldId="340"/>
            <ac:spMk id="21" creationId="{7B51156F-2AA0-4FA9-B201-F4BAB6C5BE26}"/>
          </ac:spMkLst>
        </pc:spChg>
        <pc:spChg chg="del">
          <ac:chgData name="Sumanaruban Rajadurai" userId="80db1a7e871abe2d" providerId="LiveId" clId="{00A57466-089E-4696-BCC1-ABFDF0B97FDC}" dt="2018-03-23T04:51:55.234" v="2088" actId="478"/>
          <ac:spMkLst>
            <pc:docMk/>
            <pc:sldMk cId="347952703" sldId="340"/>
            <ac:spMk id="22" creationId="{BE5F7D6E-2E5C-4602-8775-C0FB8424C0D9}"/>
          </ac:spMkLst>
        </pc:spChg>
        <pc:spChg chg="del">
          <ac:chgData name="Sumanaruban Rajadurai" userId="80db1a7e871abe2d" providerId="LiveId" clId="{00A57466-089E-4696-BCC1-ABFDF0B97FDC}" dt="2018-03-23T04:51:55.234" v="2088" actId="478"/>
          <ac:spMkLst>
            <pc:docMk/>
            <pc:sldMk cId="347952703" sldId="340"/>
            <ac:spMk id="23" creationId="{1FCA5ACC-9787-4EF1-9AF1-A1F21F9FCEB0}"/>
          </ac:spMkLst>
        </pc:spChg>
        <pc:spChg chg="del">
          <ac:chgData name="Sumanaruban Rajadurai" userId="80db1a7e871abe2d" providerId="LiveId" clId="{00A57466-089E-4696-BCC1-ABFDF0B97FDC}" dt="2018-03-23T04:52:27.204" v="2091" actId="478"/>
          <ac:spMkLst>
            <pc:docMk/>
            <pc:sldMk cId="347952703" sldId="340"/>
            <ac:spMk id="24" creationId="{A375E4FC-B3B2-4906-9878-0C4E53D409C8}"/>
          </ac:spMkLst>
        </pc:spChg>
        <pc:spChg chg="del">
          <ac:chgData name="Sumanaruban Rajadurai" userId="80db1a7e871abe2d" providerId="LiveId" clId="{00A57466-089E-4696-BCC1-ABFDF0B97FDC}" dt="2018-03-23T04:51:59.133" v="2090" actId="478"/>
          <ac:spMkLst>
            <pc:docMk/>
            <pc:sldMk cId="347952703" sldId="340"/>
            <ac:spMk id="25" creationId="{00000000-0000-0000-0000-000000000000}"/>
          </ac:spMkLst>
        </pc:spChg>
        <pc:spChg chg="del">
          <ac:chgData name="Sumanaruban Rajadurai" userId="80db1a7e871abe2d" providerId="LiveId" clId="{00A57466-089E-4696-BCC1-ABFDF0B97FDC}" dt="2018-03-23T04:51:55.234" v="2088" actId="478"/>
          <ac:spMkLst>
            <pc:docMk/>
            <pc:sldMk cId="347952703" sldId="340"/>
            <ac:spMk id="26" creationId="{1A596148-C91D-4027-B4E3-C6B5559D1360}"/>
          </ac:spMkLst>
        </pc:spChg>
        <pc:spChg chg="del">
          <ac:chgData name="Sumanaruban Rajadurai" userId="80db1a7e871abe2d" providerId="LiveId" clId="{00A57466-089E-4696-BCC1-ABFDF0B97FDC}" dt="2018-03-23T04:52:30.792" v="2094" actId="478"/>
          <ac:spMkLst>
            <pc:docMk/>
            <pc:sldMk cId="347952703" sldId="340"/>
            <ac:spMk id="33" creationId="{EF81BA6B-7CF9-4933-9560-F32675065644}"/>
          </ac:spMkLst>
        </pc:spChg>
        <pc:spChg chg="del">
          <ac:chgData name="Sumanaruban Rajadurai" userId="80db1a7e871abe2d" providerId="LiveId" clId="{00A57466-089E-4696-BCC1-ABFDF0B97FDC}" dt="2018-03-23T04:52:28.917" v="2092" actId="478"/>
          <ac:spMkLst>
            <pc:docMk/>
            <pc:sldMk cId="347952703" sldId="340"/>
            <ac:spMk id="34" creationId="{26A3A72B-8881-43AB-B60C-9262E32356F4}"/>
          </ac:spMkLst>
        </pc:spChg>
        <pc:spChg chg="del">
          <ac:chgData name="Sumanaruban Rajadurai" userId="80db1a7e871abe2d" providerId="LiveId" clId="{00A57466-089E-4696-BCC1-ABFDF0B97FDC}" dt="2018-03-23T04:52:30.002" v="2093" actId="478"/>
          <ac:spMkLst>
            <pc:docMk/>
            <pc:sldMk cId="347952703" sldId="340"/>
            <ac:spMk id="35" creationId="{32D6BDB2-EC37-46DE-BA96-34A5F6B7C7DC}"/>
          </ac:spMkLst>
        </pc:spChg>
        <pc:spChg chg="del">
          <ac:chgData name="Sumanaruban Rajadurai" userId="80db1a7e871abe2d" providerId="LiveId" clId="{00A57466-089E-4696-BCC1-ABFDF0B97FDC}" dt="2018-03-23T04:52:31.403" v="2095" actId="478"/>
          <ac:spMkLst>
            <pc:docMk/>
            <pc:sldMk cId="347952703" sldId="340"/>
            <ac:spMk id="36" creationId="{6BE59343-1707-4034-AB59-8BB3A65BDE3E}"/>
          </ac:spMkLst>
        </pc:spChg>
        <pc:spChg chg="del">
          <ac:chgData name="Sumanaruban Rajadurai" userId="80db1a7e871abe2d" providerId="LiveId" clId="{00A57466-089E-4696-BCC1-ABFDF0B97FDC}" dt="2018-03-23T04:52:31.997" v="2096" actId="478"/>
          <ac:spMkLst>
            <pc:docMk/>
            <pc:sldMk cId="347952703" sldId="340"/>
            <ac:spMk id="37" creationId="{0F3A8985-2D52-4280-83B4-809BDD5C02C6}"/>
          </ac:spMkLst>
        </pc:spChg>
        <pc:spChg chg="add">
          <ac:chgData name="Sumanaruban Rajadurai" userId="80db1a7e871abe2d" providerId="LiveId" clId="{00A57466-089E-4696-BCC1-ABFDF0B97FDC}" dt="2018-03-23T04:55:02.813" v="2135" actId="478"/>
          <ac:spMkLst>
            <pc:docMk/>
            <pc:sldMk cId="347952703" sldId="340"/>
            <ac:spMk id="39" creationId="{EC0A9014-9937-442D-88D0-0E81823F6DDF}"/>
          </ac:spMkLst>
        </pc:spChg>
        <pc:grpChg chg="del">
          <ac:chgData name="Sumanaruban Rajadurai" userId="80db1a7e871abe2d" providerId="LiveId" clId="{00A57466-089E-4696-BCC1-ABFDF0B97FDC}" dt="2018-03-23T04:51:57.667" v="2089" actId="478"/>
          <ac:grpSpMkLst>
            <pc:docMk/>
            <pc:sldMk cId="347952703" sldId="340"/>
            <ac:grpSpMk id="7" creationId="{2D98BB16-545D-496F-929F-0CC5CBBA4A0E}"/>
          </ac:grpSpMkLst>
        </pc:grpChg>
        <pc:picChg chg="del">
          <ac:chgData name="Sumanaruban Rajadurai" userId="80db1a7e871abe2d" providerId="LiveId" clId="{00A57466-089E-4696-BCC1-ABFDF0B97FDC}" dt="2018-03-23T04:51:46.717" v="2086" actId="478"/>
          <ac:picMkLst>
            <pc:docMk/>
            <pc:sldMk cId="347952703" sldId="340"/>
            <ac:picMk id="2" creationId="{DAADBEC6-0A22-4F87-BCC1-65015BDB9D5A}"/>
          </ac:picMkLst>
        </pc:picChg>
        <pc:picChg chg="add mod">
          <ac:chgData name="Sumanaruban Rajadurai" userId="80db1a7e871abe2d" providerId="LiveId" clId="{00A57466-089E-4696-BCC1-ABFDF0B97FDC}" dt="2018-03-23T04:55:14.168" v="2158" actId="1038"/>
          <ac:picMkLst>
            <pc:docMk/>
            <pc:sldMk cId="347952703" sldId="340"/>
            <ac:picMk id="38" creationId="{9C77970B-3F48-4B09-BFB1-1DADCD27DC15}"/>
          </ac:picMkLst>
        </pc:picChg>
        <pc:cxnChg chg="del">
          <ac:chgData name="Sumanaruban Rajadurai" userId="80db1a7e871abe2d" providerId="LiveId" clId="{00A57466-089E-4696-BCC1-ABFDF0B97FDC}" dt="2018-03-23T04:51:55.234" v="2088" actId="478"/>
          <ac:cxnSpMkLst>
            <pc:docMk/>
            <pc:sldMk cId="347952703" sldId="340"/>
            <ac:cxnSpMk id="27" creationId="{E84DE549-D4C3-4EC7-9F16-C087F35BE49D}"/>
          </ac:cxnSpMkLst>
        </pc:cxnChg>
        <pc:cxnChg chg="del">
          <ac:chgData name="Sumanaruban Rajadurai" userId="80db1a7e871abe2d" providerId="LiveId" clId="{00A57466-089E-4696-BCC1-ABFDF0B97FDC}" dt="2018-03-23T04:51:55.234" v="2088" actId="478"/>
          <ac:cxnSpMkLst>
            <pc:docMk/>
            <pc:sldMk cId="347952703" sldId="340"/>
            <ac:cxnSpMk id="28" creationId="{F1EC73FD-B8BC-4FFA-8E0E-6721BC71980A}"/>
          </ac:cxnSpMkLst>
        </pc:cxnChg>
        <pc:cxnChg chg="del">
          <ac:chgData name="Sumanaruban Rajadurai" userId="80db1a7e871abe2d" providerId="LiveId" clId="{00A57466-089E-4696-BCC1-ABFDF0B97FDC}" dt="2018-03-23T04:51:55.234" v="2088" actId="478"/>
          <ac:cxnSpMkLst>
            <pc:docMk/>
            <pc:sldMk cId="347952703" sldId="340"/>
            <ac:cxnSpMk id="29" creationId="{8E9C6D5B-9E15-4B49-A541-48ADE7A0B8FA}"/>
          </ac:cxnSpMkLst>
        </pc:cxnChg>
        <pc:cxnChg chg="del">
          <ac:chgData name="Sumanaruban Rajadurai" userId="80db1a7e871abe2d" providerId="LiveId" clId="{00A57466-089E-4696-BCC1-ABFDF0B97FDC}" dt="2018-03-23T04:51:55.234" v="2088" actId="478"/>
          <ac:cxnSpMkLst>
            <pc:docMk/>
            <pc:sldMk cId="347952703" sldId="340"/>
            <ac:cxnSpMk id="30" creationId="{F621A08B-0429-4EBF-903D-998BADDCBE12}"/>
          </ac:cxnSpMkLst>
        </pc:cxnChg>
        <pc:cxnChg chg="del">
          <ac:chgData name="Sumanaruban Rajadurai" userId="80db1a7e871abe2d" providerId="LiveId" clId="{00A57466-089E-4696-BCC1-ABFDF0B97FDC}" dt="2018-03-23T04:51:55.234" v="2088" actId="478"/>
          <ac:cxnSpMkLst>
            <pc:docMk/>
            <pc:sldMk cId="347952703" sldId="340"/>
            <ac:cxnSpMk id="31" creationId="{DF100815-EF1D-47AF-9B07-2EDDC558BD64}"/>
          </ac:cxnSpMkLst>
        </pc:cxnChg>
      </pc:sldChg>
      <pc:sldChg chg="addSp delSp modSp add addAnim delAnim modAnim">
        <pc:chgData name="Sumanaruban Rajadurai" userId="80db1a7e871abe2d" providerId="LiveId" clId="{00A57466-089E-4696-BCC1-ABFDF0B97FDC}" dt="2018-03-25T06:09:48.994" v="2735" actId="478"/>
        <pc:sldMkLst>
          <pc:docMk/>
          <pc:sldMk cId="1304555775" sldId="341"/>
        </pc:sldMkLst>
        <pc:spChg chg="add mod topLvl">
          <ac:chgData name="Sumanaruban Rajadurai" userId="80db1a7e871abe2d" providerId="LiveId" clId="{00A57466-089E-4696-BCC1-ABFDF0B97FDC}" dt="2018-03-25T05:33:23.092" v="2357" actId="164"/>
          <ac:spMkLst>
            <pc:docMk/>
            <pc:sldMk cId="1304555775" sldId="341"/>
            <ac:spMk id="21" creationId="{96A214AD-A191-4722-9E8C-8C35CCD7ABDD}"/>
          </ac:spMkLst>
        </pc:spChg>
        <pc:spChg chg="add del mod topLvl">
          <ac:chgData name="Sumanaruban Rajadurai" userId="80db1a7e871abe2d" providerId="LiveId" clId="{00A57466-089E-4696-BCC1-ABFDF0B97FDC}" dt="2018-03-25T05:25:52.855" v="2315" actId="11529"/>
          <ac:spMkLst>
            <pc:docMk/>
            <pc:sldMk cId="1304555775" sldId="341"/>
            <ac:spMk id="22" creationId="{E319F31D-A9D0-4AD7-8C8B-F73D42FF5C5A}"/>
          </ac:spMkLst>
        </pc:spChg>
        <pc:spChg chg="add mod topLvl">
          <ac:chgData name="Sumanaruban Rajadurai" userId="80db1a7e871abe2d" providerId="LiveId" clId="{00A57466-089E-4696-BCC1-ABFDF0B97FDC}" dt="2018-03-25T05:33:23.092" v="2357" actId="164"/>
          <ac:spMkLst>
            <pc:docMk/>
            <pc:sldMk cId="1304555775" sldId="341"/>
            <ac:spMk id="24" creationId="{6CCC74D5-BA3A-4A19-953A-648ADED9C473}"/>
          </ac:spMkLst>
        </pc:spChg>
        <pc:spChg chg="del mod ord">
          <ac:chgData name="Sumanaruban Rajadurai" userId="80db1a7e871abe2d" providerId="LiveId" clId="{00A57466-089E-4696-BCC1-ABFDF0B97FDC}" dt="2018-03-25T06:09:14.754" v="2732" actId="478"/>
          <ac:spMkLst>
            <pc:docMk/>
            <pc:sldMk cId="1304555775" sldId="341"/>
            <ac:spMk id="125" creationId="{8B0F1DC8-F8F3-4E9E-864C-3C9FC1968393}"/>
          </ac:spMkLst>
        </pc:spChg>
        <pc:spChg chg="del">
          <ac:chgData name="Sumanaruban Rajadurai" userId="80db1a7e871abe2d" providerId="LiveId" clId="{00A57466-089E-4696-BCC1-ABFDF0B97FDC}" dt="2018-03-25T05:30:51.444" v="2348" actId="478"/>
          <ac:spMkLst>
            <pc:docMk/>
            <pc:sldMk cId="1304555775" sldId="341"/>
            <ac:spMk id="150" creationId="{241E3B63-FABD-404A-9A14-C3231DB7D57A}"/>
          </ac:spMkLst>
        </pc:spChg>
        <pc:spChg chg="del">
          <ac:chgData name="Sumanaruban Rajadurai" userId="80db1a7e871abe2d" providerId="LiveId" clId="{00A57466-089E-4696-BCC1-ABFDF0B97FDC}" dt="2018-03-25T05:30:54.018" v="2349" actId="478"/>
          <ac:spMkLst>
            <pc:docMk/>
            <pc:sldMk cId="1304555775" sldId="341"/>
            <ac:spMk id="152" creationId="{665C417D-C64F-4062-85B5-0B07E1388A65}"/>
          </ac:spMkLst>
        </pc:spChg>
        <pc:spChg chg="del">
          <ac:chgData name="Sumanaruban Rajadurai" userId="80db1a7e871abe2d" providerId="LiveId" clId="{00A57466-089E-4696-BCC1-ABFDF0B97FDC}" dt="2018-03-25T05:30:56.437" v="2350" actId="478"/>
          <ac:spMkLst>
            <pc:docMk/>
            <pc:sldMk cId="1304555775" sldId="341"/>
            <ac:spMk id="153" creationId="{25BBC8CB-DCCC-4190-BF36-D4F4E6B4CAF6}"/>
          </ac:spMkLst>
        </pc:spChg>
        <pc:spChg chg="del">
          <ac:chgData name="Sumanaruban Rajadurai" userId="80db1a7e871abe2d" providerId="LiveId" clId="{00A57466-089E-4696-BCC1-ABFDF0B97FDC}" dt="2018-03-25T05:11:01.416" v="2243" actId="478"/>
          <ac:spMkLst>
            <pc:docMk/>
            <pc:sldMk cId="1304555775" sldId="341"/>
            <ac:spMk id="219" creationId="{8C67D84D-486A-4ED9-83A7-01FA6CD7E4B2}"/>
          </ac:spMkLst>
        </pc:spChg>
        <pc:spChg chg="add del">
          <ac:chgData name="Sumanaruban Rajadurai" userId="80db1a7e871abe2d" providerId="LiveId" clId="{00A57466-089E-4696-BCC1-ABFDF0B97FDC}" dt="2018-03-25T05:17:22.787" v="2257" actId="478"/>
          <ac:spMkLst>
            <pc:docMk/>
            <pc:sldMk cId="1304555775" sldId="341"/>
            <ac:spMk id="227" creationId="{07A9876B-554F-4EFB-8447-0315021026B9}"/>
          </ac:spMkLst>
        </pc:spChg>
        <pc:spChg chg="add del mod">
          <ac:chgData name="Sumanaruban Rajadurai" userId="80db1a7e871abe2d" providerId="LiveId" clId="{00A57466-089E-4696-BCC1-ABFDF0B97FDC}" dt="2018-03-25T05:17:22.787" v="2257" actId="478"/>
          <ac:spMkLst>
            <pc:docMk/>
            <pc:sldMk cId="1304555775" sldId="341"/>
            <ac:spMk id="234" creationId="{B953D93D-A6EE-4EBF-B8ED-8CB046AEE469}"/>
          </ac:spMkLst>
        </pc:spChg>
        <pc:spChg chg="add">
          <ac:chgData name="Sumanaruban Rajadurai" userId="80db1a7e871abe2d" providerId="LiveId" clId="{00A57466-089E-4696-BCC1-ABFDF0B97FDC}" dt="2018-03-25T05:19:55.941" v="2261" actId="478"/>
          <ac:spMkLst>
            <pc:docMk/>
            <pc:sldMk cId="1304555775" sldId="341"/>
            <ac:spMk id="247" creationId="{2ED06B3F-6F2B-4BD7-85A7-23EA880895C8}"/>
          </ac:spMkLst>
        </pc:spChg>
        <pc:spChg chg="add mod">
          <ac:chgData name="Sumanaruban Rajadurai" userId="80db1a7e871abe2d" providerId="LiveId" clId="{00A57466-089E-4696-BCC1-ABFDF0B97FDC}" dt="2018-03-25T05:20:32.093" v="2262" actId="164"/>
          <ac:spMkLst>
            <pc:docMk/>
            <pc:sldMk cId="1304555775" sldId="341"/>
            <ac:spMk id="254" creationId="{97FF5334-E6D0-4E42-9A18-4657647DBAAC}"/>
          </ac:spMkLst>
        </pc:spChg>
        <pc:spChg chg="add ord">
          <ac:chgData name="Sumanaruban Rajadurai" userId="80db1a7e871abe2d" providerId="LiveId" clId="{00A57466-089E-4696-BCC1-ABFDF0B97FDC}" dt="2018-03-25T05:40:55.957" v="2435" actId="167"/>
          <ac:spMkLst>
            <pc:docMk/>
            <pc:sldMk cId="1304555775" sldId="341"/>
            <ac:spMk id="277" creationId="{82C45087-36E8-4600-9FB7-B3BB81ADC902}"/>
          </ac:spMkLst>
        </pc:spChg>
        <pc:spChg chg="add ord">
          <ac:chgData name="Sumanaruban Rajadurai" userId="80db1a7e871abe2d" providerId="LiveId" clId="{00A57466-089E-4696-BCC1-ABFDF0B97FDC}" dt="2018-03-25T05:40:52.275" v="2434" actId="167"/>
          <ac:spMkLst>
            <pc:docMk/>
            <pc:sldMk cId="1304555775" sldId="341"/>
            <ac:spMk id="278" creationId="{C900125D-B6D5-4BAC-936E-6B1526579C9C}"/>
          </ac:spMkLst>
        </pc:spChg>
        <pc:spChg chg="add ord">
          <ac:chgData name="Sumanaruban Rajadurai" userId="80db1a7e871abe2d" providerId="LiveId" clId="{00A57466-089E-4696-BCC1-ABFDF0B97FDC}" dt="2018-03-25T05:40:45.573" v="2433" actId="167"/>
          <ac:spMkLst>
            <pc:docMk/>
            <pc:sldMk cId="1304555775" sldId="341"/>
            <ac:spMk id="279" creationId="{3D363045-232E-491F-A4BB-063EFA127750}"/>
          </ac:spMkLst>
        </pc:spChg>
        <pc:spChg chg="mod">
          <ac:chgData name="Sumanaruban Rajadurai" userId="80db1a7e871abe2d" providerId="LiveId" clId="{00A57466-089E-4696-BCC1-ABFDF0B97FDC}" dt="2018-03-25T05:38:00.476" v="2427" actId="478"/>
          <ac:spMkLst>
            <pc:docMk/>
            <pc:sldMk cId="1304555775" sldId="341"/>
            <ac:spMk id="294" creationId="{229E21C4-0ABD-4822-8102-F8EECA11635C}"/>
          </ac:spMkLst>
        </pc:spChg>
        <pc:grpChg chg="add mod">
          <ac:chgData name="Sumanaruban Rajadurai" userId="80db1a7e871abe2d" providerId="LiveId" clId="{00A57466-089E-4696-BCC1-ABFDF0B97FDC}" dt="2018-03-25T05:17:14.412" v="2255" actId="164"/>
          <ac:grpSpMkLst>
            <pc:docMk/>
            <pc:sldMk cId="1304555775" sldId="341"/>
            <ac:grpSpMk id="2" creationId="{1AB72028-D255-4233-A32E-DAB458F3C607}"/>
          </ac:grpSpMkLst>
        </pc:grpChg>
        <pc:grpChg chg="add mod">
          <ac:chgData name="Sumanaruban Rajadurai" userId="80db1a7e871abe2d" providerId="LiveId" clId="{00A57466-089E-4696-BCC1-ABFDF0B97FDC}" dt="2018-03-25T05:20:32.093" v="2262" actId="164"/>
          <ac:grpSpMkLst>
            <pc:docMk/>
            <pc:sldMk cId="1304555775" sldId="341"/>
            <ac:grpSpMk id="20" creationId="{DD98E685-EB9D-4C20-8961-DD441C876057}"/>
          </ac:grpSpMkLst>
        </pc:grpChg>
        <pc:grpChg chg="add del mod">
          <ac:chgData name="Sumanaruban Rajadurai" userId="80db1a7e871abe2d" providerId="LiveId" clId="{00A57466-089E-4696-BCC1-ABFDF0B97FDC}" dt="2018-03-25T05:25:51.955" v="2314" actId="164"/>
          <ac:grpSpMkLst>
            <pc:docMk/>
            <pc:sldMk cId="1304555775" sldId="341"/>
            <ac:grpSpMk id="23" creationId="{56B06AE2-6ACA-442D-93EE-C75F9782A07E}"/>
          </ac:grpSpMkLst>
        </pc:grpChg>
        <pc:grpChg chg="add del mod">
          <ac:chgData name="Sumanaruban Rajadurai" userId="80db1a7e871abe2d" providerId="LiveId" clId="{00A57466-089E-4696-BCC1-ABFDF0B97FDC}" dt="2018-03-25T05:32:10.696" v="2353" actId="165"/>
          <ac:grpSpMkLst>
            <pc:docMk/>
            <pc:sldMk cId="1304555775" sldId="341"/>
            <ac:grpSpMk id="25" creationId="{B265A627-09BB-4827-AABC-73131C6CEB00}"/>
          </ac:grpSpMkLst>
        </pc:grpChg>
        <pc:grpChg chg="add del mod">
          <ac:chgData name="Sumanaruban Rajadurai" userId="80db1a7e871abe2d" providerId="LiveId" clId="{00A57466-089E-4696-BCC1-ABFDF0B97FDC}" dt="2018-03-25T06:09:48.994" v="2735" actId="478"/>
          <ac:grpSpMkLst>
            <pc:docMk/>
            <pc:sldMk cId="1304555775" sldId="341"/>
            <ac:grpSpMk id="26" creationId="{7DC793F5-0CEC-4523-9B88-E869B4CDDB1E}"/>
          </ac:grpSpMkLst>
        </pc:grpChg>
        <pc:grpChg chg="del">
          <ac:chgData name="Sumanaruban Rajadurai" userId="80db1a7e871abe2d" providerId="LiveId" clId="{00A57466-089E-4696-BCC1-ABFDF0B97FDC}" dt="2018-03-25T05:30:59.793" v="2351" actId="478"/>
          <ac:grpSpMkLst>
            <pc:docMk/>
            <pc:sldMk cId="1304555775" sldId="341"/>
            <ac:grpSpMk id="86" creationId="{B2506668-DB7B-4537-8FA6-CBD8488D9744}"/>
          </ac:grpSpMkLst>
        </pc:grpChg>
        <pc:grpChg chg="add del">
          <ac:chgData name="Sumanaruban Rajadurai" userId="80db1a7e871abe2d" providerId="LiveId" clId="{00A57466-089E-4696-BCC1-ABFDF0B97FDC}" dt="2018-03-25T06:09:23.827" v="2733" actId="478"/>
          <ac:grpSpMkLst>
            <pc:docMk/>
            <pc:sldMk cId="1304555775" sldId="341"/>
            <ac:grpSpMk id="138" creationId="{7BCEEB9A-0DF2-4F84-BC69-9E45D60014E1}"/>
          </ac:grpSpMkLst>
        </pc:grpChg>
        <pc:grpChg chg="add del mod">
          <ac:chgData name="Sumanaruban Rajadurai" userId="80db1a7e871abe2d" providerId="LiveId" clId="{00A57466-089E-4696-BCC1-ABFDF0B97FDC}" dt="2018-03-25T05:17:22.787" v="2257" actId="478"/>
          <ac:grpSpMkLst>
            <pc:docMk/>
            <pc:sldMk cId="1304555775" sldId="341"/>
            <ac:grpSpMk id="228" creationId="{15705682-1DEA-4704-A94C-5BCEEDDA16A4}"/>
          </ac:grpSpMkLst>
        </pc:grpChg>
        <pc:grpChg chg="add del mod">
          <ac:chgData name="Sumanaruban Rajadurai" userId="80db1a7e871abe2d" providerId="LiveId" clId="{00A57466-089E-4696-BCC1-ABFDF0B97FDC}" dt="2018-03-25T05:17:22.787" v="2257" actId="478"/>
          <ac:grpSpMkLst>
            <pc:docMk/>
            <pc:sldMk cId="1304555775" sldId="341"/>
            <ac:grpSpMk id="235" creationId="{2B3D20C4-6443-4F09-B732-2CEED935100E}"/>
          </ac:grpSpMkLst>
        </pc:grpChg>
        <pc:grpChg chg="add del mod">
          <ac:chgData name="Sumanaruban Rajadurai" userId="80db1a7e871abe2d" providerId="LiveId" clId="{00A57466-089E-4696-BCC1-ABFDF0B97FDC}" dt="2018-03-25T05:17:22.787" v="2257" actId="478"/>
          <ac:grpSpMkLst>
            <pc:docMk/>
            <pc:sldMk cId="1304555775" sldId="341"/>
            <ac:grpSpMk id="241" creationId="{726C49E5-4F37-4F42-942C-553AA9A94A64}"/>
          </ac:grpSpMkLst>
        </pc:grpChg>
        <pc:grpChg chg="add mod">
          <ac:chgData name="Sumanaruban Rajadurai" userId="80db1a7e871abe2d" providerId="LiveId" clId="{00A57466-089E-4696-BCC1-ABFDF0B97FDC}" dt="2018-03-25T05:20:32.093" v="2262" actId="164"/>
          <ac:grpSpMkLst>
            <pc:docMk/>
            <pc:sldMk cId="1304555775" sldId="341"/>
            <ac:grpSpMk id="248" creationId="{D6A99B07-482D-4D62-8583-66F237E5AC46}"/>
          </ac:grpSpMkLst>
        </pc:grpChg>
        <pc:grpChg chg="add mod">
          <ac:chgData name="Sumanaruban Rajadurai" userId="80db1a7e871abe2d" providerId="LiveId" clId="{00A57466-089E-4696-BCC1-ABFDF0B97FDC}" dt="2018-03-25T05:20:32.093" v="2262" actId="164"/>
          <ac:grpSpMkLst>
            <pc:docMk/>
            <pc:sldMk cId="1304555775" sldId="341"/>
            <ac:grpSpMk id="255" creationId="{7ACEC5EA-8CA8-4125-BA55-2D2E94234A49}"/>
          </ac:grpSpMkLst>
        </pc:grpChg>
        <pc:grpChg chg="add mod">
          <ac:chgData name="Sumanaruban Rajadurai" userId="80db1a7e871abe2d" providerId="LiveId" clId="{00A57466-089E-4696-BCC1-ABFDF0B97FDC}" dt="2018-03-25T05:20:32.093" v="2262" actId="164"/>
          <ac:grpSpMkLst>
            <pc:docMk/>
            <pc:sldMk cId="1304555775" sldId="341"/>
            <ac:grpSpMk id="271" creationId="{637A554D-72B7-4418-A3DA-02F5A8802DD0}"/>
          </ac:grpSpMkLst>
        </pc:grpChg>
        <pc:grpChg chg="add ord">
          <ac:chgData name="Sumanaruban Rajadurai" userId="80db1a7e871abe2d" providerId="LiveId" clId="{00A57466-089E-4696-BCC1-ABFDF0B97FDC}" dt="2018-03-25T05:39:39.052" v="2430" actId="167"/>
          <ac:grpSpMkLst>
            <pc:docMk/>
            <pc:sldMk cId="1304555775" sldId="341"/>
            <ac:grpSpMk id="280" creationId="{D41F606D-084F-424D-BF78-908934BFB380}"/>
          </ac:grpSpMkLst>
        </pc:grpChg>
        <pc:grpChg chg="del">
          <ac:chgData name="Sumanaruban Rajadurai" userId="80db1a7e871abe2d" providerId="LiveId" clId="{00A57466-089E-4696-BCC1-ABFDF0B97FDC}" dt="2018-03-25T04:57:08.653" v="2235" actId="478"/>
          <ac:grpSpMkLst>
            <pc:docMk/>
            <pc:sldMk cId="1304555775" sldId="341"/>
            <ac:grpSpMk id="367" creationId="{5AB51362-BDDA-4DD0-A3D9-3C5DE1138002}"/>
          </ac:grpSpMkLst>
        </pc:grpChg>
        <pc:grpChg chg="del">
          <ac:chgData name="Sumanaruban Rajadurai" userId="80db1a7e871abe2d" providerId="LiveId" clId="{00A57466-089E-4696-BCC1-ABFDF0B97FDC}" dt="2018-03-25T04:57:12.058" v="2236" actId="478"/>
          <ac:grpSpMkLst>
            <pc:docMk/>
            <pc:sldMk cId="1304555775" sldId="341"/>
            <ac:grpSpMk id="374" creationId="{750F9FD1-5CD1-4D27-8D33-86C4D2AF7FFF}"/>
          </ac:grpSpMkLst>
        </pc:grpChg>
        <pc:grpChg chg="del">
          <ac:chgData name="Sumanaruban Rajadurai" userId="80db1a7e871abe2d" providerId="LiveId" clId="{00A57466-089E-4696-BCC1-ABFDF0B97FDC}" dt="2018-03-25T04:57:14.602" v="2237" actId="478"/>
          <ac:grpSpMkLst>
            <pc:docMk/>
            <pc:sldMk cId="1304555775" sldId="341"/>
            <ac:grpSpMk id="381" creationId="{E221F2FA-139A-4484-9C3D-53E802B245F8}"/>
          </ac:grpSpMkLst>
        </pc:grpChg>
        <pc:grpChg chg="del">
          <ac:chgData name="Sumanaruban Rajadurai" userId="80db1a7e871abe2d" providerId="LiveId" clId="{00A57466-089E-4696-BCC1-ABFDF0B97FDC}" dt="2018-03-25T04:57:17.829" v="2238" actId="478"/>
          <ac:grpSpMkLst>
            <pc:docMk/>
            <pc:sldMk cId="1304555775" sldId="341"/>
            <ac:grpSpMk id="386" creationId="{77B73F3B-1A95-4DE7-A740-C63C5F6B46C2}"/>
          </ac:grpSpMkLst>
        </pc:grpChg>
        <pc:grpChg chg="del">
          <ac:chgData name="Sumanaruban Rajadurai" userId="80db1a7e871abe2d" providerId="LiveId" clId="{00A57466-089E-4696-BCC1-ABFDF0B97FDC}" dt="2018-03-25T04:57:20.447" v="2239" actId="478"/>
          <ac:grpSpMkLst>
            <pc:docMk/>
            <pc:sldMk cId="1304555775" sldId="341"/>
            <ac:grpSpMk id="390" creationId="{D3BBEF84-046A-488C-AEDE-6F79078AEA8C}"/>
          </ac:grpSpMkLst>
        </pc:grpChg>
        <pc:grpChg chg="del">
          <ac:chgData name="Sumanaruban Rajadurai" userId="80db1a7e871abe2d" providerId="LiveId" clId="{00A57466-089E-4696-BCC1-ABFDF0B97FDC}" dt="2018-03-25T04:57:23.033" v="2240" actId="478"/>
          <ac:grpSpMkLst>
            <pc:docMk/>
            <pc:sldMk cId="1304555775" sldId="341"/>
            <ac:grpSpMk id="399" creationId="{9FA3D359-63AE-4EE1-9559-BE645466354C}"/>
          </ac:grpSpMkLst>
        </pc:grpChg>
        <pc:grpChg chg="del">
          <ac:chgData name="Sumanaruban Rajadurai" userId="80db1a7e871abe2d" providerId="LiveId" clId="{00A57466-089E-4696-BCC1-ABFDF0B97FDC}" dt="2018-03-25T04:57:25.880" v="2241" actId="478"/>
          <ac:grpSpMkLst>
            <pc:docMk/>
            <pc:sldMk cId="1304555775" sldId="341"/>
            <ac:grpSpMk id="406" creationId="{BD465D6C-478C-4A8C-A91F-6851FEF2E621}"/>
          </ac:grpSpMkLst>
        </pc:grpChg>
      </pc:sldChg>
      <pc:sldChg chg="addSp delSp modSp add delAnim modAnim">
        <pc:chgData name="Sumanaruban Rajadurai" userId="80db1a7e871abe2d" providerId="LiveId" clId="{00A57466-089E-4696-BCC1-ABFDF0B97FDC}" dt="2018-03-25T06:10:42.052" v="2738" actId="2696"/>
        <pc:sldMkLst>
          <pc:docMk/>
          <pc:sldMk cId="3708731687" sldId="343"/>
        </pc:sldMkLst>
        <pc:spChg chg="del mod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51" creationId="{5717D392-A0E8-47F7-8D5C-0059A26FBCBC}"/>
          </ac:spMkLst>
        </pc:spChg>
        <pc:spChg chg="del mod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79" creationId="{0B1B74ED-C114-4E73-8DB7-3D5C32266A5B}"/>
          </ac:spMkLst>
        </pc:spChg>
        <pc:spChg chg="del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80" creationId="{7276EA15-9DE7-42A8-9315-FB6237758EAD}"/>
          </ac:spMkLst>
        </pc:spChg>
        <pc:spChg chg="del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81" creationId="{55CDB559-DF34-47B9-89A7-9CBD5B446E77}"/>
          </ac:spMkLst>
        </pc:spChg>
        <pc:spChg chg="del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82" creationId="{03050577-FDBF-4718-86D0-321530B3A501}"/>
          </ac:spMkLst>
        </pc:spChg>
        <pc:spChg chg="del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83" creationId="{9E224683-C973-4C32-9B4A-36CD88FB815F}"/>
          </ac:spMkLst>
        </pc:spChg>
        <pc:spChg chg="del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84" creationId="{67761DB0-0833-4EFB-A3A4-155273BFC1DB}"/>
          </ac:spMkLst>
        </pc:spChg>
        <pc:spChg chg="del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85" creationId="{08A1BD31-A3D0-447B-831B-15A2DF00DCB5}"/>
          </ac:spMkLst>
        </pc:spChg>
        <pc:spChg chg="del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86" creationId="{7B5E94AA-524A-49FA-8D2A-806B56F14121}"/>
          </ac:spMkLst>
        </pc:spChg>
        <pc:spChg chg="del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87" creationId="{C368D5C9-6577-4B03-A388-0E84C687D617}"/>
          </ac:spMkLst>
        </pc:spChg>
        <pc:spChg chg="del">
          <ac:chgData name="Sumanaruban Rajadurai" userId="80db1a7e871abe2d" providerId="LiveId" clId="{00A57466-089E-4696-BCC1-ABFDF0B97FDC}" dt="2018-03-25T05:59:32.028" v="2533" actId="478"/>
          <ac:spMkLst>
            <pc:docMk/>
            <pc:sldMk cId="3708731687" sldId="343"/>
            <ac:spMk id="188" creationId="{6ACA7A64-886F-4F5F-86C8-3D7C228DAFAB}"/>
          </ac:spMkLst>
        </pc:spChg>
        <pc:spChg chg="del">
          <ac:chgData name="Sumanaruban Rajadurai" userId="80db1a7e871abe2d" providerId="LiveId" clId="{00A57466-089E-4696-BCC1-ABFDF0B97FDC}" dt="2018-03-25T05:59:34.757" v="2534" actId="478"/>
          <ac:spMkLst>
            <pc:docMk/>
            <pc:sldMk cId="3708731687" sldId="343"/>
            <ac:spMk id="189" creationId="{C1F2F33A-0A50-4477-817F-20301B904CC0}"/>
          </ac:spMkLst>
        </pc:spChg>
        <pc:spChg chg="del">
          <ac:chgData name="Sumanaruban Rajadurai" userId="80db1a7e871abe2d" providerId="LiveId" clId="{00A57466-089E-4696-BCC1-ABFDF0B97FDC}" dt="2018-03-25T05:59:35.681" v="2535" actId="478"/>
          <ac:spMkLst>
            <pc:docMk/>
            <pc:sldMk cId="3708731687" sldId="343"/>
            <ac:spMk id="190" creationId="{F62C9E12-0D6D-463C-BB8D-D10DB01CEA7D}"/>
          </ac:spMkLst>
        </pc:spChg>
        <pc:spChg chg="del">
          <ac:chgData name="Sumanaruban Rajadurai" userId="80db1a7e871abe2d" providerId="LiveId" clId="{00A57466-089E-4696-BCC1-ABFDF0B97FDC}" dt="2018-03-25T05:59:36.504" v="2536" actId="478"/>
          <ac:spMkLst>
            <pc:docMk/>
            <pc:sldMk cId="3708731687" sldId="343"/>
            <ac:spMk id="191" creationId="{96C38BD3-C31D-425A-B873-D5577D1B778C}"/>
          </ac:spMkLst>
        </pc:spChg>
        <pc:spChg chg="del">
          <ac:chgData name="Sumanaruban Rajadurai" userId="80db1a7e871abe2d" providerId="LiveId" clId="{00A57466-089E-4696-BCC1-ABFDF0B97FDC}" dt="2018-03-25T05:59:37.747" v="2537" actId="478"/>
          <ac:spMkLst>
            <pc:docMk/>
            <pc:sldMk cId="3708731687" sldId="343"/>
            <ac:spMk id="192" creationId="{A47FA945-8345-4C52-BA53-2AB9E677AF24}"/>
          </ac:spMkLst>
        </pc:spChg>
        <pc:spChg chg="del">
          <ac:chgData name="Sumanaruban Rajadurai" userId="80db1a7e871abe2d" providerId="LiveId" clId="{00A57466-089E-4696-BCC1-ABFDF0B97FDC}" dt="2018-03-25T05:59:38.872" v="2538" actId="478"/>
          <ac:spMkLst>
            <pc:docMk/>
            <pc:sldMk cId="3708731687" sldId="343"/>
            <ac:spMk id="193" creationId="{6E24CE4B-E669-41CC-8720-0DAC730D50FE}"/>
          </ac:spMkLst>
        </pc:spChg>
        <pc:spChg chg="del">
          <ac:chgData name="Sumanaruban Rajadurai" userId="80db1a7e871abe2d" providerId="LiveId" clId="{00A57466-089E-4696-BCC1-ABFDF0B97FDC}" dt="2018-03-25T05:59:39.948" v="2539" actId="478"/>
          <ac:spMkLst>
            <pc:docMk/>
            <pc:sldMk cId="3708731687" sldId="343"/>
            <ac:spMk id="194" creationId="{FA235A90-0B26-460E-BFF5-DB3111A44BF7}"/>
          </ac:spMkLst>
        </pc:spChg>
        <pc:spChg chg="del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95" creationId="{411764E1-602F-4BFF-A2D8-065EB044EDBC}"/>
          </ac:spMkLst>
        </pc:spChg>
        <pc:spChg chg="del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96" creationId="{F3980874-B361-489E-AC3F-CAFB9A6DA8FA}"/>
          </ac:spMkLst>
        </pc:spChg>
        <pc:spChg chg="del">
          <ac:chgData name="Sumanaruban Rajadurai" userId="80db1a7e871abe2d" providerId="LiveId" clId="{00A57466-089E-4696-BCC1-ABFDF0B97FDC}" dt="2018-03-25T05:59:45.910" v="2540" actId="478"/>
          <ac:spMkLst>
            <pc:docMk/>
            <pc:sldMk cId="3708731687" sldId="343"/>
            <ac:spMk id="197" creationId="{BAD6B031-3E3D-4F82-BABD-4A579735BC52}"/>
          </ac:spMkLst>
        </pc:spChg>
        <pc:grpChg chg="del">
          <ac:chgData name="Sumanaruban Rajadurai" userId="80db1a7e871abe2d" providerId="LiveId" clId="{00A57466-089E-4696-BCC1-ABFDF0B97FDC}" dt="2018-03-25T05:43:30.434" v="2438" actId="478"/>
          <ac:grpSpMkLst>
            <pc:docMk/>
            <pc:sldMk cId="3708731687" sldId="343"/>
            <ac:grpSpMk id="20" creationId="{DD98E685-EB9D-4C20-8961-DD441C876057}"/>
          </ac:grpSpMkLst>
        </pc:grpChg>
        <pc:grpChg chg="del">
          <ac:chgData name="Sumanaruban Rajadurai" userId="80db1a7e871abe2d" providerId="LiveId" clId="{00A57466-089E-4696-BCC1-ABFDF0B97FDC}" dt="2018-03-25T05:58:44.330" v="2512" actId="478"/>
          <ac:grpSpMkLst>
            <pc:docMk/>
            <pc:sldMk cId="3708731687" sldId="343"/>
            <ac:grpSpMk id="26" creationId="{7DC793F5-0CEC-4523-9B88-E869B4CDDB1E}"/>
          </ac:grpSpMkLst>
        </pc:grpChg>
        <pc:grpChg chg="add mod">
          <ac:chgData name="Sumanaruban Rajadurai" userId="80db1a7e871abe2d" providerId="LiveId" clId="{00A57466-089E-4696-BCC1-ABFDF0B97FDC}" dt="2018-03-25T06:01:56.955" v="2558" actId="1076"/>
          <ac:grpSpMkLst>
            <pc:docMk/>
            <pc:sldMk cId="3708731687" sldId="343"/>
            <ac:grpSpMk id="219" creationId="{08510C37-45DA-479D-9A78-182A311EB862}"/>
          </ac:grpSpMkLst>
        </pc:grpChg>
        <pc:grpChg chg="add mod">
          <ac:chgData name="Sumanaruban Rajadurai" userId="80db1a7e871abe2d" providerId="LiveId" clId="{00A57466-089E-4696-BCC1-ABFDF0B97FDC}" dt="2018-03-25T06:03:44.745" v="2634" actId="1037"/>
          <ac:grpSpMkLst>
            <pc:docMk/>
            <pc:sldMk cId="3708731687" sldId="343"/>
            <ac:grpSpMk id="233" creationId="{036ABCB6-8ED0-4E2E-9179-9E8289926305}"/>
          </ac:grpSpMkLst>
        </pc:grpChg>
        <pc:grpChg chg="add del mod">
          <ac:chgData name="Sumanaruban Rajadurai" userId="80db1a7e871abe2d" providerId="LiveId" clId="{00A57466-089E-4696-BCC1-ABFDF0B97FDC}" dt="2018-03-25T06:00:20.456" v="2546" actId="2696"/>
          <ac:grpSpMkLst>
            <pc:docMk/>
            <pc:sldMk cId="3708731687" sldId="343"/>
            <ac:grpSpMk id="240" creationId="{27877EC6-9FDC-4101-B4D9-0E48E5FEE3EF}"/>
          </ac:grpSpMkLst>
        </pc:grpChg>
        <pc:grpChg chg="del">
          <ac:chgData name="Sumanaruban Rajadurai" userId="80db1a7e871abe2d" providerId="LiveId" clId="{00A57466-089E-4696-BCC1-ABFDF0B97FDC}" dt="2018-03-25T05:43:52.312" v="2439" actId="478"/>
          <ac:grpSpMkLst>
            <pc:docMk/>
            <pc:sldMk cId="3708731687" sldId="343"/>
            <ac:grpSpMk id="258" creationId="{BB1DC1B7-3914-41B0-905F-1EE82DB89935}"/>
          </ac:grpSpMkLst>
        </pc:grpChg>
        <pc:grpChg chg="add mod">
          <ac:chgData name="Sumanaruban Rajadurai" userId="80db1a7e871abe2d" providerId="LiveId" clId="{00A57466-089E-4696-BCC1-ABFDF0B97FDC}" dt="2018-03-25T06:05:31.091" v="2711" actId="1038"/>
          <ac:grpSpMkLst>
            <pc:docMk/>
            <pc:sldMk cId="3708731687" sldId="343"/>
            <ac:grpSpMk id="295" creationId="{0469B422-0DE5-45A4-8D91-BD10A83B6A5A}"/>
          </ac:grpSpMkLst>
        </pc:grpChg>
        <pc:grpChg chg="add mod">
          <ac:chgData name="Sumanaruban Rajadurai" userId="80db1a7e871abe2d" providerId="LiveId" clId="{00A57466-089E-4696-BCC1-ABFDF0B97FDC}" dt="2018-03-25T06:05:34.789" v="2716" actId="1038"/>
          <ac:grpSpMkLst>
            <pc:docMk/>
            <pc:sldMk cId="3708731687" sldId="343"/>
            <ac:grpSpMk id="351" creationId="{607395EE-9849-474D-966B-5303705302C2}"/>
          </ac:grpSpMkLst>
        </pc:grpChg>
        <pc:grpChg chg="add mod">
          <ac:chgData name="Sumanaruban Rajadurai" userId="80db1a7e871abe2d" providerId="LiveId" clId="{00A57466-089E-4696-BCC1-ABFDF0B97FDC}" dt="2018-03-25T06:02:46.822" v="2594" actId="1038"/>
          <ac:grpSpMkLst>
            <pc:docMk/>
            <pc:sldMk cId="3708731687" sldId="343"/>
            <ac:grpSpMk id="372" creationId="{6D38F743-0572-416B-BC8C-D7013F9AD6BC}"/>
          </ac:grpSpMkLst>
        </pc:grpChg>
        <pc:grpChg chg="add mod">
          <ac:chgData name="Sumanaruban Rajadurai" userId="80db1a7e871abe2d" providerId="LiveId" clId="{00A57466-089E-4696-BCC1-ABFDF0B97FDC}" dt="2018-03-25T06:02:42.467" v="2586" actId="1076"/>
          <ac:grpSpMkLst>
            <pc:docMk/>
            <pc:sldMk cId="3708731687" sldId="343"/>
            <ac:grpSpMk id="379" creationId="{BD5E1ACA-580A-456D-8314-4E50F07D46B6}"/>
          </ac:grpSpMkLst>
        </pc:grpChg>
        <pc:grpChg chg="add mod">
          <ac:chgData name="Sumanaruban Rajadurai" userId="80db1a7e871abe2d" providerId="LiveId" clId="{00A57466-089E-4696-BCC1-ABFDF0B97FDC}" dt="2018-03-25T06:04:04.182" v="2656" actId="1035"/>
          <ac:grpSpMkLst>
            <pc:docMk/>
            <pc:sldMk cId="3708731687" sldId="343"/>
            <ac:grpSpMk id="386" creationId="{A4D4F1E6-C913-449A-8831-B87457B348D9}"/>
          </ac:grpSpMkLst>
        </pc:grpChg>
        <pc:grpChg chg="add mod">
          <ac:chgData name="Sumanaruban Rajadurai" userId="80db1a7e871abe2d" providerId="LiveId" clId="{00A57466-089E-4696-BCC1-ABFDF0B97FDC}" dt="2018-03-25T06:03:55.691" v="2651" actId="1035"/>
          <ac:grpSpMkLst>
            <pc:docMk/>
            <pc:sldMk cId="3708731687" sldId="343"/>
            <ac:grpSpMk id="391" creationId="{F5BBCE77-2535-4311-8AF4-7C7EE5A9756D}"/>
          </ac:grpSpMkLst>
        </pc:grpChg>
        <pc:grpChg chg="add">
          <ac:chgData name="Sumanaruban Rajadurai" userId="80db1a7e871abe2d" providerId="LiveId" clId="{00A57466-089E-4696-BCC1-ABFDF0B97FDC}" dt="2018-03-25T06:06:09.223" v="2717" actId="2696"/>
          <ac:grpSpMkLst>
            <pc:docMk/>
            <pc:sldMk cId="3708731687" sldId="343"/>
            <ac:grpSpMk id="396" creationId="{534EC995-EFF4-434F-9809-4F9BEF182264}"/>
          </ac:grpSpMkLst>
        </pc:grpChg>
        <pc:grpChg chg="add">
          <ac:chgData name="Sumanaruban Rajadurai" userId="80db1a7e871abe2d" providerId="LiveId" clId="{00A57466-089E-4696-BCC1-ABFDF0B97FDC}" dt="2018-03-25T06:08:14.886" v="2728" actId="2696"/>
          <ac:grpSpMkLst>
            <pc:docMk/>
            <pc:sldMk cId="3708731687" sldId="343"/>
            <ac:grpSpMk id="399" creationId="{AAF2A79A-5034-4FB9-A5BE-F379BC4AACAF}"/>
          </ac:grpSpMkLst>
        </pc:grpChg>
      </pc:sldChg>
      <pc:sldChg chg="addSp delSp modSp add delAnim modAnim">
        <pc:chgData name="Sumanaruban Rajadurai" userId="80db1a7e871abe2d" providerId="LiveId" clId="{00A57466-089E-4696-BCC1-ABFDF0B97FDC}" dt="2018-03-25T06:24:00.397" v="2960"/>
        <pc:sldMkLst>
          <pc:docMk/>
          <pc:sldMk cId="3100796339" sldId="344"/>
        </pc:sldMkLst>
        <pc:spChg chg="add ord">
          <ac:chgData name="Sumanaruban Rajadurai" userId="80db1a7e871abe2d" providerId="LiveId" clId="{00A57466-089E-4696-BCC1-ABFDF0B97FDC}" dt="2018-03-25T06:15:20.293" v="2752" actId="167"/>
          <ac:spMkLst>
            <pc:docMk/>
            <pc:sldMk cId="3100796339" sldId="344"/>
            <ac:spMk id="240" creationId="{9A8A6FFE-924A-4759-AC4D-C044DE72C097}"/>
          </ac:spMkLst>
        </pc:spChg>
        <pc:spChg chg="add ord">
          <ac:chgData name="Sumanaruban Rajadurai" userId="80db1a7e871abe2d" providerId="LiveId" clId="{00A57466-089E-4696-BCC1-ABFDF0B97FDC}" dt="2018-03-25T06:15:13.924" v="2751" actId="167"/>
          <ac:spMkLst>
            <pc:docMk/>
            <pc:sldMk cId="3100796339" sldId="344"/>
            <ac:spMk id="241" creationId="{44436C4F-A60F-4A16-BED8-6D6C0B10824F}"/>
          </ac:spMkLst>
        </pc:spChg>
        <pc:spChg chg="add ord">
          <ac:chgData name="Sumanaruban Rajadurai" userId="80db1a7e871abe2d" providerId="LiveId" clId="{00A57466-089E-4696-BCC1-ABFDF0B97FDC}" dt="2018-03-25T06:15:08.353" v="2750" actId="167"/>
          <ac:spMkLst>
            <pc:docMk/>
            <pc:sldMk cId="3100796339" sldId="344"/>
            <ac:spMk id="242" creationId="{89E8A27D-BDD5-47ED-B0E9-EEA5281E809A}"/>
          </ac:spMkLst>
        </pc:spChg>
        <pc:spChg chg="del">
          <ac:chgData name="Sumanaruban Rajadurai" userId="80db1a7e871abe2d" providerId="LiveId" clId="{00A57466-089E-4696-BCC1-ABFDF0B97FDC}" dt="2018-03-25T06:11:39.840" v="2742" actId="478"/>
          <ac:spMkLst>
            <pc:docMk/>
            <pc:sldMk cId="3100796339" sldId="344"/>
            <ac:spMk id="277" creationId="{82C45087-36E8-4600-9FB7-B3BB81ADC902}"/>
          </ac:spMkLst>
        </pc:spChg>
        <pc:spChg chg="del">
          <ac:chgData name="Sumanaruban Rajadurai" userId="80db1a7e871abe2d" providerId="LiveId" clId="{00A57466-089E-4696-BCC1-ABFDF0B97FDC}" dt="2018-03-25T06:11:37.288" v="2741" actId="478"/>
          <ac:spMkLst>
            <pc:docMk/>
            <pc:sldMk cId="3100796339" sldId="344"/>
            <ac:spMk id="278" creationId="{C900125D-B6D5-4BAC-936E-6B1526579C9C}"/>
          </ac:spMkLst>
        </pc:spChg>
        <pc:spChg chg="del">
          <ac:chgData name="Sumanaruban Rajadurai" userId="80db1a7e871abe2d" providerId="LiveId" clId="{00A57466-089E-4696-BCC1-ABFDF0B97FDC}" dt="2018-03-25T06:11:34.733" v="2740" actId="478"/>
          <ac:spMkLst>
            <pc:docMk/>
            <pc:sldMk cId="3100796339" sldId="344"/>
            <ac:spMk id="279" creationId="{3D363045-232E-491F-A4BB-063EFA127750}"/>
          </ac:spMkLst>
        </pc:spChg>
        <pc:grpChg chg="del">
          <ac:chgData name="Sumanaruban Rajadurai" userId="80db1a7e871abe2d" providerId="LiveId" clId="{00A57466-089E-4696-BCC1-ABFDF0B97FDC}" dt="2018-03-25T06:23:50.559" v="2958" actId="478"/>
          <ac:grpSpMkLst>
            <pc:docMk/>
            <pc:sldMk cId="3100796339" sldId="344"/>
            <ac:grpSpMk id="399" creationId="{AAF2A79A-5034-4FB9-A5BE-F379BC4AACAF}"/>
          </ac:grpSpMkLst>
        </pc:grpChg>
      </pc:sldChg>
      <pc:sldChg chg="addSp delSp modSp add delAnim modAnim">
        <pc:chgData name="Sumanaruban Rajadurai" userId="80db1a7e871abe2d" providerId="LiveId" clId="{00A57466-089E-4696-BCC1-ABFDF0B97FDC}" dt="2018-03-25T06:18:05.128" v="2932" actId="1035"/>
        <pc:sldMkLst>
          <pc:docMk/>
          <pc:sldMk cId="3954757933" sldId="345"/>
        </pc:sldMkLst>
        <pc:spChg chg="ord">
          <ac:chgData name="Sumanaruban Rajadurai" userId="80db1a7e871abe2d" providerId="LiveId" clId="{00A57466-089E-4696-BCC1-ABFDF0B97FDC}" dt="2018-03-25T06:15:42.053" v="2755" actId="167"/>
          <ac:spMkLst>
            <pc:docMk/>
            <pc:sldMk cId="3954757933" sldId="345"/>
            <ac:spMk id="240" creationId="{9A8A6FFE-924A-4759-AC4D-C044DE72C097}"/>
          </ac:spMkLst>
        </pc:spChg>
        <pc:spChg chg="ord">
          <ac:chgData name="Sumanaruban Rajadurai" userId="80db1a7e871abe2d" providerId="LiveId" clId="{00A57466-089E-4696-BCC1-ABFDF0B97FDC}" dt="2018-03-25T06:15:38.293" v="2754" actId="167"/>
          <ac:spMkLst>
            <pc:docMk/>
            <pc:sldMk cId="3954757933" sldId="345"/>
            <ac:spMk id="241" creationId="{44436C4F-A60F-4A16-BED8-6D6C0B10824F}"/>
          </ac:spMkLst>
        </pc:spChg>
        <pc:spChg chg="ord">
          <ac:chgData name="Sumanaruban Rajadurai" userId="80db1a7e871abe2d" providerId="LiveId" clId="{00A57466-089E-4696-BCC1-ABFDF0B97FDC}" dt="2018-03-25T06:15:33.818" v="2753" actId="167"/>
          <ac:spMkLst>
            <pc:docMk/>
            <pc:sldMk cId="3954757933" sldId="345"/>
            <ac:spMk id="242" creationId="{89E8A27D-BDD5-47ED-B0E9-EEA5281E809A}"/>
          </ac:spMkLst>
        </pc:spChg>
        <pc:spChg chg="add del mod">
          <ac:chgData name="Sumanaruban Rajadurai" userId="80db1a7e871abe2d" providerId="LiveId" clId="{00A57466-089E-4696-BCC1-ABFDF0B97FDC}" dt="2018-03-25T06:17:27.276" v="2848" actId="478"/>
          <ac:spMkLst>
            <pc:docMk/>
            <pc:sldMk cId="3954757933" sldId="345"/>
            <ac:spMk id="243" creationId="{E2A8F416-17B3-492C-BA4D-21EC9F7D825E}"/>
          </ac:spMkLst>
        </pc:spChg>
        <pc:grpChg chg="del">
          <ac:chgData name="Sumanaruban Rajadurai" userId="80db1a7e871abe2d" providerId="LiveId" clId="{00A57466-089E-4696-BCC1-ABFDF0B97FDC}" dt="2018-03-25T06:15:54.842" v="2756" actId="478"/>
          <ac:grpSpMkLst>
            <pc:docMk/>
            <pc:sldMk cId="3954757933" sldId="345"/>
            <ac:grpSpMk id="138" creationId="{7BCEEB9A-0DF2-4F84-BC69-9E45D60014E1}"/>
          </ac:grpSpMkLst>
        </pc:grpChg>
        <pc:grpChg chg="add mod">
          <ac:chgData name="Sumanaruban Rajadurai" userId="80db1a7e871abe2d" providerId="LiveId" clId="{00A57466-089E-4696-BCC1-ABFDF0B97FDC}" dt="2018-03-25T06:18:05.128" v="2932" actId="1035"/>
          <ac:grpSpMkLst>
            <pc:docMk/>
            <pc:sldMk cId="3954757933" sldId="345"/>
            <ac:grpSpMk id="244" creationId="{E9289F5C-8444-41AD-9899-0874C8ED7B29}"/>
          </ac:grpSpMkLst>
        </pc:grpChg>
        <pc:grpChg chg="add mod">
          <ac:chgData name="Sumanaruban Rajadurai" userId="80db1a7e871abe2d" providerId="LiveId" clId="{00A57466-089E-4696-BCC1-ABFDF0B97FDC}" dt="2018-03-25T06:18:05.128" v="2932" actId="1035"/>
          <ac:grpSpMkLst>
            <pc:docMk/>
            <pc:sldMk cId="3954757933" sldId="345"/>
            <ac:grpSpMk id="252" creationId="{CB480AEC-62B0-455B-93E1-0AE985E2C120}"/>
          </ac:grpSpMkLst>
        </pc:grpChg>
        <pc:grpChg chg="add mod">
          <ac:chgData name="Sumanaruban Rajadurai" userId="80db1a7e871abe2d" providerId="LiveId" clId="{00A57466-089E-4696-BCC1-ABFDF0B97FDC}" dt="2018-03-25T06:18:05.128" v="2932" actId="1035"/>
          <ac:grpSpMkLst>
            <pc:docMk/>
            <pc:sldMk cId="3954757933" sldId="345"/>
            <ac:grpSpMk id="259" creationId="{FDCE5B0D-AA80-4D09-B577-6F4364D8FBA2}"/>
          </ac:grpSpMkLst>
        </pc:grpChg>
        <pc:grpChg chg="add mod">
          <ac:chgData name="Sumanaruban Rajadurai" userId="80db1a7e871abe2d" providerId="LiveId" clId="{00A57466-089E-4696-BCC1-ABFDF0B97FDC}" dt="2018-03-25T06:18:05.128" v="2932" actId="1035"/>
          <ac:grpSpMkLst>
            <pc:docMk/>
            <pc:sldMk cId="3954757933" sldId="345"/>
            <ac:grpSpMk id="264" creationId="{D3EAA66A-359B-47A7-99C7-38FCAD64F866}"/>
          </ac:grpSpMkLst>
        </pc:grpChg>
        <pc:grpChg chg="add mod">
          <ac:chgData name="Sumanaruban Rajadurai" userId="80db1a7e871abe2d" providerId="LiveId" clId="{00A57466-089E-4696-BCC1-ABFDF0B97FDC}" dt="2018-03-25T06:18:05.128" v="2932" actId="1035"/>
          <ac:grpSpMkLst>
            <pc:docMk/>
            <pc:sldMk cId="3954757933" sldId="345"/>
            <ac:grpSpMk id="268" creationId="{88C85EF4-64B9-4DEE-90F6-B89C34CC0F94}"/>
          </ac:grpSpMkLst>
        </pc:grpChg>
        <pc:grpChg chg="add mod">
          <ac:chgData name="Sumanaruban Rajadurai" userId="80db1a7e871abe2d" providerId="LiveId" clId="{00A57466-089E-4696-BCC1-ABFDF0B97FDC}" dt="2018-03-25T06:18:05.128" v="2932" actId="1035"/>
          <ac:grpSpMkLst>
            <pc:docMk/>
            <pc:sldMk cId="3954757933" sldId="345"/>
            <ac:grpSpMk id="273" creationId="{025773A8-82BD-4E1B-9AE0-581780B1D44A}"/>
          </ac:grpSpMkLst>
        </pc:grpChg>
        <pc:grpChg chg="add mod">
          <ac:chgData name="Sumanaruban Rajadurai" userId="80db1a7e871abe2d" providerId="LiveId" clId="{00A57466-089E-4696-BCC1-ABFDF0B97FDC}" dt="2018-03-25T06:18:05.128" v="2932" actId="1035"/>
          <ac:grpSpMkLst>
            <pc:docMk/>
            <pc:sldMk cId="3954757933" sldId="345"/>
            <ac:grpSpMk id="300" creationId="{B5B69DB3-3805-4EE1-94BF-83051903DB91}"/>
          </ac:grpSpMkLst>
        </pc:grpChg>
        <pc:grpChg chg="del">
          <ac:chgData name="Sumanaruban Rajadurai" userId="80db1a7e871abe2d" providerId="LiveId" clId="{00A57466-089E-4696-BCC1-ABFDF0B97FDC}" dt="2018-03-25T06:14:27.962" v="2748" actId="478"/>
          <ac:grpSpMkLst>
            <pc:docMk/>
            <pc:sldMk cId="3954757933" sldId="345"/>
            <ac:grpSpMk id="396" creationId="{534EC995-EFF4-434F-9809-4F9BEF182264}"/>
          </ac:grpSpMkLst>
        </pc:grpChg>
        <pc:grpChg chg="del">
          <ac:chgData name="Sumanaruban Rajadurai" userId="80db1a7e871abe2d" providerId="LiveId" clId="{00A57466-089E-4696-BCC1-ABFDF0B97FDC}" dt="2018-03-25T06:14:33.305" v="2749" actId="478"/>
          <ac:grpSpMkLst>
            <pc:docMk/>
            <pc:sldMk cId="3954757933" sldId="345"/>
            <ac:grpSpMk id="399" creationId="{AAF2A79A-5034-4FB9-A5BE-F379BC4AACAF}"/>
          </ac:grpSpMkLst>
        </pc:grpChg>
      </pc:sldChg>
      <pc:sldChg chg="delSp modSp add delAnim modAnim">
        <pc:chgData name="Sumanaruban Rajadurai" userId="80db1a7e871abe2d" providerId="LiveId" clId="{00A57466-089E-4696-BCC1-ABFDF0B97FDC}" dt="2018-03-25T06:20:02.477" v="2955" actId="2696"/>
        <pc:sldMkLst>
          <pc:docMk/>
          <pc:sldMk cId="2057900399" sldId="346"/>
        </pc:sldMkLst>
        <pc:spChg chg="mod">
          <ac:chgData name="Sumanaruban Rajadurai" userId="80db1a7e871abe2d" providerId="LiveId" clId="{00A57466-089E-4696-BCC1-ABFDF0B97FDC}" dt="2018-03-25T06:20:02.477" v="2955" actId="2696"/>
          <ac:spMkLst>
            <pc:docMk/>
            <pc:sldMk cId="2057900399" sldId="346"/>
            <ac:spMk id="17" creationId="{1BC6E612-7029-4A9E-95BE-B7F5ECE395F8}"/>
          </ac:spMkLst>
        </pc:spChg>
        <pc:grpChg chg="del">
          <ac:chgData name="Sumanaruban Rajadurai" userId="80db1a7e871abe2d" providerId="LiveId" clId="{00A57466-089E-4696-BCC1-ABFDF0B97FDC}" dt="2018-03-25T06:19:16.890" v="2940" actId="478"/>
          <ac:grpSpMkLst>
            <pc:docMk/>
            <pc:sldMk cId="2057900399" sldId="346"/>
            <ac:grpSpMk id="321" creationId="{91E73AFF-4ABA-4237-8F5C-F15D11C03F02}"/>
          </ac:grpSpMkLst>
        </pc:grpChg>
        <pc:grpChg chg="del">
          <ac:chgData name="Sumanaruban Rajadurai" userId="80db1a7e871abe2d" providerId="LiveId" clId="{00A57466-089E-4696-BCC1-ABFDF0B97FDC}" dt="2018-03-25T06:19:15.679" v="2939" actId="478"/>
          <ac:grpSpMkLst>
            <pc:docMk/>
            <pc:sldMk cId="2057900399" sldId="346"/>
            <ac:grpSpMk id="328" creationId="{8A9343A5-C0C7-4151-BA45-19000EBA5EB3}"/>
          </ac:grpSpMkLst>
        </pc:grpChg>
        <pc:grpChg chg="del">
          <ac:chgData name="Sumanaruban Rajadurai" userId="80db1a7e871abe2d" providerId="LiveId" clId="{00A57466-089E-4696-BCC1-ABFDF0B97FDC}" dt="2018-03-25T06:19:14.355" v="2938" actId="478"/>
          <ac:grpSpMkLst>
            <pc:docMk/>
            <pc:sldMk cId="2057900399" sldId="346"/>
            <ac:grpSpMk id="335" creationId="{6ED5E051-FFF2-4365-86ED-FFBF32BC6046}"/>
          </ac:grpSpMkLst>
        </pc:grpChg>
        <pc:grpChg chg="del">
          <ac:chgData name="Sumanaruban Rajadurai" userId="80db1a7e871abe2d" providerId="LiveId" clId="{00A57466-089E-4696-BCC1-ABFDF0B97FDC}" dt="2018-03-25T06:19:12.475" v="2937" actId="478"/>
          <ac:grpSpMkLst>
            <pc:docMk/>
            <pc:sldMk cId="2057900399" sldId="346"/>
            <ac:grpSpMk id="340" creationId="{6097823C-DBA7-4DFC-BAB9-0ACBDDF20841}"/>
          </ac:grpSpMkLst>
        </pc:grpChg>
        <pc:grpChg chg="del">
          <ac:chgData name="Sumanaruban Rajadurai" userId="80db1a7e871abe2d" providerId="LiveId" clId="{00A57466-089E-4696-BCC1-ABFDF0B97FDC}" dt="2018-03-25T06:18:43.231" v="2934" actId="478"/>
          <ac:grpSpMkLst>
            <pc:docMk/>
            <pc:sldMk cId="2057900399" sldId="346"/>
            <ac:grpSpMk id="344" creationId="{8D2E26CB-756B-4660-96AF-17829A09CA1F}"/>
          </ac:grpSpMkLst>
        </pc:grpChg>
        <pc:grpChg chg="del">
          <ac:chgData name="Sumanaruban Rajadurai" userId="80db1a7e871abe2d" providerId="LiveId" clId="{00A57466-089E-4696-BCC1-ABFDF0B97FDC}" dt="2018-03-25T06:19:10.631" v="2936" actId="478"/>
          <ac:grpSpMkLst>
            <pc:docMk/>
            <pc:sldMk cId="2057900399" sldId="346"/>
            <ac:grpSpMk id="353" creationId="{17525562-DA88-4903-8077-B0DFEC84724A}"/>
          </ac:grpSpMkLst>
        </pc:grpChg>
        <pc:grpChg chg="del">
          <ac:chgData name="Sumanaruban Rajadurai" userId="80db1a7e871abe2d" providerId="LiveId" clId="{00A57466-089E-4696-BCC1-ABFDF0B97FDC}" dt="2018-03-25T06:19:08.581" v="2935" actId="478"/>
          <ac:grpSpMkLst>
            <pc:docMk/>
            <pc:sldMk cId="2057900399" sldId="346"/>
            <ac:grpSpMk id="360" creationId="{84B4DECF-B586-4398-835B-D12D59CF1591}"/>
          </ac:grpSpMkLst>
        </pc:grpChg>
        <pc:grpChg chg="del">
          <ac:chgData name="Sumanaruban Rajadurai" userId="80db1a7e871abe2d" providerId="LiveId" clId="{00A57466-089E-4696-BCC1-ABFDF0B97FDC}" dt="2018-03-25T06:19:35.701" v="2942" actId="478"/>
          <ac:grpSpMkLst>
            <pc:docMk/>
            <pc:sldMk cId="2057900399" sldId="346"/>
            <ac:grpSpMk id="386" creationId="{A4D4F1E6-C913-449A-8831-B87457B348D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8D1E1-1D22-44C6-B1AB-16330B428CB1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B374C-2615-4F82-91B2-9A6C6DF6E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Third characteristics is “Similar computation pattern”. I removed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0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66F0-8AB8-4775-A95A-6E48AF3E03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0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66F0-8AB8-4775-A95A-6E48AF3E03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48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Hiding the compilation time is essential to achieve cluster-wide dynamic recompilation that is practical.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66F0-8AB8-4775-A95A-6E48AF3E031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5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66F0-8AB8-4775-A95A-6E48AF3E031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90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Capturing the state as the program is running is diﬃcult because the program’s state is </a:t>
            </a:r>
            <a:r>
              <a:rPr lang="en-US" sz="1200" dirty="0" err="1">
                <a:solidFill>
                  <a:schemeClr val="tx1"/>
                </a:solidFill>
              </a:rPr>
              <a:t>continously</a:t>
            </a:r>
            <a:r>
              <a:rPr lang="en-US" sz="1200" dirty="0">
                <a:solidFill>
                  <a:schemeClr val="tx1"/>
                </a:solidFill>
              </a:rPr>
              <a:t> changing, with some edges of the stream graph split between nodes.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which must be minimized and made hidden as in modern garbage collectors.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66F0-8AB8-4775-A95A-6E48AF3E03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4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Capturing the state as the program is running is diﬃcult because the program’s state is </a:t>
            </a:r>
            <a:r>
              <a:rPr lang="en-US" sz="1200" dirty="0" err="1">
                <a:solidFill>
                  <a:schemeClr val="tx1"/>
                </a:solidFill>
              </a:rPr>
              <a:t>continously</a:t>
            </a:r>
            <a:r>
              <a:rPr lang="en-US" sz="1200" dirty="0">
                <a:solidFill>
                  <a:schemeClr val="tx1"/>
                </a:solidFill>
              </a:rPr>
              <a:t> changing, with some edges of the stream graph split between nodes.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which must be minimized and made hidden as in modern garbage collectors.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66F0-8AB8-4775-A95A-6E48AF3E031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49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374C-2615-4F82-91B2-9A6C6DF6E39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6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374C-2615-4F82-91B2-9A6C6DF6E3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0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Hiding the compilation time is essential to achieve cluster-wide dynamic recompilation that is practical.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66F0-8AB8-4775-A95A-6E48AF3E031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4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Modern Distributed Hardware Environments are Highly dynamic.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Long running programs are highly vulnerable to become suboptimal.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They also face unacceptable interruptions.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We need to continuously optimize a long running stream program to tackle various kinds of dynamism.</a:t>
            </a:r>
          </a:p>
          <a:p>
            <a:r>
              <a:rPr lang="en-US" dirty="0">
                <a:solidFill>
                  <a:schemeClr val="tx1"/>
                </a:solidFill>
              </a:rPr>
              <a:t>We also need to ensure programs’ quality-of-service during its lifecycle.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374C-2615-4F82-91B2-9A6C6DF6E3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4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Modern Distributed Hardware Environments are Highly dynamic.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Long running programs are highly vulnerable to become suboptimal.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</a:rPr>
              <a:t>They also face unacceptable interruptions.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We need to continuously optimize a long running stream program to tackle various kinds of dynamism.</a:t>
            </a:r>
          </a:p>
          <a:p>
            <a:r>
              <a:rPr lang="en-US" dirty="0">
                <a:solidFill>
                  <a:schemeClr val="tx1"/>
                </a:solidFill>
              </a:rPr>
              <a:t>We also need to ensure programs’ quality-of-service during its lifecycle.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374C-2615-4F82-91B2-9A6C6DF6E3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0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Peeking creates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374C-2615-4F82-91B2-9A6C6DF6E3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StreamNode</a:t>
            </a:r>
            <a:endParaRPr lang="en-US" dirty="0"/>
          </a:p>
          <a:p>
            <a:r>
              <a:rPr lang="en-US" dirty="0"/>
              <a:t>Blob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66F0-8AB8-4775-A95A-6E48AF3E03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9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66F0-8AB8-4775-A95A-6E48AF3E03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6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means it has to switch over at the exact point. You can't miss or duplicate any output.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374C-2615-4F82-91B2-9A6C6DF6E3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35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374C-2615-4F82-91B2-9A6C6DF6E3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6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Capturing the state as the program is running is diﬃcult because the program’s state is </a:t>
            </a:r>
            <a:r>
              <a:rPr lang="en-US" sz="1200" dirty="0" err="1">
                <a:solidFill>
                  <a:schemeClr val="tx1"/>
                </a:solidFill>
              </a:rPr>
              <a:t>continously</a:t>
            </a:r>
            <a:r>
              <a:rPr lang="en-US" sz="1200" dirty="0">
                <a:solidFill>
                  <a:schemeClr val="tx1"/>
                </a:solidFill>
              </a:rPr>
              <a:t> changing, with some edges of the stream graph split between nodes. </a:t>
            </a:r>
          </a:p>
          <a:p>
            <a:r>
              <a:rPr lang="en-US" sz="1200" dirty="0">
                <a:solidFill>
                  <a:schemeClr val="tx1"/>
                </a:solidFill>
              </a:rPr>
              <a:t>which must be minimized and made hidden as in modern garbage collectors.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F66F0-8AB8-4775-A95A-6E48AF3E03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EBE4-2C3C-483E-9DDD-8F345137EE2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02F-B3F0-4BCD-9BA3-EF26E9968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EBE4-2C3C-483E-9DDD-8F345137EE2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02F-B3F0-4BCD-9BA3-EF26E996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EBE4-2C3C-483E-9DDD-8F345137EE2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02F-B3F0-4BCD-9BA3-EF26E996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 sz="2000">
                <a:latin typeface="Gill Sans MT" panose="020B0502020104020203" pitchFamily="34" charset="0"/>
              </a:defRPr>
            </a:lvl3pPr>
            <a:lvl4pPr>
              <a:defRPr sz="1600">
                <a:latin typeface="Gill Sans MT" panose="020B0502020104020203" pitchFamily="34" charset="0"/>
              </a:defRPr>
            </a:lvl4pPr>
            <a:lvl5pPr>
              <a:defRPr sz="16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E201EBE4-2C3C-483E-9DDD-8F345137EE2F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9D61602F-B3F0-4BCD-9BA3-EF26E9968E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EBE4-2C3C-483E-9DDD-8F345137EE2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02F-B3F0-4BCD-9BA3-EF26E9968E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6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EBE4-2C3C-483E-9DDD-8F345137EE2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02F-B3F0-4BCD-9BA3-EF26E996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0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EBE4-2C3C-483E-9DDD-8F345137EE2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02F-B3F0-4BCD-9BA3-EF26E996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6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EBE4-2C3C-483E-9DDD-8F345137EE2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02F-B3F0-4BCD-9BA3-EF26E996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EBE4-2C3C-483E-9DDD-8F345137EE2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02F-B3F0-4BCD-9BA3-EF26E996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01EBE4-2C3C-483E-9DDD-8F345137EE2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61602F-B3F0-4BCD-9BA3-EF26E996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EBE4-2C3C-483E-9DDD-8F345137EE2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602F-B3F0-4BCD-9BA3-EF26E996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6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01EBE4-2C3C-483E-9DDD-8F345137EE2F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61602F-B3F0-4BCD-9BA3-EF26E9968E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95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B9F0-D943-44B0-8CBF-781361CC2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0" y="1310317"/>
            <a:ext cx="10058400" cy="1299108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Gill Sans MT" panose="020B0502020104020203" pitchFamily="34" charset="0"/>
              </a:rPr>
              <a:t>Gloss: Seamless Live Reconfiguration and</a:t>
            </a:r>
            <a:br>
              <a:rPr lang="en-US" sz="4800" dirty="0">
                <a:latin typeface="Gill Sans MT" panose="020B0502020104020203" pitchFamily="34" charset="0"/>
              </a:rPr>
            </a:br>
            <a:r>
              <a:rPr lang="en-US" sz="4800" dirty="0" err="1">
                <a:latin typeface="Gill Sans MT" panose="020B0502020104020203" pitchFamily="34" charset="0"/>
              </a:rPr>
              <a:t>Reoptimization</a:t>
            </a:r>
            <a:r>
              <a:rPr lang="en-US" sz="4800" dirty="0">
                <a:latin typeface="Gill Sans MT" panose="020B0502020104020203" pitchFamily="34" charset="0"/>
              </a:rPr>
              <a:t> of Stream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10EB4-F59D-4748-85BD-C4414E3F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978" y="3022018"/>
            <a:ext cx="10583415" cy="813964"/>
          </a:xfrm>
        </p:spPr>
        <p:txBody>
          <a:bodyPr>
            <a:normAutofit fontScale="92500"/>
          </a:bodyPr>
          <a:lstStyle/>
          <a:p>
            <a:pPr algn="ctr"/>
            <a:r>
              <a:rPr lang="en-US" sz="1600" b="1" u="sng" dirty="0">
                <a:latin typeface="Gill Sans MT" panose="020B0502020104020203" pitchFamily="34" charset="0"/>
              </a:rPr>
              <a:t>Sumanaruban Rajadurai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*</a:t>
            </a:r>
            <a:r>
              <a:rPr lang="en-US" sz="1600" dirty="0">
                <a:latin typeface="Gill Sans MT" panose="020B0502020104020203" pitchFamily="34" charset="0"/>
              </a:rPr>
              <a:t>, Jeffrey Bosboom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ʄ</a:t>
            </a:r>
            <a:r>
              <a:rPr lang="en-US" sz="1600" dirty="0">
                <a:latin typeface="Gill Sans MT" panose="020B0502020104020203" pitchFamily="34" charset="0"/>
              </a:rPr>
              <a:t>, Weng-Fai Wong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*</a:t>
            </a:r>
            <a:r>
              <a:rPr lang="en-US" sz="1600" dirty="0">
                <a:latin typeface="Gill Sans MT" panose="020B0502020104020203" pitchFamily="34" charset="0"/>
              </a:rPr>
              <a:t>, </a:t>
            </a:r>
            <a:r>
              <a:rPr lang="en-US" sz="1600" dirty="0" err="1">
                <a:latin typeface="Gill Sans MT" panose="020B0502020104020203" pitchFamily="34" charset="0"/>
              </a:rPr>
              <a:t>Saman</a:t>
            </a:r>
            <a:r>
              <a:rPr lang="en-US" sz="1600" dirty="0">
                <a:latin typeface="Gill Sans MT" panose="020B0502020104020203" pitchFamily="34" charset="0"/>
              </a:rPr>
              <a:t> </a:t>
            </a:r>
            <a:r>
              <a:rPr lang="en-US" sz="1600" dirty="0" err="1">
                <a:latin typeface="Gill Sans MT" panose="020B0502020104020203" pitchFamily="34" charset="0"/>
              </a:rPr>
              <a:t>Amarasinghe</a:t>
            </a:r>
            <a:r>
              <a:rPr lang="en-US" sz="1800" b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ʄ</a:t>
            </a:r>
            <a:endParaRPr lang="en-US" sz="1800" dirty="0">
              <a:latin typeface="Gill Sans MT" panose="020B0502020104020203" pitchFamily="34" charset="0"/>
            </a:endParaRPr>
          </a:p>
          <a:p>
            <a:pPr algn="ctr"/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*</a:t>
            </a:r>
            <a:r>
              <a:rPr lang="en-US" sz="1600" dirty="0">
                <a:latin typeface="Gill Sans MT" panose="020B0502020104020203" pitchFamily="34" charset="0"/>
              </a:rPr>
              <a:t>National University of Singapore				 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ʄ</a:t>
            </a:r>
            <a:r>
              <a:rPr lang="en-US" sz="1600" dirty="0">
                <a:latin typeface="Gill Sans MT" panose="020B0502020104020203" pitchFamily="34" charset="0"/>
              </a:rPr>
              <a:t>MIT CSAIL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AC5BF1-66F7-40B1-B06C-EBEDE31E9568}"/>
              </a:ext>
            </a:extLst>
          </p:cNvPr>
          <p:cNvSpPr txBox="1">
            <a:spLocks/>
          </p:cNvSpPr>
          <p:nvPr/>
        </p:nvSpPr>
        <p:spPr>
          <a:xfrm>
            <a:off x="1203745" y="4531878"/>
            <a:ext cx="10058400" cy="81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Gill Sans MT" panose="020B0502020104020203" pitchFamily="34" charset="0"/>
              </a:rPr>
              <a:t>26-March-2018</a:t>
            </a:r>
          </a:p>
          <a:p>
            <a:pPr algn="ctr"/>
            <a:r>
              <a:rPr lang="en-US" sz="1600" dirty="0">
                <a:latin typeface="Gill Sans MT" panose="020B0502020104020203" pitchFamily="34" charset="0"/>
              </a:rPr>
              <a:t>@ASPLOS’18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5177BF8-630A-4F49-BA96-4BB88D05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745" y="4577758"/>
            <a:ext cx="2769281" cy="1536167"/>
          </a:xfrm>
          <a:prstGeom prst="rect">
            <a:avLst/>
          </a:prstGeom>
          <a:effectLst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539FE-C631-41D0-870A-225034311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176" y="4531877"/>
            <a:ext cx="4123144" cy="17745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2287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279D790-7DDF-41E4-AE83-5E7561C63BBF}"/>
              </a:ext>
            </a:extLst>
          </p:cNvPr>
          <p:cNvSpPr/>
          <p:nvPr/>
        </p:nvSpPr>
        <p:spPr>
          <a:xfrm rot="18784591">
            <a:off x="6434607" y="1571611"/>
            <a:ext cx="165018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54A604-765A-435F-B2CA-300273804FBF}"/>
              </a:ext>
            </a:extLst>
          </p:cNvPr>
          <p:cNvSpPr/>
          <p:nvPr/>
        </p:nvSpPr>
        <p:spPr>
          <a:xfrm rot="18784591">
            <a:off x="5421839" y="2500666"/>
            <a:ext cx="156715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9E8436-102E-43DA-AD93-69A577447573}"/>
              </a:ext>
            </a:extLst>
          </p:cNvPr>
          <p:cNvSpPr/>
          <p:nvPr/>
        </p:nvSpPr>
        <p:spPr>
          <a:xfrm rot="2651369">
            <a:off x="5437082" y="1552017"/>
            <a:ext cx="168160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B0C7A-403A-41B5-9FCF-006B934179F7}"/>
              </a:ext>
            </a:extLst>
          </p:cNvPr>
          <p:cNvSpPr/>
          <p:nvPr/>
        </p:nvSpPr>
        <p:spPr>
          <a:xfrm rot="2651369">
            <a:off x="6403612" y="2549871"/>
            <a:ext cx="161824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89DF3-EB75-439F-A53C-2100AEE91D0A}"/>
              </a:ext>
            </a:extLst>
          </p:cNvPr>
          <p:cNvSpPr/>
          <p:nvPr/>
        </p:nvSpPr>
        <p:spPr>
          <a:xfrm>
            <a:off x="5900296" y="3661216"/>
            <a:ext cx="158412" cy="903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14D74E-3A0A-4FCB-BDEA-826C786BDB0D}"/>
              </a:ext>
            </a:extLst>
          </p:cNvPr>
          <p:cNvSpPr/>
          <p:nvPr/>
        </p:nvSpPr>
        <p:spPr>
          <a:xfrm>
            <a:off x="5892664" y="4620839"/>
            <a:ext cx="164717" cy="777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9BC82A-9E64-4839-8F03-6A92CD24EA52}"/>
              </a:ext>
            </a:extLst>
          </p:cNvPr>
          <p:cNvSpPr/>
          <p:nvPr/>
        </p:nvSpPr>
        <p:spPr>
          <a:xfrm>
            <a:off x="5898970" y="5580460"/>
            <a:ext cx="158412" cy="388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877924-608A-4C0C-95B9-FE2D5919BC31}"/>
              </a:ext>
            </a:extLst>
          </p:cNvPr>
          <p:cNvSpPr/>
          <p:nvPr/>
        </p:nvSpPr>
        <p:spPr>
          <a:xfrm>
            <a:off x="5900769" y="1268119"/>
            <a:ext cx="156613" cy="3242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171FC-2966-4A9F-B513-CD00B963BAE7}"/>
              </a:ext>
            </a:extLst>
          </p:cNvPr>
          <p:cNvSpPr/>
          <p:nvPr/>
        </p:nvSpPr>
        <p:spPr>
          <a:xfrm>
            <a:off x="6770537" y="2526681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8DACC3-D23A-4CFA-9667-FAC818344D23}"/>
              </a:ext>
            </a:extLst>
          </p:cNvPr>
          <p:cNvSpPr/>
          <p:nvPr/>
        </p:nvSpPr>
        <p:spPr>
          <a:xfrm>
            <a:off x="4927909" y="2526681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C002C9-4BB7-416D-9145-6CA812005F37}"/>
              </a:ext>
            </a:extLst>
          </p:cNvPr>
          <p:cNvSpPr/>
          <p:nvPr/>
        </p:nvSpPr>
        <p:spPr>
          <a:xfrm>
            <a:off x="5794182" y="1579758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A61390-D365-4551-8E29-BC3557879F92}"/>
              </a:ext>
            </a:extLst>
          </p:cNvPr>
          <p:cNvSpPr/>
          <p:nvPr/>
        </p:nvSpPr>
        <p:spPr>
          <a:xfrm>
            <a:off x="5795523" y="3473604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EAF4CF-BE82-4C54-B430-3537384015B8}"/>
              </a:ext>
            </a:extLst>
          </p:cNvPr>
          <p:cNvSpPr/>
          <p:nvPr/>
        </p:nvSpPr>
        <p:spPr>
          <a:xfrm>
            <a:off x="5794182" y="4420527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8F5680-0177-4816-BE07-27398A0AE9DD}"/>
              </a:ext>
            </a:extLst>
          </p:cNvPr>
          <p:cNvSpPr/>
          <p:nvPr/>
        </p:nvSpPr>
        <p:spPr>
          <a:xfrm>
            <a:off x="5794182" y="5366122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09E23B0C-61C8-42D0-B68C-B9B1395CAB94}"/>
              </a:ext>
            </a:extLst>
          </p:cNvPr>
          <p:cNvSpPr/>
          <p:nvPr/>
        </p:nvSpPr>
        <p:spPr>
          <a:xfrm>
            <a:off x="5906442" y="4762153"/>
            <a:ext cx="137160" cy="1371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A249933E-02FE-4CBA-85FB-F999F8B7BF7B}"/>
              </a:ext>
            </a:extLst>
          </p:cNvPr>
          <p:cNvSpPr/>
          <p:nvPr/>
        </p:nvSpPr>
        <p:spPr>
          <a:xfrm>
            <a:off x="5913869" y="42527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1E89B8EF-1E43-4842-A645-CACE0EBA51E6}"/>
              </a:ext>
            </a:extLst>
          </p:cNvPr>
          <p:cNvSpPr/>
          <p:nvPr/>
        </p:nvSpPr>
        <p:spPr>
          <a:xfrm>
            <a:off x="5913869" y="408410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A24D9C97-4623-4FDC-B09B-D1372993F435}"/>
              </a:ext>
            </a:extLst>
          </p:cNvPr>
          <p:cNvSpPr/>
          <p:nvPr/>
        </p:nvSpPr>
        <p:spPr>
          <a:xfrm>
            <a:off x="5909493" y="391904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">
            <a:extLst>
              <a:ext uri="{FF2B5EF4-FFF2-40B4-BE49-F238E27FC236}">
                <a16:creationId xmlns:a16="http://schemas.microsoft.com/office/drawing/2014/main" id="{237A0B6C-93D5-4A17-B84F-20A3D744BABA}"/>
              </a:ext>
            </a:extLst>
          </p:cNvPr>
          <p:cNvSpPr/>
          <p:nvPr/>
        </p:nvSpPr>
        <p:spPr>
          <a:xfrm>
            <a:off x="5913869" y="375932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E1BD1EB-F05A-459E-890E-A5E3643DD27C}"/>
              </a:ext>
            </a:extLst>
          </p:cNvPr>
          <p:cNvCxnSpPr>
            <a:cxnSpLocks/>
            <a:endCxn id="2" idx="6"/>
          </p:cNvCxnSpPr>
          <p:nvPr/>
        </p:nvCxnSpPr>
        <p:spPr>
          <a:xfrm rot="5400000" flipH="1" flipV="1">
            <a:off x="5906185" y="4409418"/>
            <a:ext cx="232930" cy="56757"/>
          </a:xfrm>
          <a:prstGeom prst="curvedConnector4">
            <a:avLst>
              <a:gd name="adj1" fmla="val 57088"/>
              <a:gd name="adj2" fmla="val 502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0F1A9D0-856B-4E14-9E0E-C259E4225B5B}"/>
              </a:ext>
            </a:extLst>
          </p:cNvPr>
          <p:cNvCxnSpPr>
            <a:cxnSpLocks/>
            <a:endCxn id="30" idx="6"/>
          </p:cNvCxnSpPr>
          <p:nvPr/>
        </p:nvCxnSpPr>
        <p:spPr>
          <a:xfrm rot="5400000" flipH="1" flipV="1">
            <a:off x="5824607" y="4322344"/>
            <a:ext cx="396086" cy="56758"/>
          </a:xfrm>
          <a:prstGeom prst="curvedConnector4">
            <a:avLst>
              <a:gd name="adj1" fmla="val 26113"/>
              <a:gd name="adj2" fmla="val 65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421CEF36-BF0B-40D4-8EF6-9FACA1014FFA}"/>
              </a:ext>
            </a:extLst>
          </p:cNvPr>
          <p:cNvCxnSpPr>
            <a:cxnSpLocks/>
            <a:endCxn id="36" idx="6"/>
          </p:cNvCxnSpPr>
          <p:nvPr/>
        </p:nvCxnSpPr>
        <p:spPr>
          <a:xfrm rot="5400000" flipH="1" flipV="1">
            <a:off x="5739889" y="4242002"/>
            <a:ext cx="561146" cy="52382"/>
          </a:xfrm>
          <a:prstGeom prst="curvedConnector4">
            <a:avLst>
              <a:gd name="adj1" fmla="val 13901"/>
              <a:gd name="adj2" fmla="val 875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AB43C64-5826-414F-889A-5C0ED2DFBE82}"/>
              </a:ext>
            </a:extLst>
          </p:cNvPr>
          <p:cNvCxnSpPr>
            <a:cxnSpLocks/>
            <a:endCxn id="38" idx="6"/>
          </p:cNvCxnSpPr>
          <p:nvPr/>
        </p:nvCxnSpPr>
        <p:spPr>
          <a:xfrm rot="5400000" flipH="1" flipV="1">
            <a:off x="5662220" y="4159960"/>
            <a:ext cx="720860" cy="56757"/>
          </a:xfrm>
          <a:prstGeom prst="curvedConnector4">
            <a:avLst>
              <a:gd name="adj1" fmla="val 8686"/>
              <a:gd name="adj2" fmla="val 927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71F20B14-8713-4C2A-B9B9-95CD5D2B4451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208520" cy="710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Stream Graph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17D5A256-4DEE-4ED4-8516-831C847CEFB3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3054363" cy="31707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Peeking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41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00066 0.0486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4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1.85185E-6 L 0.0004 0.0488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" grpId="0" animBg="1"/>
      <p:bldP spid="30" grpId="0" animBg="1"/>
      <p:bldP spid="36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279D790-7DDF-41E4-AE83-5E7561C63BBF}"/>
              </a:ext>
            </a:extLst>
          </p:cNvPr>
          <p:cNvSpPr/>
          <p:nvPr/>
        </p:nvSpPr>
        <p:spPr>
          <a:xfrm rot="18784591">
            <a:off x="6434607" y="1571611"/>
            <a:ext cx="165018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54A604-765A-435F-B2CA-300273804FBF}"/>
              </a:ext>
            </a:extLst>
          </p:cNvPr>
          <p:cNvSpPr/>
          <p:nvPr/>
        </p:nvSpPr>
        <p:spPr>
          <a:xfrm rot="18784591">
            <a:off x="5421839" y="2500666"/>
            <a:ext cx="156715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9E8436-102E-43DA-AD93-69A577447573}"/>
              </a:ext>
            </a:extLst>
          </p:cNvPr>
          <p:cNvSpPr/>
          <p:nvPr/>
        </p:nvSpPr>
        <p:spPr>
          <a:xfrm rot="2651369">
            <a:off x="5437082" y="1552017"/>
            <a:ext cx="168160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B0C7A-403A-41B5-9FCF-006B934179F7}"/>
              </a:ext>
            </a:extLst>
          </p:cNvPr>
          <p:cNvSpPr/>
          <p:nvPr/>
        </p:nvSpPr>
        <p:spPr>
          <a:xfrm rot="2651369">
            <a:off x="6403612" y="2549871"/>
            <a:ext cx="161824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89DF3-EB75-439F-A53C-2100AEE91D0A}"/>
              </a:ext>
            </a:extLst>
          </p:cNvPr>
          <p:cNvSpPr/>
          <p:nvPr/>
        </p:nvSpPr>
        <p:spPr>
          <a:xfrm>
            <a:off x="5900296" y="3661216"/>
            <a:ext cx="158412" cy="903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14D74E-3A0A-4FCB-BDEA-826C786BDB0D}"/>
              </a:ext>
            </a:extLst>
          </p:cNvPr>
          <p:cNvSpPr/>
          <p:nvPr/>
        </p:nvSpPr>
        <p:spPr>
          <a:xfrm>
            <a:off x="5892664" y="4620839"/>
            <a:ext cx="164717" cy="777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9BC82A-9E64-4839-8F03-6A92CD24EA52}"/>
              </a:ext>
            </a:extLst>
          </p:cNvPr>
          <p:cNvSpPr/>
          <p:nvPr/>
        </p:nvSpPr>
        <p:spPr>
          <a:xfrm>
            <a:off x="5898970" y="5580460"/>
            <a:ext cx="158412" cy="388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877924-608A-4C0C-95B9-FE2D5919BC31}"/>
              </a:ext>
            </a:extLst>
          </p:cNvPr>
          <p:cNvSpPr/>
          <p:nvPr/>
        </p:nvSpPr>
        <p:spPr>
          <a:xfrm>
            <a:off x="5900769" y="1268119"/>
            <a:ext cx="156613" cy="3242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171FC-2966-4A9F-B513-CD00B963BAE7}"/>
              </a:ext>
            </a:extLst>
          </p:cNvPr>
          <p:cNvSpPr/>
          <p:nvPr/>
        </p:nvSpPr>
        <p:spPr>
          <a:xfrm>
            <a:off x="6770537" y="2526681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8DACC3-D23A-4CFA-9667-FAC818344D23}"/>
              </a:ext>
            </a:extLst>
          </p:cNvPr>
          <p:cNvSpPr/>
          <p:nvPr/>
        </p:nvSpPr>
        <p:spPr>
          <a:xfrm>
            <a:off x="4927909" y="2526681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C002C9-4BB7-416D-9145-6CA812005F37}"/>
              </a:ext>
            </a:extLst>
          </p:cNvPr>
          <p:cNvSpPr/>
          <p:nvPr/>
        </p:nvSpPr>
        <p:spPr>
          <a:xfrm>
            <a:off x="5794182" y="1579758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A61390-D365-4551-8E29-BC3557879F92}"/>
              </a:ext>
            </a:extLst>
          </p:cNvPr>
          <p:cNvSpPr/>
          <p:nvPr/>
        </p:nvSpPr>
        <p:spPr>
          <a:xfrm>
            <a:off x="5795523" y="3473604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EAF4CF-BE82-4C54-B430-3537384015B8}"/>
              </a:ext>
            </a:extLst>
          </p:cNvPr>
          <p:cNvSpPr/>
          <p:nvPr/>
        </p:nvSpPr>
        <p:spPr>
          <a:xfrm>
            <a:off x="5794182" y="4420527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8F5680-0177-4816-BE07-27398A0AE9DD}"/>
              </a:ext>
            </a:extLst>
          </p:cNvPr>
          <p:cNvSpPr/>
          <p:nvPr/>
        </p:nvSpPr>
        <p:spPr>
          <a:xfrm>
            <a:off x="5789860" y="5363616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FB0F5-2589-4650-A573-7CE4DEA49B2A}"/>
              </a:ext>
            </a:extLst>
          </p:cNvPr>
          <p:cNvSpPr txBox="1"/>
          <p:nvPr/>
        </p:nvSpPr>
        <p:spPr>
          <a:xfrm>
            <a:off x="6312892" y="5291780"/>
            <a:ext cx="115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Var a, b, c;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DA49AE0-5BBB-4BD0-8825-AC58DC5D1D38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208520" cy="710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Stream Graph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AFEB15C-0742-49A4-9C8B-1CA06558FB05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3054363" cy="31707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Stateful actors</a:t>
            </a: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FE874321-E634-42DD-BA3B-6CCBD03EF3E9}"/>
              </a:ext>
            </a:extLst>
          </p:cNvPr>
          <p:cNvSpPr/>
          <p:nvPr/>
        </p:nvSpPr>
        <p:spPr>
          <a:xfrm>
            <a:off x="5913869" y="42527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8B7D63BF-3F81-487F-871A-D36595B2B6CF}"/>
              </a:ext>
            </a:extLst>
          </p:cNvPr>
          <p:cNvSpPr/>
          <p:nvPr/>
        </p:nvSpPr>
        <p:spPr>
          <a:xfrm>
            <a:off x="5913869" y="408410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182" y="18892"/>
            <a:ext cx="7449321" cy="747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StreamJIT’s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Execution Model</a:t>
            </a:r>
          </a:p>
        </p:txBody>
      </p:sp>
      <p:sp>
        <p:nvSpPr>
          <p:cNvPr id="213" name="Left Bracket 212"/>
          <p:cNvSpPr/>
          <p:nvPr/>
        </p:nvSpPr>
        <p:spPr>
          <a:xfrm>
            <a:off x="7329139" y="2543665"/>
            <a:ext cx="304800" cy="2971800"/>
          </a:xfrm>
          <a:prstGeom prst="leftBracket">
            <a:avLst/>
          </a:prstGeom>
          <a:noFill/>
          <a:ln w="190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214" name="Left Bracket 213"/>
          <p:cNvSpPr/>
          <p:nvPr/>
        </p:nvSpPr>
        <p:spPr>
          <a:xfrm>
            <a:off x="7329139" y="1248265"/>
            <a:ext cx="304800" cy="1295400"/>
          </a:xfrm>
          <a:prstGeom prst="leftBracket">
            <a:avLst/>
          </a:prstGeom>
          <a:noFill/>
          <a:ln w="1905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694898" y="2391265"/>
            <a:ext cx="1236271" cy="376292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400" kern="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Controller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DD4D40-309C-42A0-9640-43EBEB61CE8D}"/>
              </a:ext>
            </a:extLst>
          </p:cNvPr>
          <p:cNvGrpSpPr/>
          <p:nvPr/>
        </p:nvGrpSpPr>
        <p:grpSpPr>
          <a:xfrm>
            <a:off x="7695031" y="334657"/>
            <a:ext cx="3108874" cy="2675741"/>
            <a:chOff x="7695031" y="334657"/>
            <a:chExt cx="3108874" cy="2675741"/>
          </a:xfrm>
        </p:grpSpPr>
        <p:sp>
          <p:nvSpPr>
            <p:cNvPr id="208" name="Rectangle 207"/>
            <p:cNvSpPr/>
            <p:nvPr/>
          </p:nvSpPr>
          <p:spPr>
            <a:xfrm>
              <a:off x="7695031" y="334657"/>
              <a:ext cx="3042805" cy="2675741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C43E633-BDB5-479C-895C-1DFA0CCB8CB4}"/>
                </a:ext>
              </a:extLst>
            </p:cNvPr>
            <p:cNvSpPr txBox="1"/>
            <p:nvPr/>
          </p:nvSpPr>
          <p:spPr>
            <a:xfrm>
              <a:off x="10054982" y="2685946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/>
                  </a:solidFill>
                  <a:latin typeface="Gill Sans MT" panose="020B0502020104020203" pitchFamily="34" charset="0"/>
                  <a:cs typeface="Times New Roman" pitchFamily="18" charset="0"/>
                </a:rPr>
                <a:t>Node-1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3C6D7-876D-4176-A351-7BBE136B79DB}"/>
              </a:ext>
            </a:extLst>
          </p:cNvPr>
          <p:cNvGrpSpPr/>
          <p:nvPr/>
        </p:nvGrpSpPr>
        <p:grpSpPr>
          <a:xfrm>
            <a:off x="7695031" y="3351662"/>
            <a:ext cx="3055355" cy="2866540"/>
            <a:chOff x="7695031" y="3351662"/>
            <a:chExt cx="3055355" cy="2866540"/>
          </a:xfrm>
        </p:grpSpPr>
        <p:sp>
          <p:nvSpPr>
            <p:cNvPr id="211" name="TextBox 210"/>
            <p:cNvSpPr txBox="1"/>
            <p:nvPr/>
          </p:nvSpPr>
          <p:spPr>
            <a:xfrm>
              <a:off x="10001463" y="5871240"/>
              <a:ext cx="7489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/>
                  </a:solidFill>
                  <a:latin typeface="Gill Sans MT" panose="020B0502020104020203" pitchFamily="34" charset="0"/>
                  <a:cs typeface="Times New Roman" pitchFamily="18" charset="0"/>
                </a:rPr>
                <a:t>Node-2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E37BD0-6A98-4791-9EC5-B0EB785732B8}"/>
                </a:ext>
              </a:extLst>
            </p:cNvPr>
            <p:cNvSpPr/>
            <p:nvPr/>
          </p:nvSpPr>
          <p:spPr>
            <a:xfrm>
              <a:off x="7695031" y="3351662"/>
              <a:ext cx="3042805" cy="2866540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C3B491A-3100-4F85-B69A-2C9E0B458D68}"/>
              </a:ext>
            </a:extLst>
          </p:cNvPr>
          <p:cNvGrpSpPr/>
          <p:nvPr/>
        </p:nvGrpSpPr>
        <p:grpSpPr>
          <a:xfrm>
            <a:off x="1363395" y="1021081"/>
            <a:ext cx="2241470" cy="4700568"/>
            <a:chOff x="4897058" y="1268119"/>
            <a:chExt cx="2241470" cy="470056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2AC5405-2006-4F88-815D-1D06D30295E7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C6FA0D2-B773-4DBD-BF98-68CE254F4D3A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007447-CB8D-406E-B506-4DB0EA90C260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3FFEE8B-45F2-451B-BAE4-9B7E88104D0F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FEA2E71-C02B-4C9C-A5BE-E7A0764367CB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F00E48-44F3-4E64-B5EC-114CA7CD9D85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0B2B785-2D8A-4AA3-A42E-ED57D5EB5C9D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21A02B0-693A-4047-91E0-A9038102F1E0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36DBBC7-E90E-40E6-914D-C15654B3C1DA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8D53283E-2392-4426-962E-F9A744390416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8B19B42-5A1B-41C7-BB46-1B5CD55D2EFB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BADFFE2-B705-47D3-B621-5543C619E694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CDAAE36A-551D-4483-8620-7B6B7EF6BED3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AA5921BA-DF17-4AD7-AFB3-0FDA363C3DBC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E09BF9-EDC6-43C0-BB4C-4F0507349D9B}"/>
              </a:ext>
            </a:extLst>
          </p:cNvPr>
          <p:cNvSpPr/>
          <p:nvPr/>
        </p:nvSpPr>
        <p:spPr>
          <a:xfrm>
            <a:off x="1159124" y="1093925"/>
            <a:ext cx="2670640" cy="2614945"/>
          </a:xfrm>
          <a:custGeom>
            <a:avLst/>
            <a:gdLst>
              <a:gd name="connsiteX0" fmla="*/ 1093422 w 2670640"/>
              <a:gd name="connsiteY0" fmla="*/ 2563675 h 2614945"/>
              <a:gd name="connsiteX1" fmla="*/ 1996671 w 2670640"/>
              <a:gd name="connsiteY1" fmla="*/ 2240290 h 2614945"/>
              <a:gd name="connsiteX2" fmla="*/ 2665744 w 2670640"/>
              <a:gd name="connsiteY2" fmla="*/ 1325890 h 2614945"/>
              <a:gd name="connsiteX3" fmla="*/ 1650983 w 2670640"/>
              <a:gd name="connsiteY3" fmla="*/ 121558 h 2614945"/>
              <a:gd name="connsiteX4" fmla="*/ 959608 w 2670640"/>
              <a:gd name="connsiteY4" fmla="*/ 166163 h 2614945"/>
              <a:gd name="connsiteX5" fmla="*/ 603 w 2670640"/>
              <a:gd name="connsiteY5" fmla="*/ 1225529 h 2614945"/>
              <a:gd name="connsiteX6" fmla="*/ 1093422 w 2670640"/>
              <a:gd name="connsiteY6" fmla="*/ 2563675 h 261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0640" h="2614945">
                <a:moveTo>
                  <a:pt x="1093422" y="2563675"/>
                </a:moveTo>
                <a:cubicBezTo>
                  <a:pt x="1426100" y="2732802"/>
                  <a:pt x="1734617" y="2446587"/>
                  <a:pt x="1996671" y="2240290"/>
                </a:cubicBezTo>
                <a:cubicBezTo>
                  <a:pt x="2258725" y="2033993"/>
                  <a:pt x="2723359" y="1679012"/>
                  <a:pt x="2665744" y="1325890"/>
                </a:cubicBezTo>
                <a:cubicBezTo>
                  <a:pt x="2608129" y="972768"/>
                  <a:pt x="1935339" y="314846"/>
                  <a:pt x="1650983" y="121558"/>
                </a:cubicBezTo>
                <a:cubicBezTo>
                  <a:pt x="1366627" y="-71730"/>
                  <a:pt x="1234671" y="-17832"/>
                  <a:pt x="959608" y="166163"/>
                </a:cubicBezTo>
                <a:cubicBezTo>
                  <a:pt x="684545" y="350158"/>
                  <a:pt x="-23558" y="831519"/>
                  <a:pt x="603" y="1225529"/>
                </a:cubicBezTo>
                <a:cubicBezTo>
                  <a:pt x="24764" y="1619539"/>
                  <a:pt x="760744" y="2394548"/>
                  <a:pt x="1093422" y="2563675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1C514B0-0D7C-40FC-A205-C3BD79D16070}"/>
              </a:ext>
            </a:extLst>
          </p:cNvPr>
          <p:cNvSpPr/>
          <p:nvPr/>
        </p:nvSpPr>
        <p:spPr>
          <a:xfrm>
            <a:off x="1987135" y="3955198"/>
            <a:ext cx="885808" cy="1591878"/>
          </a:xfrm>
          <a:custGeom>
            <a:avLst/>
            <a:gdLst>
              <a:gd name="connsiteX0" fmla="*/ 287714 w 885808"/>
              <a:gd name="connsiteY0" fmla="*/ 59241 h 1591878"/>
              <a:gd name="connsiteX1" fmla="*/ 856426 w 885808"/>
              <a:gd name="connsiteY1" fmla="*/ 148451 h 1591878"/>
              <a:gd name="connsiteX2" fmla="*/ 733763 w 885808"/>
              <a:gd name="connsiteY2" fmla="*/ 1430841 h 1591878"/>
              <a:gd name="connsiteX3" fmla="*/ 131597 w 885808"/>
              <a:gd name="connsiteY3" fmla="*/ 1464295 h 1591878"/>
              <a:gd name="connsiteX4" fmla="*/ 8933 w 885808"/>
              <a:gd name="connsiteY4" fmla="*/ 438382 h 1591878"/>
              <a:gd name="connsiteX5" fmla="*/ 287714 w 885808"/>
              <a:gd name="connsiteY5" fmla="*/ 59241 h 1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08" h="1591878">
                <a:moveTo>
                  <a:pt x="287714" y="59241"/>
                </a:moveTo>
                <a:cubicBezTo>
                  <a:pt x="428963" y="10919"/>
                  <a:pt x="782084" y="-80149"/>
                  <a:pt x="856426" y="148451"/>
                </a:cubicBezTo>
                <a:cubicBezTo>
                  <a:pt x="930768" y="377051"/>
                  <a:pt x="854568" y="1211534"/>
                  <a:pt x="733763" y="1430841"/>
                </a:cubicBezTo>
                <a:cubicBezTo>
                  <a:pt x="612958" y="1650148"/>
                  <a:pt x="252402" y="1629705"/>
                  <a:pt x="131597" y="1464295"/>
                </a:cubicBezTo>
                <a:cubicBezTo>
                  <a:pt x="10792" y="1298885"/>
                  <a:pt x="-17087" y="670699"/>
                  <a:pt x="8933" y="438382"/>
                </a:cubicBezTo>
                <a:cubicBezTo>
                  <a:pt x="34952" y="206065"/>
                  <a:pt x="146465" y="107563"/>
                  <a:pt x="287714" y="5924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5F8CF8C-A16D-4B2D-9EE5-80068765746F}"/>
              </a:ext>
            </a:extLst>
          </p:cNvPr>
          <p:cNvSpPr/>
          <p:nvPr/>
        </p:nvSpPr>
        <p:spPr>
          <a:xfrm>
            <a:off x="9309341" y="2767557"/>
            <a:ext cx="113440" cy="141414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3767FB-3C6C-4B36-8798-7BEDB63553AB}"/>
              </a:ext>
            </a:extLst>
          </p:cNvPr>
          <p:cNvGrpSpPr/>
          <p:nvPr/>
        </p:nvGrpSpPr>
        <p:grpSpPr>
          <a:xfrm>
            <a:off x="8209833" y="392622"/>
            <a:ext cx="2395799" cy="2374935"/>
            <a:chOff x="4049762" y="1173481"/>
            <a:chExt cx="2670640" cy="2716827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6A88B51-BE03-4911-8579-7EC313DCDAEF}"/>
                </a:ext>
              </a:extLst>
            </p:cNvPr>
            <p:cNvSpPr/>
            <p:nvPr/>
          </p:nvSpPr>
          <p:spPr>
            <a:xfrm rot="18784591">
              <a:off x="5841512" y="1476973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C135734-B1AA-4BDE-8FAB-61C87DFDF4FB}"/>
                </a:ext>
              </a:extLst>
            </p:cNvPr>
            <p:cNvSpPr/>
            <p:nvPr/>
          </p:nvSpPr>
          <p:spPr>
            <a:xfrm rot="18784591">
              <a:off x="4828744" y="2420873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5DB5A0C-7EC3-4806-ACEF-9CBE2A597F20}"/>
                </a:ext>
              </a:extLst>
            </p:cNvPr>
            <p:cNvSpPr/>
            <p:nvPr/>
          </p:nvSpPr>
          <p:spPr>
            <a:xfrm rot="2651369">
              <a:off x="4843987" y="1457379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B728F3A-6FC9-4FB3-94E6-C8611E529F3B}"/>
                </a:ext>
              </a:extLst>
            </p:cNvPr>
            <p:cNvSpPr/>
            <p:nvPr/>
          </p:nvSpPr>
          <p:spPr>
            <a:xfrm rot="2651369">
              <a:off x="5810517" y="2455233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DFDFFEF-8774-4FCD-BA0A-3AAAEB18400A}"/>
                </a:ext>
              </a:extLst>
            </p:cNvPr>
            <p:cNvSpPr/>
            <p:nvPr/>
          </p:nvSpPr>
          <p:spPr>
            <a:xfrm>
              <a:off x="5307674" y="1173481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1814C0EF-2AC2-46A8-BE64-7B4CED6E2725}"/>
                </a:ext>
              </a:extLst>
            </p:cNvPr>
            <p:cNvSpPr/>
            <p:nvPr/>
          </p:nvSpPr>
          <p:spPr>
            <a:xfrm>
              <a:off x="6177442" y="2432043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74C567F5-2BE1-4AB2-892C-8DCD63527B3C}"/>
                </a:ext>
              </a:extLst>
            </p:cNvPr>
            <p:cNvSpPr/>
            <p:nvPr/>
          </p:nvSpPr>
          <p:spPr>
            <a:xfrm>
              <a:off x="4334814" y="2432043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82E47543-E0A3-4144-AEE3-5FF2EE2685D5}"/>
                </a:ext>
              </a:extLst>
            </p:cNvPr>
            <p:cNvSpPr/>
            <p:nvPr/>
          </p:nvSpPr>
          <p:spPr>
            <a:xfrm>
              <a:off x="5201087" y="148512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25089795-45D2-419D-AB4C-7FB592875CCF}"/>
                </a:ext>
              </a:extLst>
            </p:cNvPr>
            <p:cNvSpPr/>
            <p:nvPr/>
          </p:nvSpPr>
          <p:spPr>
            <a:xfrm>
              <a:off x="5202428" y="3378966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69180D4-B11B-442E-A485-ED31D065D2F6}"/>
                </a:ext>
              </a:extLst>
            </p:cNvPr>
            <p:cNvSpPr/>
            <p:nvPr/>
          </p:nvSpPr>
          <p:spPr>
            <a:xfrm>
              <a:off x="4049762" y="1275363"/>
              <a:ext cx="2670640" cy="2614945"/>
            </a:xfrm>
            <a:custGeom>
              <a:avLst/>
              <a:gdLst>
                <a:gd name="connsiteX0" fmla="*/ 1093422 w 2670640"/>
                <a:gd name="connsiteY0" fmla="*/ 2563675 h 2614945"/>
                <a:gd name="connsiteX1" fmla="*/ 1996671 w 2670640"/>
                <a:gd name="connsiteY1" fmla="*/ 2240290 h 2614945"/>
                <a:gd name="connsiteX2" fmla="*/ 2665744 w 2670640"/>
                <a:gd name="connsiteY2" fmla="*/ 1325890 h 2614945"/>
                <a:gd name="connsiteX3" fmla="*/ 1650983 w 2670640"/>
                <a:gd name="connsiteY3" fmla="*/ 121558 h 2614945"/>
                <a:gd name="connsiteX4" fmla="*/ 959608 w 2670640"/>
                <a:gd name="connsiteY4" fmla="*/ 166163 h 2614945"/>
                <a:gd name="connsiteX5" fmla="*/ 603 w 2670640"/>
                <a:gd name="connsiteY5" fmla="*/ 1225529 h 2614945"/>
                <a:gd name="connsiteX6" fmla="*/ 1093422 w 2670640"/>
                <a:gd name="connsiteY6" fmla="*/ 2563675 h 261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0640" h="2614945">
                  <a:moveTo>
                    <a:pt x="1093422" y="2563675"/>
                  </a:moveTo>
                  <a:cubicBezTo>
                    <a:pt x="1426100" y="2732802"/>
                    <a:pt x="1734617" y="2446587"/>
                    <a:pt x="1996671" y="2240290"/>
                  </a:cubicBezTo>
                  <a:cubicBezTo>
                    <a:pt x="2258725" y="2033993"/>
                    <a:pt x="2723359" y="1679012"/>
                    <a:pt x="2665744" y="1325890"/>
                  </a:cubicBezTo>
                  <a:cubicBezTo>
                    <a:pt x="2608129" y="972768"/>
                    <a:pt x="1935339" y="314846"/>
                    <a:pt x="1650983" y="121558"/>
                  </a:cubicBezTo>
                  <a:cubicBezTo>
                    <a:pt x="1366627" y="-71730"/>
                    <a:pt x="1234671" y="-17832"/>
                    <a:pt x="959608" y="166163"/>
                  </a:cubicBezTo>
                  <a:cubicBezTo>
                    <a:pt x="684545" y="350158"/>
                    <a:pt x="-23558" y="831519"/>
                    <a:pt x="603" y="1225529"/>
                  </a:cubicBezTo>
                  <a:cubicBezTo>
                    <a:pt x="24764" y="1619539"/>
                    <a:pt x="760744" y="2394548"/>
                    <a:pt x="1093422" y="2563675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404DC1-078F-4D84-B7C9-D38F4307FC61}"/>
              </a:ext>
            </a:extLst>
          </p:cNvPr>
          <p:cNvGrpSpPr/>
          <p:nvPr/>
        </p:nvGrpSpPr>
        <p:grpSpPr>
          <a:xfrm>
            <a:off x="8931169" y="4151377"/>
            <a:ext cx="885808" cy="1766451"/>
            <a:chOff x="4927703" y="4107598"/>
            <a:chExt cx="885808" cy="176645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53A0AC3-8551-428B-9489-60987BA189B0}"/>
                </a:ext>
              </a:extLst>
            </p:cNvPr>
            <p:cNvSpPr/>
            <p:nvPr/>
          </p:nvSpPr>
          <p:spPr>
            <a:xfrm>
              <a:off x="5299569" y="4526201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B4E6D4C-3728-4D66-B024-A1B080676E5D}"/>
                </a:ext>
              </a:extLst>
            </p:cNvPr>
            <p:cNvSpPr/>
            <p:nvPr/>
          </p:nvSpPr>
          <p:spPr>
            <a:xfrm>
              <a:off x="5305875" y="5485822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9CD79AF0-B535-4B32-9072-E567CE1C3E51}"/>
                </a:ext>
              </a:extLst>
            </p:cNvPr>
            <p:cNvSpPr/>
            <p:nvPr/>
          </p:nvSpPr>
          <p:spPr>
            <a:xfrm>
              <a:off x="5201087" y="4325889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AD6E07F-A166-4E02-8FCF-1EC6C2A448CD}"/>
                </a:ext>
              </a:extLst>
            </p:cNvPr>
            <p:cNvSpPr/>
            <p:nvPr/>
          </p:nvSpPr>
          <p:spPr>
            <a:xfrm>
              <a:off x="5201086" y="5272812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F4CFBB1-D4D1-4F07-97B8-31F7E69DA75B}"/>
                </a:ext>
              </a:extLst>
            </p:cNvPr>
            <p:cNvSpPr/>
            <p:nvPr/>
          </p:nvSpPr>
          <p:spPr>
            <a:xfrm>
              <a:off x="4927703" y="4107598"/>
              <a:ext cx="885808" cy="1591878"/>
            </a:xfrm>
            <a:custGeom>
              <a:avLst/>
              <a:gdLst>
                <a:gd name="connsiteX0" fmla="*/ 287714 w 885808"/>
                <a:gd name="connsiteY0" fmla="*/ 59241 h 1591878"/>
                <a:gd name="connsiteX1" fmla="*/ 856426 w 885808"/>
                <a:gd name="connsiteY1" fmla="*/ 148451 h 1591878"/>
                <a:gd name="connsiteX2" fmla="*/ 733763 w 885808"/>
                <a:gd name="connsiteY2" fmla="*/ 1430841 h 1591878"/>
                <a:gd name="connsiteX3" fmla="*/ 131597 w 885808"/>
                <a:gd name="connsiteY3" fmla="*/ 1464295 h 1591878"/>
                <a:gd name="connsiteX4" fmla="*/ 8933 w 885808"/>
                <a:gd name="connsiteY4" fmla="*/ 438382 h 1591878"/>
                <a:gd name="connsiteX5" fmla="*/ 287714 w 885808"/>
                <a:gd name="connsiteY5" fmla="*/ 59241 h 159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5808" h="1591878">
                  <a:moveTo>
                    <a:pt x="287714" y="59241"/>
                  </a:moveTo>
                  <a:cubicBezTo>
                    <a:pt x="428963" y="10919"/>
                    <a:pt x="782084" y="-80149"/>
                    <a:pt x="856426" y="148451"/>
                  </a:cubicBezTo>
                  <a:cubicBezTo>
                    <a:pt x="930768" y="377051"/>
                    <a:pt x="854568" y="1211534"/>
                    <a:pt x="733763" y="1430841"/>
                  </a:cubicBezTo>
                  <a:cubicBezTo>
                    <a:pt x="612958" y="1650148"/>
                    <a:pt x="252402" y="1629705"/>
                    <a:pt x="131597" y="1464295"/>
                  </a:cubicBezTo>
                  <a:cubicBezTo>
                    <a:pt x="10792" y="1298885"/>
                    <a:pt x="-17087" y="670699"/>
                    <a:pt x="8933" y="438382"/>
                  </a:cubicBezTo>
                  <a:cubicBezTo>
                    <a:pt x="34952" y="206065"/>
                    <a:pt x="146465" y="107563"/>
                    <a:pt x="287714" y="59241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47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14" grpId="0" animBg="1"/>
      <p:bldP spid="215" grpId="0" animBg="1"/>
      <p:bldP spid="4" grpId="0" animBg="1"/>
      <p:bldP spid="5" grpId="0" animBg="1"/>
      <p:bldP spid="1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51591" y="977561"/>
            <a:ext cx="8752114" cy="747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Program Life Cycle</a:t>
            </a:r>
          </a:p>
        </p:txBody>
      </p:sp>
      <p:sp>
        <p:nvSpPr>
          <p:cNvPr id="8" name="Rectangle 12"/>
          <p:cNvSpPr/>
          <p:nvPr/>
        </p:nvSpPr>
        <p:spPr>
          <a:xfrm>
            <a:off x="7251968" y="3274612"/>
            <a:ext cx="256273" cy="152400"/>
          </a:xfrm>
          <a:prstGeom prst="rect">
            <a:avLst/>
          </a:prstGeom>
          <a:solidFill>
            <a:schemeClr val="bg2">
              <a:lumMod val="50000"/>
              <a:alpha val="54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Rectangle 14"/>
          <p:cNvSpPr/>
          <p:nvPr/>
        </p:nvSpPr>
        <p:spPr>
          <a:xfrm>
            <a:off x="3594367" y="3273066"/>
            <a:ext cx="228600" cy="152400"/>
          </a:xfrm>
          <a:prstGeom prst="rect">
            <a:avLst/>
          </a:prstGeom>
          <a:solidFill>
            <a:srgbClr val="F79646">
              <a:lumMod val="75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Rectangle 15"/>
          <p:cNvSpPr/>
          <p:nvPr/>
        </p:nvSpPr>
        <p:spPr>
          <a:xfrm>
            <a:off x="3822967" y="3273066"/>
            <a:ext cx="3429000" cy="152400"/>
          </a:xfrm>
          <a:prstGeom prst="rect">
            <a:avLst/>
          </a:prstGeom>
          <a:solidFill>
            <a:srgbClr val="1F497D">
              <a:lumMod val="60000"/>
              <a:lumOff val="40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9283" y="380361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itchFamily="18" charset="0"/>
              </a:rPr>
              <a:t>Draining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18166" y="3803616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81303" y="3803616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itchFamily="18" charset="0"/>
              </a:rPr>
              <a:t>Steady State</a:t>
            </a:r>
          </a:p>
        </p:txBody>
      </p:sp>
      <p:cxnSp>
        <p:nvCxnSpPr>
          <p:cNvPr id="25" name="Straight Arrow Connector 24"/>
          <p:cNvCxnSpPr>
            <a:stCxn id="17" idx="0"/>
            <a:endCxn id="10" idx="2"/>
          </p:cNvCxnSpPr>
          <p:nvPr/>
        </p:nvCxnSpPr>
        <p:spPr>
          <a:xfrm flipV="1">
            <a:off x="5537467" y="3425467"/>
            <a:ext cx="0" cy="37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0"/>
            <a:endCxn id="9" idx="2"/>
          </p:cNvCxnSpPr>
          <p:nvPr/>
        </p:nvCxnSpPr>
        <p:spPr>
          <a:xfrm flipV="1">
            <a:off x="3554293" y="3425466"/>
            <a:ext cx="154374" cy="37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0"/>
            <a:endCxn id="8" idx="2"/>
          </p:cNvCxnSpPr>
          <p:nvPr/>
        </p:nvCxnSpPr>
        <p:spPr>
          <a:xfrm flipH="1" flipV="1">
            <a:off x="7380104" y="3427012"/>
            <a:ext cx="128136" cy="37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4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0C69ED-9EDD-49ED-A497-A9EF765C3B3E}"/>
              </a:ext>
            </a:extLst>
          </p:cNvPr>
          <p:cNvSpPr/>
          <p:nvPr/>
        </p:nvSpPr>
        <p:spPr>
          <a:xfrm>
            <a:off x="2154400" y="3955198"/>
            <a:ext cx="885808" cy="1591878"/>
          </a:xfrm>
          <a:custGeom>
            <a:avLst/>
            <a:gdLst>
              <a:gd name="connsiteX0" fmla="*/ 287714 w 885808"/>
              <a:gd name="connsiteY0" fmla="*/ 59241 h 1591878"/>
              <a:gd name="connsiteX1" fmla="*/ 856426 w 885808"/>
              <a:gd name="connsiteY1" fmla="*/ 148451 h 1591878"/>
              <a:gd name="connsiteX2" fmla="*/ 733763 w 885808"/>
              <a:gd name="connsiteY2" fmla="*/ 1430841 h 1591878"/>
              <a:gd name="connsiteX3" fmla="*/ 131597 w 885808"/>
              <a:gd name="connsiteY3" fmla="*/ 1464295 h 1591878"/>
              <a:gd name="connsiteX4" fmla="*/ 8933 w 885808"/>
              <a:gd name="connsiteY4" fmla="*/ 438382 h 1591878"/>
              <a:gd name="connsiteX5" fmla="*/ 287714 w 885808"/>
              <a:gd name="connsiteY5" fmla="*/ 59241 h 1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08" h="1591878">
                <a:moveTo>
                  <a:pt x="287714" y="59241"/>
                </a:moveTo>
                <a:cubicBezTo>
                  <a:pt x="428963" y="10919"/>
                  <a:pt x="782084" y="-80149"/>
                  <a:pt x="856426" y="148451"/>
                </a:cubicBezTo>
                <a:cubicBezTo>
                  <a:pt x="930768" y="377051"/>
                  <a:pt x="854568" y="1211534"/>
                  <a:pt x="733763" y="1430841"/>
                </a:cubicBezTo>
                <a:cubicBezTo>
                  <a:pt x="612958" y="1650148"/>
                  <a:pt x="252402" y="1629705"/>
                  <a:pt x="131597" y="1464295"/>
                </a:cubicBezTo>
                <a:cubicBezTo>
                  <a:pt x="10792" y="1298885"/>
                  <a:pt x="-17087" y="670699"/>
                  <a:pt x="8933" y="438382"/>
                </a:cubicBezTo>
                <a:cubicBezTo>
                  <a:pt x="34952" y="206065"/>
                  <a:pt x="146465" y="107563"/>
                  <a:pt x="287714" y="5924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F12078-8D68-4316-B469-B749A6372F1B}"/>
              </a:ext>
            </a:extLst>
          </p:cNvPr>
          <p:cNvSpPr/>
          <p:nvPr/>
        </p:nvSpPr>
        <p:spPr>
          <a:xfrm>
            <a:off x="1326389" y="1093925"/>
            <a:ext cx="2670640" cy="2614945"/>
          </a:xfrm>
          <a:custGeom>
            <a:avLst/>
            <a:gdLst>
              <a:gd name="connsiteX0" fmla="*/ 1093422 w 2670640"/>
              <a:gd name="connsiteY0" fmla="*/ 2563675 h 2614945"/>
              <a:gd name="connsiteX1" fmla="*/ 1996671 w 2670640"/>
              <a:gd name="connsiteY1" fmla="*/ 2240290 h 2614945"/>
              <a:gd name="connsiteX2" fmla="*/ 2665744 w 2670640"/>
              <a:gd name="connsiteY2" fmla="*/ 1325890 h 2614945"/>
              <a:gd name="connsiteX3" fmla="*/ 1650983 w 2670640"/>
              <a:gd name="connsiteY3" fmla="*/ 121558 h 2614945"/>
              <a:gd name="connsiteX4" fmla="*/ 959608 w 2670640"/>
              <a:gd name="connsiteY4" fmla="*/ 166163 h 2614945"/>
              <a:gd name="connsiteX5" fmla="*/ 603 w 2670640"/>
              <a:gd name="connsiteY5" fmla="*/ 1225529 h 2614945"/>
              <a:gd name="connsiteX6" fmla="*/ 1093422 w 2670640"/>
              <a:gd name="connsiteY6" fmla="*/ 2563675 h 261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0640" h="2614945">
                <a:moveTo>
                  <a:pt x="1093422" y="2563675"/>
                </a:moveTo>
                <a:cubicBezTo>
                  <a:pt x="1426100" y="2732802"/>
                  <a:pt x="1734617" y="2446587"/>
                  <a:pt x="1996671" y="2240290"/>
                </a:cubicBezTo>
                <a:cubicBezTo>
                  <a:pt x="2258725" y="2033993"/>
                  <a:pt x="2723359" y="1679012"/>
                  <a:pt x="2665744" y="1325890"/>
                </a:cubicBezTo>
                <a:cubicBezTo>
                  <a:pt x="2608129" y="972768"/>
                  <a:pt x="1935339" y="314846"/>
                  <a:pt x="1650983" y="121558"/>
                </a:cubicBezTo>
                <a:cubicBezTo>
                  <a:pt x="1366627" y="-71730"/>
                  <a:pt x="1234671" y="-17832"/>
                  <a:pt x="959608" y="166163"/>
                </a:cubicBezTo>
                <a:cubicBezTo>
                  <a:pt x="684545" y="350158"/>
                  <a:pt x="-23558" y="831519"/>
                  <a:pt x="603" y="1225529"/>
                </a:cubicBezTo>
                <a:cubicBezTo>
                  <a:pt x="24764" y="1619539"/>
                  <a:pt x="760744" y="2394548"/>
                  <a:pt x="1093422" y="2563675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5BBC8CB-DCCC-4190-BF36-D4F4E6B4CAF6}"/>
              </a:ext>
            </a:extLst>
          </p:cNvPr>
          <p:cNvSpPr/>
          <p:nvPr/>
        </p:nvSpPr>
        <p:spPr>
          <a:xfrm>
            <a:off x="8135650" y="4901568"/>
            <a:ext cx="1006655" cy="599005"/>
          </a:xfrm>
          <a:custGeom>
            <a:avLst/>
            <a:gdLst>
              <a:gd name="connsiteX0" fmla="*/ 985916 w 1006655"/>
              <a:gd name="connsiteY0" fmla="*/ 58739 h 599005"/>
              <a:gd name="connsiteX1" fmla="*/ 697818 w 1006655"/>
              <a:gd name="connsiteY1" fmla="*/ 509676 h 599005"/>
              <a:gd name="connsiteX2" fmla="*/ 46464 w 1006655"/>
              <a:gd name="connsiteY2" fmla="*/ 559780 h 599005"/>
              <a:gd name="connsiteX3" fmla="*/ 159198 w 1006655"/>
              <a:gd name="connsiteY3" fmla="*/ 58739 h 599005"/>
              <a:gd name="connsiteX4" fmla="*/ 985916 w 1006655"/>
              <a:gd name="connsiteY4" fmla="*/ 58739 h 5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655" h="599005">
                <a:moveTo>
                  <a:pt x="985916" y="58739"/>
                </a:moveTo>
                <a:cubicBezTo>
                  <a:pt x="1075686" y="133895"/>
                  <a:pt x="854393" y="426169"/>
                  <a:pt x="697818" y="509676"/>
                </a:cubicBezTo>
                <a:cubicBezTo>
                  <a:pt x="541243" y="593183"/>
                  <a:pt x="136234" y="634936"/>
                  <a:pt x="46464" y="559780"/>
                </a:cubicBezTo>
                <a:cubicBezTo>
                  <a:pt x="-43306" y="484624"/>
                  <a:pt x="-1553" y="140158"/>
                  <a:pt x="159198" y="58739"/>
                </a:cubicBezTo>
                <a:cubicBezTo>
                  <a:pt x="319949" y="-22680"/>
                  <a:pt x="896146" y="-16417"/>
                  <a:pt x="985916" y="58739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665C417D-C64F-4062-85B5-0B07E1388A65}"/>
              </a:ext>
            </a:extLst>
          </p:cNvPr>
          <p:cNvSpPr/>
          <p:nvPr/>
        </p:nvSpPr>
        <p:spPr>
          <a:xfrm>
            <a:off x="8124479" y="3041320"/>
            <a:ext cx="927535" cy="1660543"/>
          </a:xfrm>
          <a:custGeom>
            <a:avLst/>
            <a:gdLst>
              <a:gd name="connsiteX0" fmla="*/ 771619 w 927535"/>
              <a:gd name="connsiteY0" fmla="*/ 1518154 h 1660543"/>
              <a:gd name="connsiteX1" fmla="*/ 120265 w 927535"/>
              <a:gd name="connsiteY1" fmla="*/ 1468050 h 1660543"/>
              <a:gd name="connsiteX2" fmla="*/ 70161 w 927535"/>
              <a:gd name="connsiteY2" fmla="*/ 140291 h 1660543"/>
              <a:gd name="connsiteX3" fmla="*/ 871827 w 927535"/>
              <a:gd name="connsiteY3" fmla="*/ 190395 h 1660543"/>
              <a:gd name="connsiteX4" fmla="*/ 771619 w 927535"/>
              <a:gd name="connsiteY4" fmla="*/ 1518154 h 166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35" h="1660543">
                <a:moveTo>
                  <a:pt x="771619" y="1518154"/>
                </a:moveTo>
                <a:cubicBezTo>
                  <a:pt x="646359" y="1731096"/>
                  <a:pt x="237175" y="1697694"/>
                  <a:pt x="120265" y="1468050"/>
                </a:cubicBezTo>
                <a:cubicBezTo>
                  <a:pt x="3355" y="1238406"/>
                  <a:pt x="-55099" y="353233"/>
                  <a:pt x="70161" y="140291"/>
                </a:cubicBezTo>
                <a:cubicBezTo>
                  <a:pt x="195421" y="-72651"/>
                  <a:pt x="750742" y="-32986"/>
                  <a:pt x="871827" y="190395"/>
                </a:cubicBezTo>
                <a:cubicBezTo>
                  <a:pt x="992912" y="413776"/>
                  <a:pt x="896879" y="1305212"/>
                  <a:pt x="771619" y="1518154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41E3B63-FABD-404A-9A14-C3231DB7D57A}"/>
              </a:ext>
            </a:extLst>
          </p:cNvPr>
          <p:cNvSpPr/>
          <p:nvPr/>
        </p:nvSpPr>
        <p:spPr>
          <a:xfrm>
            <a:off x="7209560" y="1051618"/>
            <a:ext cx="2847759" cy="1963628"/>
          </a:xfrm>
          <a:custGeom>
            <a:avLst/>
            <a:gdLst>
              <a:gd name="connsiteX0" fmla="*/ 1598855 w 2847759"/>
              <a:gd name="connsiteY0" fmla="*/ 100777 h 1963628"/>
              <a:gd name="connsiteX1" fmla="*/ 2813880 w 2847759"/>
              <a:gd name="connsiteY1" fmla="*/ 1165489 h 1963628"/>
              <a:gd name="connsiteX2" fmla="*/ 2287787 w 2847759"/>
              <a:gd name="connsiteY2" fmla="*/ 1854420 h 1963628"/>
              <a:gd name="connsiteX3" fmla="*/ 33102 w 2847759"/>
              <a:gd name="connsiteY3" fmla="*/ 1791790 h 1963628"/>
              <a:gd name="connsiteX4" fmla="*/ 985080 w 2847759"/>
              <a:gd name="connsiteY4" fmla="*/ 238563 h 1963628"/>
              <a:gd name="connsiteX5" fmla="*/ 1598855 w 2847759"/>
              <a:gd name="connsiteY5" fmla="*/ 100777 h 19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59" h="1963628">
                <a:moveTo>
                  <a:pt x="1598855" y="100777"/>
                </a:moveTo>
                <a:cubicBezTo>
                  <a:pt x="1903655" y="255265"/>
                  <a:pt x="2699058" y="873215"/>
                  <a:pt x="2813880" y="1165489"/>
                </a:cubicBezTo>
                <a:cubicBezTo>
                  <a:pt x="2928702" y="1457763"/>
                  <a:pt x="2751250" y="1750036"/>
                  <a:pt x="2287787" y="1854420"/>
                </a:cubicBezTo>
                <a:cubicBezTo>
                  <a:pt x="1824324" y="1958804"/>
                  <a:pt x="250220" y="2061100"/>
                  <a:pt x="33102" y="1791790"/>
                </a:cubicBezTo>
                <a:cubicBezTo>
                  <a:pt x="-184016" y="1522481"/>
                  <a:pt x="728297" y="524574"/>
                  <a:pt x="985080" y="238563"/>
                </a:cubicBezTo>
                <a:cubicBezTo>
                  <a:pt x="1241863" y="-47448"/>
                  <a:pt x="1294055" y="-53711"/>
                  <a:pt x="1598855" y="100777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E54F6-68B5-4D05-BE67-840C48DDE4EA}"/>
              </a:ext>
            </a:extLst>
          </p:cNvPr>
          <p:cNvSpPr txBox="1">
            <a:spLocks/>
          </p:cNvSpPr>
          <p:nvPr/>
        </p:nvSpPr>
        <p:spPr>
          <a:xfrm>
            <a:off x="118103" y="103352"/>
            <a:ext cx="4117319" cy="747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Reconfiguration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F8F31-4156-4449-AAD0-DADBBD89A9EA}"/>
              </a:ext>
            </a:extLst>
          </p:cNvPr>
          <p:cNvGrpSpPr/>
          <p:nvPr/>
        </p:nvGrpSpPr>
        <p:grpSpPr>
          <a:xfrm>
            <a:off x="1530660" y="1021081"/>
            <a:ext cx="2241470" cy="4700568"/>
            <a:chOff x="4897058" y="1268119"/>
            <a:chExt cx="2241470" cy="4700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F142E-C50A-4E15-8CB3-4360BF8E06C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A0FDF-365B-4DB2-B35C-D8EF82795475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E0F95-94DB-4726-8B89-C9F6EA1C0AA6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CE4F8-293E-4A3E-A7CB-66FBB1CDEF83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08A6B7-9F56-4F72-8699-806249E148CD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BA8D87-7DB6-449A-A81A-759D1C3F8AFF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AEC82-5AFA-44B8-9F31-BA1439E1F429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D9681-CCA5-4D3D-9084-6AE1DE33B8EB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79E1F2-2DAB-415B-8C49-0B9A0320653A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74B5C8-EBEE-49A3-A911-B44A43C57754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CEFCA0-42B4-427B-ABFF-D1EE710457F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33B559-4BDB-458A-9DED-BD743118AA26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B2925D-2BE9-419B-97FE-8C7828E74149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C6E612-7029-4A9E-95BE-B7F5ECE395F8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85">
            <a:extLst>
              <a:ext uri="{FF2B5EF4-FFF2-40B4-BE49-F238E27FC236}">
                <a16:creationId xmlns:a16="http://schemas.microsoft.com/office/drawing/2014/main" id="{28D585DE-F86D-4F9A-BE25-8AA87BC31BDC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3069218" y="1434868"/>
            <a:ext cx="152400" cy="990600"/>
            <a:chOff x="4693" y="1480"/>
            <a:chExt cx="72" cy="559"/>
          </a:xfrm>
        </p:grpSpPr>
        <p:sp>
          <p:nvSpPr>
            <p:cNvPr id="31" name="Oval 86">
              <a:extLst>
                <a:ext uri="{FF2B5EF4-FFF2-40B4-BE49-F238E27FC236}">
                  <a16:creationId xmlns:a16="http://schemas.microsoft.com/office/drawing/2014/main" id="{C5226A20-B923-4710-A2CC-A5E0DA3E5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" name="Oval 87">
              <a:extLst>
                <a:ext uri="{FF2B5EF4-FFF2-40B4-BE49-F238E27FC236}">
                  <a16:creationId xmlns:a16="http://schemas.microsoft.com/office/drawing/2014/main" id="{2A75C766-5252-43DD-B8CE-98BF5764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" name="Oval 88">
              <a:extLst>
                <a:ext uri="{FF2B5EF4-FFF2-40B4-BE49-F238E27FC236}">
                  <a16:creationId xmlns:a16="http://schemas.microsoft.com/office/drawing/2014/main" id="{7B7D8AB1-DE55-45AD-8635-5D3EDE738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" name="Oval 89">
              <a:extLst>
                <a:ext uri="{FF2B5EF4-FFF2-40B4-BE49-F238E27FC236}">
                  <a16:creationId xmlns:a16="http://schemas.microsoft.com/office/drawing/2014/main" id="{C6379156-AF6A-4402-8DC5-200F65888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" name="Oval 90">
              <a:extLst>
                <a:ext uri="{FF2B5EF4-FFF2-40B4-BE49-F238E27FC236}">
                  <a16:creationId xmlns:a16="http://schemas.microsoft.com/office/drawing/2014/main" id="{628C5305-C667-4816-9C40-599A2AFB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" name="Oval 91">
              <a:extLst>
                <a:ext uri="{FF2B5EF4-FFF2-40B4-BE49-F238E27FC236}">
                  <a16:creationId xmlns:a16="http://schemas.microsoft.com/office/drawing/2014/main" id="{3FEBEC86-E6DB-4878-886D-257CB7981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85">
            <a:extLst>
              <a:ext uri="{FF2B5EF4-FFF2-40B4-BE49-F238E27FC236}">
                <a16:creationId xmlns:a16="http://schemas.microsoft.com/office/drawing/2014/main" id="{4FFF7B01-7852-441C-A640-FF7F2355ACD3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3055016" y="2389585"/>
            <a:ext cx="152400" cy="990600"/>
            <a:chOff x="4693" y="1480"/>
            <a:chExt cx="72" cy="559"/>
          </a:xfrm>
        </p:grpSpPr>
        <p:sp>
          <p:nvSpPr>
            <p:cNvPr id="38" name="Oval 86">
              <a:extLst>
                <a:ext uri="{FF2B5EF4-FFF2-40B4-BE49-F238E27FC236}">
                  <a16:creationId xmlns:a16="http://schemas.microsoft.com/office/drawing/2014/main" id="{0308EDC2-1932-4A4E-8E13-B6AAD628F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" name="Oval 87">
              <a:extLst>
                <a:ext uri="{FF2B5EF4-FFF2-40B4-BE49-F238E27FC236}">
                  <a16:creationId xmlns:a16="http://schemas.microsoft.com/office/drawing/2014/main" id="{3713F9A0-482A-4A57-849B-DD06541CD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" name="Oval 88">
              <a:extLst>
                <a:ext uri="{FF2B5EF4-FFF2-40B4-BE49-F238E27FC236}">
                  <a16:creationId xmlns:a16="http://schemas.microsoft.com/office/drawing/2014/main" id="{06E6B56F-45DE-4A64-A92E-91D9B1622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" name="Oval 89">
              <a:extLst>
                <a:ext uri="{FF2B5EF4-FFF2-40B4-BE49-F238E27FC236}">
                  <a16:creationId xmlns:a16="http://schemas.microsoft.com/office/drawing/2014/main" id="{BBED5EA2-622C-4DCD-9FBD-AF8512BF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" name="Oval 90">
              <a:extLst>
                <a:ext uri="{FF2B5EF4-FFF2-40B4-BE49-F238E27FC236}">
                  <a16:creationId xmlns:a16="http://schemas.microsoft.com/office/drawing/2014/main" id="{FDFF7E06-45E0-4497-B5DD-DFBC39F7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" name="Oval 91">
              <a:extLst>
                <a:ext uri="{FF2B5EF4-FFF2-40B4-BE49-F238E27FC236}">
                  <a16:creationId xmlns:a16="http://schemas.microsoft.com/office/drawing/2014/main" id="{3EB6A006-709E-488F-A3DA-D60D26FFB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85">
            <a:extLst>
              <a:ext uri="{FF2B5EF4-FFF2-40B4-BE49-F238E27FC236}">
                <a16:creationId xmlns:a16="http://schemas.microsoft.com/office/drawing/2014/main" id="{E5C1CD25-A5B2-4E51-8293-1ADCCB0BF331}"/>
              </a:ext>
            </a:extLst>
          </p:cNvPr>
          <p:cNvGrpSpPr>
            <a:grpSpLocks/>
          </p:cNvGrpSpPr>
          <p:nvPr/>
        </p:nvGrpSpPr>
        <p:grpSpPr bwMode="auto">
          <a:xfrm>
            <a:off x="2541225" y="3523491"/>
            <a:ext cx="152400" cy="639726"/>
            <a:chOff x="4693" y="1576"/>
            <a:chExt cx="72" cy="361"/>
          </a:xfrm>
        </p:grpSpPr>
        <p:sp>
          <p:nvSpPr>
            <p:cNvPr id="46" name="Oval 87">
              <a:extLst>
                <a:ext uri="{FF2B5EF4-FFF2-40B4-BE49-F238E27FC236}">
                  <a16:creationId xmlns:a16="http://schemas.microsoft.com/office/drawing/2014/main" id="{1022D273-BE2C-407D-AA8D-5D66BDEB9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" name="Oval 88">
              <a:extLst>
                <a:ext uri="{FF2B5EF4-FFF2-40B4-BE49-F238E27FC236}">
                  <a16:creationId xmlns:a16="http://schemas.microsoft.com/office/drawing/2014/main" id="{07233998-8E24-4430-B371-61DF88EC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" name="Oval 89">
              <a:extLst>
                <a:ext uri="{FF2B5EF4-FFF2-40B4-BE49-F238E27FC236}">
                  <a16:creationId xmlns:a16="http://schemas.microsoft.com/office/drawing/2014/main" id="{DDB5D7A7-12A7-45C5-A9EF-A3EA1897E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" name="Oval 91">
              <a:extLst>
                <a:ext uri="{FF2B5EF4-FFF2-40B4-BE49-F238E27FC236}">
                  <a16:creationId xmlns:a16="http://schemas.microsoft.com/office/drawing/2014/main" id="{C347CF28-4555-4766-9855-C5663820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85">
            <a:extLst>
              <a:ext uri="{FF2B5EF4-FFF2-40B4-BE49-F238E27FC236}">
                <a16:creationId xmlns:a16="http://schemas.microsoft.com/office/drawing/2014/main" id="{BB9D326C-A530-406D-AB87-41E7018E3BA6}"/>
              </a:ext>
            </a:extLst>
          </p:cNvPr>
          <p:cNvGrpSpPr>
            <a:grpSpLocks/>
          </p:cNvGrpSpPr>
          <p:nvPr/>
        </p:nvGrpSpPr>
        <p:grpSpPr bwMode="auto">
          <a:xfrm>
            <a:off x="2539514" y="5404904"/>
            <a:ext cx="152400" cy="457200"/>
            <a:chOff x="4693" y="1480"/>
            <a:chExt cx="72" cy="258"/>
          </a:xfrm>
        </p:grpSpPr>
        <p:sp>
          <p:nvSpPr>
            <p:cNvPr id="52" name="Oval 86">
              <a:extLst>
                <a:ext uri="{FF2B5EF4-FFF2-40B4-BE49-F238E27FC236}">
                  <a16:creationId xmlns:a16="http://schemas.microsoft.com/office/drawing/2014/main" id="{AB7B0C80-068F-4BEE-B24B-83E8B502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3" name="Oval 87">
              <a:extLst>
                <a:ext uri="{FF2B5EF4-FFF2-40B4-BE49-F238E27FC236}">
                  <a16:creationId xmlns:a16="http://schemas.microsoft.com/office/drawing/2014/main" id="{3E2540E9-A3AD-46FF-8B32-E86C8EDA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4" name="Oval 88">
              <a:extLst>
                <a:ext uri="{FF2B5EF4-FFF2-40B4-BE49-F238E27FC236}">
                  <a16:creationId xmlns:a16="http://schemas.microsoft.com/office/drawing/2014/main" id="{83B43278-AA58-4453-BA46-417CF56FE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85">
            <a:extLst>
              <a:ext uri="{FF2B5EF4-FFF2-40B4-BE49-F238E27FC236}">
                <a16:creationId xmlns:a16="http://schemas.microsoft.com/office/drawing/2014/main" id="{BF97C5E4-9489-46AA-973B-66E6A04DDB34}"/>
              </a:ext>
            </a:extLst>
          </p:cNvPr>
          <p:cNvGrpSpPr>
            <a:grpSpLocks/>
          </p:cNvGrpSpPr>
          <p:nvPr/>
        </p:nvGrpSpPr>
        <p:grpSpPr bwMode="auto">
          <a:xfrm>
            <a:off x="2541059" y="4426072"/>
            <a:ext cx="152400" cy="639726"/>
            <a:chOff x="4693" y="1576"/>
            <a:chExt cx="72" cy="361"/>
          </a:xfrm>
        </p:grpSpPr>
        <p:sp>
          <p:nvSpPr>
            <p:cNvPr id="60" name="Oval 87">
              <a:extLst>
                <a:ext uri="{FF2B5EF4-FFF2-40B4-BE49-F238E27FC236}">
                  <a16:creationId xmlns:a16="http://schemas.microsoft.com/office/drawing/2014/main" id="{C278F2FA-059F-4D59-8043-FDFE703B8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1" name="Oval 88">
              <a:extLst>
                <a:ext uri="{FF2B5EF4-FFF2-40B4-BE49-F238E27FC236}">
                  <a16:creationId xmlns:a16="http://schemas.microsoft.com/office/drawing/2014/main" id="{B838BF04-7D99-44D2-9FFD-3F700BAFF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2" name="Oval 89">
              <a:extLst>
                <a:ext uri="{FF2B5EF4-FFF2-40B4-BE49-F238E27FC236}">
                  <a16:creationId xmlns:a16="http://schemas.microsoft.com/office/drawing/2014/main" id="{9107021F-B122-459F-A6DA-48138EA5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75D757ED-7D79-4721-9857-6C394F08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85">
            <a:extLst>
              <a:ext uri="{FF2B5EF4-FFF2-40B4-BE49-F238E27FC236}">
                <a16:creationId xmlns:a16="http://schemas.microsoft.com/office/drawing/2014/main" id="{CEA0C759-F465-4CD0-B68D-347D934E206C}"/>
              </a:ext>
            </a:extLst>
          </p:cNvPr>
          <p:cNvGrpSpPr>
            <a:grpSpLocks/>
          </p:cNvGrpSpPr>
          <p:nvPr/>
        </p:nvGrpSpPr>
        <p:grpSpPr bwMode="auto">
          <a:xfrm>
            <a:off x="2538583" y="813294"/>
            <a:ext cx="152400" cy="457200"/>
            <a:chOff x="4693" y="1781"/>
            <a:chExt cx="72" cy="258"/>
          </a:xfrm>
        </p:grpSpPr>
        <p:sp>
          <p:nvSpPr>
            <p:cNvPr id="69" name="Oval 89">
              <a:extLst>
                <a:ext uri="{FF2B5EF4-FFF2-40B4-BE49-F238E27FC236}">
                  <a16:creationId xmlns:a16="http://schemas.microsoft.com/office/drawing/2014/main" id="{AEB30BE1-98ED-4B82-B4DD-2015EED17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0" name="Oval 90">
              <a:extLst>
                <a:ext uri="{FF2B5EF4-FFF2-40B4-BE49-F238E27FC236}">
                  <a16:creationId xmlns:a16="http://schemas.microsoft.com/office/drawing/2014/main" id="{6FCE0082-933B-4FB4-9015-B7F85037E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1" name="Oval 91">
              <a:extLst>
                <a:ext uri="{FF2B5EF4-FFF2-40B4-BE49-F238E27FC236}">
                  <a16:creationId xmlns:a16="http://schemas.microsoft.com/office/drawing/2014/main" id="{2780D8A2-B07B-4DA4-9F6A-E0FC70DB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85">
            <a:extLst>
              <a:ext uri="{FF2B5EF4-FFF2-40B4-BE49-F238E27FC236}">
                <a16:creationId xmlns:a16="http://schemas.microsoft.com/office/drawing/2014/main" id="{BD7A6501-8E5F-49C5-90A0-DE66C13C195B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2073699" y="2375126"/>
            <a:ext cx="152400" cy="990600"/>
            <a:chOff x="4693" y="1480"/>
            <a:chExt cx="72" cy="559"/>
          </a:xfrm>
        </p:grpSpPr>
        <p:sp>
          <p:nvSpPr>
            <p:cNvPr id="73" name="Oval 86">
              <a:extLst>
                <a:ext uri="{FF2B5EF4-FFF2-40B4-BE49-F238E27FC236}">
                  <a16:creationId xmlns:a16="http://schemas.microsoft.com/office/drawing/2014/main" id="{F552DC09-F1CD-4818-981B-21C8152BA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4" name="Oval 87">
              <a:extLst>
                <a:ext uri="{FF2B5EF4-FFF2-40B4-BE49-F238E27FC236}">
                  <a16:creationId xmlns:a16="http://schemas.microsoft.com/office/drawing/2014/main" id="{48B01AD4-A9FC-4B05-BFD7-C971C8DC8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5" name="Oval 88">
              <a:extLst>
                <a:ext uri="{FF2B5EF4-FFF2-40B4-BE49-F238E27FC236}">
                  <a16:creationId xmlns:a16="http://schemas.microsoft.com/office/drawing/2014/main" id="{05741C4D-7263-41C1-A47A-D0FD5871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6" name="Oval 89">
              <a:extLst>
                <a:ext uri="{FF2B5EF4-FFF2-40B4-BE49-F238E27FC236}">
                  <a16:creationId xmlns:a16="http://schemas.microsoft.com/office/drawing/2014/main" id="{02B674EC-4C53-45B9-A666-230F4E35C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7" name="Oval 90">
              <a:extLst>
                <a:ext uri="{FF2B5EF4-FFF2-40B4-BE49-F238E27FC236}">
                  <a16:creationId xmlns:a16="http://schemas.microsoft.com/office/drawing/2014/main" id="{9634AE50-6524-44E3-9103-A6C26840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8" name="Oval 91">
              <a:extLst>
                <a:ext uri="{FF2B5EF4-FFF2-40B4-BE49-F238E27FC236}">
                  <a16:creationId xmlns:a16="http://schemas.microsoft.com/office/drawing/2014/main" id="{E87B8017-DBBB-452E-BC32-F767202E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85">
            <a:extLst>
              <a:ext uri="{FF2B5EF4-FFF2-40B4-BE49-F238E27FC236}">
                <a16:creationId xmlns:a16="http://schemas.microsoft.com/office/drawing/2014/main" id="{1EC9AD17-7F61-4A81-B92F-FD4C9293AA89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2100562" y="1407006"/>
            <a:ext cx="152400" cy="990600"/>
            <a:chOff x="4693" y="1480"/>
            <a:chExt cx="72" cy="559"/>
          </a:xfrm>
        </p:grpSpPr>
        <p:sp>
          <p:nvSpPr>
            <p:cNvPr id="80" name="Oval 86">
              <a:extLst>
                <a:ext uri="{FF2B5EF4-FFF2-40B4-BE49-F238E27FC236}">
                  <a16:creationId xmlns:a16="http://schemas.microsoft.com/office/drawing/2014/main" id="{367ABAD6-8408-4F3C-9716-4ACF661F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1" name="Oval 87">
              <a:extLst>
                <a:ext uri="{FF2B5EF4-FFF2-40B4-BE49-F238E27FC236}">
                  <a16:creationId xmlns:a16="http://schemas.microsoft.com/office/drawing/2014/main" id="{826B30C3-CCA9-4F6F-B850-77C17BAFE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2" name="Oval 88">
              <a:extLst>
                <a:ext uri="{FF2B5EF4-FFF2-40B4-BE49-F238E27FC236}">
                  <a16:creationId xmlns:a16="http://schemas.microsoft.com/office/drawing/2014/main" id="{71C56698-6329-4FE9-B089-53B918CE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3" name="Oval 89">
              <a:extLst>
                <a:ext uri="{FF2B5EF4-FFF2-40B4-BE49-F238E27FC236}">
                  <a16:creationId xmlns:a16="http://schemas.microsoft.com/office/drawing/2014/main" id="{9572C5A8-27FE-425B-83B2-05CB82865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4" name="Oval 90">
              <a:extLst>
                <a:ext uri="{FF2B5EF4-FFF2-40B4-BE49-F238E27FC236}">
                  <a16:creationId xmlns:a16="http://schemas.microsoft.com/office/drawing/2014/main" id="{49E2A1B2-895E-4E7E-8FE8-1365FC697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5" name="Oval 91">
              <a:extLst>
                <a:ext uri="{FF2B5EF4-FFF2-40B4-BE49-F238E27FC236}">
                  <a16:creationId xmlns:a16="http://schemas.microsoft.com/office/drawing/2014/main" id="{7A6787BC-BA90-4CA7-B20A-65BA381CC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2506668-DB7B-4537-8FA6-CBD8488D9744}"/>
              </a:ext>
            </a:extLst>
          </p:cNvPr>
          <p:cNvGrpSpPr/>
          <p:nvPr/>
        </p:nvGrpSpPr>
        <p:grpSpPr>
          <a:xfrm>
            <a:off x="7512413" y="978928"/>
            <a:ext cx="2241470" cy="4700568"/>
            <a:chOff x="4897058" y="1268119"/>
            <a:chExt cx="2241470" cy="47005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D48AA40-CDA5-47B7-ADEA-5D944AA365B7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078A53-7EB2-42DE-8EA3-D62D904B803C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CE6802-9F23-44FA-89E8-5BCC6B1D3C07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B5227B2-0880-4D6B-9ADC-8E49464226B8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620BD02-34EC-45EE-8CA2-269CE67B7BA7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BC2427-AE65-4BBA-A5AE-DC5EE90AE4D7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0E88927-9F77-40AD-97C8-D7FCDC857D17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C9FCE13-01F9-4436-A68C-5386658DCBCA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DD6B7DBE-79EE-485B-801D-EA9D3C78834E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3C6628DC-0182-4CB5-919F-7A41EF603DFF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EF3C9F5-2E7C-4306-98B9-F373704D7A3A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6C4F20AA-308D-45F1-980B-D66609794880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EFB473A-F30B-4FAF-B44D-64528585563E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3988CFC1-6122-4780-A1BE-DE0F51ABA115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43815D2-770B-416E-9586-2A26003486E2}"/>
              </a:ext>
            </a:extLst>
          </p:cNvPr>
          <p:cNvCxnSpPr>
            <a:cxnSpLocks/>
          </p:cNvCxnSpPr>
          <p:nvPr/>
        </p:nvCxnSpPr>
        <p:spPr>
          <a:xfrm>
            <a:off x="4610100" y="3184331"/>
            <a:ext cx="265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0C292EF-7A3D-46F2-8DCF-4546BE01E98F}"/>
              </a:ext>
            </a:extLst>
          </p:cNvPr>
          <p:cNvSpPr/>
          <p:nvPr/>
        </p:nvSpPr>
        <p:spPr>
          <a:xfrm>
            <a:off x="1324449" y="5973901"/>
            <a:ext cx="532764" cy="270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B815AA4-F1BB-4F57-B171-E372585855EB}"/>
              </a:ext>
            </a:extLst>
          </p:cNvPr>
          <p:cNvSpPr/>
          <p:nvPr/>
        </p:nvSpPr>
        <p:spPr>
          <a:xfrm>
            <a:off x="1324449" y="5577276"/>
            <a:ext cx="532764" cy="270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n-1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7B8BA5C-DA7F-4825-B962-9DD00B06D14B}"/>
              </a:ext>
            </a:extLst>
          </p:cNvPr>
          <p:cNvSpPr/>
          <p:nvPr/>
        </p:nvSpPr>
        <p:spPr>
          <a:xfrm>
            <a:off x="1296301" y="5186827"/>
            <a:ext cx="532764" cy="24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11BD47A-7166-4A6D-96C5-57F2E655CB1D}"/>
              </a:ext>
            </a:extLst>
          </p:cNvPr>
          <p:cNvSpPr/>
          <p:nvPr/>
        </p:nvSpPr>
        <p:spPr>
          <a:xfrm>
            <a:off x="9872437" y="5699594"/>
            <a:ext cx="626139" cy="2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n+1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88CB032-B46E-4FFB-BE6B-339122CD27F0}"/>
              </a:ext>
            </a:extLst>
          </p:cNvPr>
          <p:cNvSpPr/>
          <p:nvPr/>
        </p:nvSpPr>
        <p:spPr>
          <a:xfrm>
            <a:off x="9872437" y="5004985"/>
            <a:ext cx="626139" cy="2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n+3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CDEBA2E-AA52-46F2-94AE-FDA44A99B602}"/>
              </a:ext>
            </a:extLst>
          </p:cNvPr>
          <p:cNvSpPr/>
          <p:nvPr/>
        </p:nvSpPr>
        <p:spPr>
          <a:xfrm>
            <a:off x="9872437" y="5373612"/>
            <a:ext cx="626139" cy="2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n+2</a:t>
            </a:r>
          </a:p>
        </p:txBody>
      </p:sp>
      <p:grpSp>
        <p:nvGrpSpPr>
          <p:cNvPr id="184" name="remaining data">
            <a:extLst>
              <a:ext uri="{FF2B5EF4-FFF2-40B4-BE49-F238E27FC236}">
                <a16:creationId xmlns:a16="http://schemas.microsoft.com/office/drawing/2014/main" id="{04EC9FF1-1C45-4970-8E95-648A0F6B3EE5}"/>
              </a:ext>
            </a:extLst>
          </p:cNvPr>
          <p:cNvGrpSpPr>
            <a:grpSpLocks/>
          </p:cNvGrpSpPr>
          <p:nvPr/>
        </p:nvGrpSpPr>
        <p:grpSpPr bwMode="auto">
          <a:xfrm>
            <a:off x="2531449" y="665545"/>
            <a:ext cx="152400" cy="639726"/>
            <a:chOff x="4693" y="1480"/>
            <a:chExt cx="72" cy="361"/>
          </a:xfrm>
        </p:grpSpPr>
        <p:sp>
          <p:nvSpPr>
            <p:cNvPr id="185" name="Oval 86">
              <a:extLst>
                <a:ext uri="{FF2B5EF4-FFF2-40B4-BE49-F238E27FC236}">
                  <a16:creationId xmlns:a16="http://schemas.microsoft.com/office/drawing/2014/main" id="{C23BD37C-560F-4458-8C06-907FE7A02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86" name="Oval 87">
              <a:extLst>
                <a:ext uri="{FF2B5EF4-FFF2-40B4-BE49-F238E27FC236}">
                  <a16:creationId xmlns:a16="http://schemas.microsoft.com/office/drawing/2014/main" id="{A7AA92C5-1208-400A-9120-E4789E2CE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87" name="Oval 88">
              <a:extLst>
                <a:ext uri="{FF2B5EF4-FFF2-40B4-BE49-F238E27FC236}">
                  <a16:creationId xmlns:a16="http://schemas.microsoft.com/office/drawing/2014/main" id="{DB5456D9-44D2-4838-8C46-00671BDBB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88" name="Oval 89">
              <a:extLst>
                <a:ext uri="{FF2B5EF4-FFF2-40B4-BE49-F238E27FC236}">
                  <a16:creationId xmlns:a16="http://schemas.microsoft.com/office/drawing/2014/main" id="{BF565CFF-9C16-4FD5-89EB-350A3A629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89" name="remaining data">
            <a:extLst>
              <a:ext uri="{FF2B5EF4-FFF2-40B4-BE49-F238E27FC236}">
                <a16:creationId xmlns:a16="http://schemas.microsoft.com/office/drawing/2014/main" id="{D506B197-7DD0-41B0-9DF3-71D9CB6B6C7D}"/>
              </a:ext>
            </a:extLst>
          </p:cNvPr>
          <p:cNvGrpSpPr>
            <a:grpSpLocks/>
          </p:cNvGrpSpPr>
          <p:nvPr/>
        </p:nvGrpSpPr>
        <p:grpSpPr bwMode="auto">
          <a:xfrm rot="2841696">
            <a:off x="3072368" y="2579282"/>
            <a:ext cx="152400" cy="639726"/>
            <a:chOff x="4693" y="1480"/>
            <a:chExt cx="72" cy="361"/>
          </a:xfrm>
        </p:grpSpPr>
        <p:sp>
          <p:nvSpPr>
            <p:cNvPr id="190" name="Oval 86">
              <a:extLst>
                <a:ext uri="{FF2B5EF4-FFF2-40B4-BE49-F238E27FC236}">
                  <a16:creationId xmlns:a16="http://schemas.microsoft.com/office/drawing/2014/main" id="{4A6123EF-EF72-4206-A9CB-65519CBA1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91" name="Oval 87">
              <a:extLst>
                <a:ext uri="{FF2B5EF4-FFF2-40B4-BE49-F238E27FC236}">
                  <a16:creationId xmlns:a16="http://schemas.microsoft.com/office/drawing/2014/main" id="{6431CB65-29C1-487F-9A6E-3CEB8C6A3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92" name="Oval 88">
              <a:extLst>
                <a:ext uri="{FF2B5EF4-FFF2-40B4-BE49-F238E27FC236}">
                  <a16:creationId xmlns:a16="http://schemas.microsoft.com/office/drawing/2014/main" id="{AF1CAED1-9129-4F92-832F-B46B609E8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93" name="Oval 89">
              <a:extLst>
                <a:ext uri="{FF2B5EF4-FFF2-40B4-BE49-F238E27FC236}">
                  <a16:creationId xmlns:a16="http://schemas.microsoft.com/office/drawing/2014/main" id="{3A553F2F-7A36-4CBC-BC6A-232CCF579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71" name="remaining data">
            <a:extLst>
              <a:ext uri="{FF2B5EF4-FFF2-40B4-BE49-F238E27FC236}">
                <a16:creationId xmlns:a16="http://schemas.microsoft.com/office/drawing/2014/main" id="{246DA61A-999E-45D7-8D20-72ECDAD8CD8A}"/>
              </a:ext>
            </a:extLst>
          </p:cNvPr>
          <p:cNvGrpSpPr>
            <a:grpSpLocks/>
          </p:cNvGrpSpPr>
          <p:nvPr/>
        </p:nvGrpSpPr>
        <p:grpSpPr bwMode="auto">
          <a:xfrm rot="18857096">
            <a:off x="3086043" y="1614445"/>
            <a:ext cx="152400" cy="639726"/>
            <a:chOff x="4693" y="1480"/>
            <a:chExt cx="72" cy="361"/>
          </a:xfrm>
        </p:grpSpPr>
        <p:sp>
          <p:nvSpPr>
            <p:cNvPr id="172" name="Oval 86">
              <a:extLst>
                <a:ext uri="{FF2B5EF4-FFF2-40B4-BE49-F238E27FC236}">
                  <a16:creationId xmlns:a16="http://schemas.microsoft.com/office/drawing/2014/main" id="{C4322688-FD67-4936-9E5C-0D983F3E9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73" name="Oval 87">
              <a:extLst>
                <a:ext uri="{FF2B5EF4-FFF2-40B4-BE49-F238E27FC236}">
                  <a16:creationId xmlns:a16="http://schemas.microsoft.com/office/drawing/2014/main" id="{60D2302C-064A-4D7B-937C-92AEBA19B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74" name="Oval 88">
              <a:extLst>
                <a:ext uri="{FF2B5EF4-FFF2-40B4-BE49-F238E27FC236}">
                  <a16:creationId xmlns:a16="http://schemas.microsoft.com/office/drawing/2014/main" id="{358D0FC9-D303-4CC7-94CF-CC9BED803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75" name="Oval 89">
              <a:extLst>
                <a:ext uri="{FF2B5EF4-FFF2-40B4-BE49-F238E27FC236}">
                  <a16:creationId xmlns:a16="http://schemas.microsoft.com/office/drawing/2014/main" id="{9D379122-DA92-4831-AD50-6C574BD2C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94" name="remaining data">
            <a:extLst>
              <a:ext uri="{FF2B5EF4-FFF2-40B4-BE49-F238E27FC236}">
                <a16:creationId xmlns:a16="http://schemas.microsoft.com/office/drawing/2014/main" id="{6E6D0438-01D3-4D6F-94A2-9403D9EFE65F}"/>
              </a:ext>
            </a:extLst>
          </p:cNvPr>
          <p:cNvGrpSpPr>
            <a:grpSpLocks/>
          </p:cNvGrpSpPr>
          <p:nvPr/>
        </p:nvGrpSpPr>
        <p:grpSpPr bwMode="auto">
          <a:xfrm rot="2841696">
            <a:off x="2070650" y="1626370"/>
            <a:ext cx="152400" cy="639726"/>
            <a:chOff x="4693" y="1480"/>
            <a:chExt cx="72" cy="361"/>
          </a:xfrm>
        </p:grpSpPr>
        <p:sp>
          <p:nvSpPr>
            <p:cNvPr id="195" name="Oval 86">
              <a:extLst>
                <a:ext uri="{FF2B5EF4-FFF2-40B4-BE49-F238E27FC236}">
                  <a16:creationId xmlns:a16="http://schemas.microsoft.com/office/drawing/2014/main" id="{2D28C6CB-2B7E-4D60-8799-C9BCCC44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96" name="Oval 87">
              <a:extLst>
                <a:ext uri="{FF2B5EF4-FFF2-40B4-BE49-F238E27FC236}">
                  <a16:creationId xmlns:a16="http://schemas.microsoft.com/office/drawing/2014/main" id="{153A812F-DFB1-4FF2-8CD4-466E2F3FC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97" name="Oval 88">
              <a:extLst>
                <a:ext uri="{FF2B5EF4-FFF2-40B4-BE49-F238E27FC236}">
                  <a16:creationId xmlns:a16="http://schemas.microsoft.com/office/drawing/2014/main" id="{210C063C-97DD-4740-87B5-8985DE1C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98" name="Oval 89">
              <a:extLst>
                <a:ext uri="{FF2B5EF4-FFF2-40B4-BE49-F238E27FC236}">
                  <a16:creationId xmlns:a16="http://schemas.microsoft.com/office/drawing/2014/main" id="{D83FA024-4F64-4473-AFB7-D16712BB6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99" name="remaining data">
            <a:extLst>
              <a:ext uri="{FF2B5EF4-FFF2-40B4-BE49-F238E27FC236}">
                <a16:creationId xmlns:a16="http://schemas.microsoft.com/office/drawing/2014/main" id="{A3343925-A1AF-467E-A3E4-01A54A00EBA8}"/>
              </a:ext>
            </a:extLst>
          </p:cNvPr>
          <p:cNvGrpSpPr>
            <a:grpSpLocks/>
          </p:cNvGrpSpPr>
          <p:nvPr/>
        </p:nvGrpSpPr>
        <p:grpSpPr bwMode="auto">
          <a:xfrm rot="18934859">
            <a:off x="2083914" y="2568888"/>
            <a:ext cx="152400" cy="639726"/>
            <a:chOff x="4693" y="1480"/>
            <a:chExt cx="72" cy="361"/>
          </a:xfrm>
        </p:grpSpPr>
        <p:sp>
          <p:nvSpPr>
            <p:cNvPr id="200" name="Oval 86">
              <a:extLst>
                <a:ext uri="{FF2B5EF4-FFF2-40B4-BE49-F238E27FC236}">
                  <a16:creationId xmlns:a16="http://schemas.microsoft.com/office/drawing/2014/main" id="{91659974-6176-4357-9308-E2A4E3058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1" name="Oval 87">
              <a:extLst>
                <a:ext uri="{FF2B5EF4-FFF2-40B4-BE49-F238E27FC236}">
                  <a16:creationId xmlns:a16="http://schemas.microsoft.com/office/drawing/2014/main" id="{93EB41A9-FDF7-4BF7-997C-C8D0EC477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2" name="Oval 88">
              <a:extLst>
                <a:ext uri="{FF2B5EF4-FFF2-40B4-BE49-F238E27FC236}">
                  <a16:creationId xmlns:a16="http://schemas.microsoft.com/office/drawing/2014/main" id="{B0A03121-5A5C-478C-A14C-B587F13E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3" name="Oval 89">
              <a:extLst>
                <a:ext uri="{FF2B5EF4-FFF2-40B4-BE49-F238E27FC236}">
                  <a16:creationId xmlns:a16="http://schemas.microsoft.com/office/drawing/2014/main" id="{A65F7501-1928-40D1-A200-73B6C4215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04" name="remaining data">
            <a:extLst>
              <a:ext uri="{FF2B5EF4-FFF2-40B4-BE49-F238E27FC236}">
                <a16:creationId xmlns:a16="http://schemas.microsoft.com/office/drawing/2014/main" id="{B8897559-7111-488D-81DB-C9761E678801}"/>
              </a:ext>
            </a:extLst>
          </p:cNvPr>
          <p:cNvGrpSpPr>
            <a:grpSpLocks/>
          </p:cNvGrpSpPr>
          <p:nvPr/>
        </p:nvGrpSpPr>
        <p:grpSpPr bwMode="auto">
          <a:xfrm>
            <a:off x="2551673" y="3481229"/>
            <a:ext cx="152400" cy="639726"/>
            <a:chOff x="4693" y="1480"/>
            <a:chExt cx="72" cy="361"/>
          </a:xfrm>
        </p:grpSpPr>
        <p:sp>
          <p:nvSpPr>
            <p:cNvPr id="205" name="Oval 86">
              <a:extLst>
                <a:ext uri="{FF2B5EF4-FFF2-40B4-BE49-F238E27FC236}">
                  <a16:creationId xmlns:a16="http://schemas.microsoft.com/office/drawing/2014/main" id="{8CFEF8EA-0208-4B89-884E-F8F5DA221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6" name="Oval 87">
              <a:extLst>
                <a:ext uri="{FF2B5EF4-FFF2-40B4-BE49-F238E27FC236}">
                  <a16:creationId xmlns:a16="http://schemas.microsoft.com/office/drawing/2014/main" id="{7ED34934-F5E0-4772-AF70-DA9D7E82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7" name="Oval 88">
              <a:extLst>
                <a:ext uri="{FF2B5EF4-FFF2-40B4-BE49-F238E27FC236}">
                  <a16:creationId xmlns:a16="http://schemas.microsoft.com/office/drawing/2014/main" id="{41BBB43B-4D8C-4750-80CF-27F94E4A0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8" name="Oval 89">
              <a:extLst>
                <a:ext uri="{FF2B5EF4-FFF2-40B4-BE49-F238E27FC236}">
                  <a16:creationId xmlns:a16="http://schemas.microsoft.com/office/drawing/2014/main" id="{97B2E47E-E070-4A84-99FF-8D1DAF295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09" name="remaining data">
            <a:extLst>
              <a:ext uri="{FF2B5EF4-FFF2-40B4-BE49-F238E27FC236}">
                <a16:creationId xmlns:a16="http://schemas.microsoft.com/office/drawing/2014/main" id="{68B35E8A-1287-4B94-9488-3D3BAC24CB31}"/>
              </a:ext>
            </a:extLst>
          </p:cNvPr>
          <p:cNvGrpSpPr>
            <a:grpSpLocks/>
          </p:cNvGrpSpPr>
          <p:nvPr/>
        </p:nvGrpSpPr>
        <p:grpSpPr bwMode="auto">
          <a:xfrm>
            <a:off x="2539508" y="4469902"/>
            <a:ext cx="152400" cy="639726"/>
            <a:chOff x="4693" y="1480"/>
            <a:chExt cx="72" cy="361"/>
          </a:xfrm>
        </p:grpSpPr>
        <p:sp>
          <p:nvSpPr>
            <p:cNvPr id="210" name="Oval 86">
              <a:extLst>
                <a:ext uri="{FF2B5EF4-FFF2-40B4-BE49-F238E27FC236}">
                  <a16:creationId xmlns:a16="http://schemas.microsoft.com/office/drawing/2014/main" id="{BB3E0B74-3EE8-4117-8713-701FA4EBE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1" name="Oval 87">
              <a:extLst>
                <a:ext uri="{FF2B5EF4-FFF2-40B4-BE49-F238E27FC236}">
                  <a16:creationId xmlns:a16="http://schemas.microsoft.com/office/drawing/2014/main" id="{A05299E1-7122-4B9E-B02E-EF1A15C53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2" name="Oval 88">
              <a:extLst>
                <a:ext uri="{FF2B5EF4-FFF2-40B4-BE49-F238E27FC236}">
                  <a16:creationId xmlns:a16="http://schemas.microsoft.com/office/drawing/2014/main" id="{57423D9C-C901-4871-BF9C-8AB5F99BA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3" name="Oval 89">
              <a:extLst>
                <a:ext uri="{FF2B5EF4-FFF2-40B4-BE49-F238E27FC236}">
                  <a16:creationId xmlns:a16="http://schemas.microsoft.com/office/drawing/2014/main" id="{BB882B5A-CB07-42E7-9BC0-2F175B86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14" name="remaining data">
            <a:extLst>
              <a:ext uri="{FF2B5EF4-FFF2-40B4-BE49-F238E27FC236}">
                <a16:creationId xmlns:a16="http://schemas.microsoft.com/office/drawing/2014/main" id="{03951AA4-82C5-4209-B835-40BF184D65B1}"/>
              </a:ext>
            </a:extLst>
          </p:cNvPr>
          <p:cNvGrpSpPr>
            <a:grpSpLocks/>
          </p:cNvGrpSpPr>
          <p:nvPr/>
        </p:nvGrpSpPr>
        <p:grpSpPr bwMode="auto">
          <a:xfrm>
            <a:off x="2551673" y="5435915"/>
            <a:ext cx="152400" cy="639726"/>
            <a:chOff x="4693" y="1480"/>
            <a:chExt cx="72" cy="361"/>
          </a:xfrm>
        </p:grpSpPr>
        <p:sp>
          <p:nvSpPr>
            <p:cNvPr id="215" name="Oval 86">
              <a:extLst>
                <a:ext uri="{FF2B5EF4-FFF2-40B4-BE49-F238E27FC236}">
                  <a16:creationId xmlns:a16="http://schemas.microsoft.com/office/drawing/2014/main" id="{F71174F8-2889-4872-9FB5-C2D9CCBBF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6" name="Oval 87">
              <a:extLst>
                <a:ext uri="{FF2B5EF4-FFF2-40B4-BE49-F238E27FC236}">
                  <a16:creationId xmlns:a16="http://schemas.microsoft.com/office/drawing/2014/main" id="{D06EDEE3-C7A3-40EF-98A0-787D572EF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7" name="Oval 88">
              <a:extLst>
                <a:ext uri="{FF2B5EF4-FFF2-40B4-BE49-F238E27FC236}">
                  <a16:creationId xmlns:a16="http://schemas.microsoft.com/office/drawing/2014/main" id="{D96C17EE-F0EC-4076-976D-BFAAA36F2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8" name="Oval 89">
              <a:extLst>
                <a:ext uri="{FF2B5EF4-FFF2-40B4-BE49-F238E27FC236}">
                  <a16:creationId xmlns:a16="http://schemas.microsoft.com/office/drawing/2014/main" id="{C1A7FCE7-0821-4C6E-A0D9-A7A55A773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7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01263 0.0199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6 -0.01666 L -0.01016 0.0219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33333E-6 L -3.54167E-6 0.024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3.33333E-6 0.0240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-3.54167E-6 0.0240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-3.125E-6 0.0240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125 L 0.01263 0.0199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162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6 L -0.01016 0.02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2" grpId="0" animBg="1"/>
      <p:bldP spid="150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0C69ED-9EDD-49ED-A497-A9EF765C3B3E}"/>
              </a:ext>
            </a:extLst>
          </p:cNvPr>
          <p:cNvSpPr/>
          <p:nvPr/>
        </p:nvSpPr>
        <p:spPr>
          <a:xfrm>
            <a:off x="2154400" y="3955198"/>
            <a:ext cx="885808" cy="1591878"/>
          </a:xfrm>
          <a:custGeom>
            <a:avLst/>
            <a:gdLst>
              <a:gd name="connsiteX0" fmla="*/ 287714 w 885808"/>
              <a:gd name="connsiteY0" fmla="*/ 59241 h 1591878"/>
              <a:gd name="connsiteX1" fmla="*/ 856426 w 885808"/>
              <a:gd name="connsiteY1" fmla="*/ 148451 h 1591878"/>
              <a:gd name="connsiteX2" fmla="*/ 733763 w 885808"/>
              <a:gd name="connsiteY2" fmla="*/ 1430841 h 1591878"/>
              <a:gd name="connsiteX3" fmla="*/ 131597 w 885808"/>
              <a:gd name="connsiteY3" fmla="*/ 1464295 h 1591878"/>
              <a:gd name="connsiteX4" fmla="*/ 8933 w 885808"/>
              <a:gd name="connsiteY4" fmla="*/ 438382 h 1591878"/>
              <a:gd name="connsiteX5" fmla="*/ 287714 w 885808"/>
              <a:gd name="connsiteY5" fmla="*/ 59241 h 1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08" h="1591878">
                <a:moveTo>
                  <a:pt x="287714" y="59241"/>
                </a:moveTo>
                <a:cubicBezTo>
                  <a:pt x="428963" y="10919"/>
                  <a:pt x="782084" y="-80149"/>
                  <a:pt x="856426" y="148451"/>
                </a:cubicBezTo>
                <a:cubicBezTo>
                  <a:pt x="930768" y="377051"/>
                  <a:pt x="854568" y="1211534"/>
                  <a:pt x="733763" y="1430841"/>
                </a:cubicBezTo>
                <a:cubicBezTo>
                  <a:pt x="612958" y="1650148"/>
                  <a:pt x="252402" y="1629705"/>
                  <a:pt x="131597" y="1464295"/>
                </a:cubicBezTo>
                <a:cubicBezTo>
                  <a:pt x="10792" y="1298885"/>
                  <a:pt x="-17087" y="670699"/>
                  <a:pt x="8933" y="438382"/>
                </a:cubicBezTo>
                <a:cubicBezTo>
                  <a:pt x="34952" y="206065"/>
                  <a:pt x="146465" y="107563"/>
                  <a:pt x="287714" y="5924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F12078-8D68-4316-B469-B749A6372F1B}"/>
              </a:ext>
            </a:extLst>
          </p:cNvPr>
          <p:cNvSpPr/>
          <p:nvPr/>
        </p:nvSpPr>
        <p:spPr>
          <a:xfrm>
            <a:off x="1326389" y="1093925"/>
            <a:ext cx="2670640" cy="2614945"/>
          </a:xfrm>
          <a:custGeom>
            <a:avLst/>
            <a:gdLst>
              <a:gd name="connsiteX0" fmla="*/ 1093422 w 2670640"/>
              <a:gd name="connsiteY0" fmla="*/ 2563675 h 2614945"/>
              <a:gd name="connsiteX1" fmla="*/ 1996671 w 2670640"/>
              <a:gd name="connsiteY1" fmla="*/ 2240290 h 2614945"/>
              <a:gd name="connsiteX2" fmla="*/ 2665744 w 2670640"/>
              <a:gd name="connsiteY2" fmla="*/ 1325890 h 2614945"/>
              <a:gd name="connsiteX3" fmla="*/ 1650983 w 2670640"/>
              <a:gd name="connsiteY3" fmla="*/ 121558 h 2614945"/>
              <a:gd name="connsiteX4" fmla="*/ 959608 w 2670640"/>
              <a:gd name="connsiteY4" fmla="*/ 166163 h 2614945"/>
              <a:gd name="connsiteX5" fmla="*/ 603 w 2670640"/>
              <a:gd name="connsiteY5" fmla="*/ 1225529 h 2614945"/>
              <a:gd name="connsiteX6" fmla="*/ 1093422 w 2670640"/>
              <a:gd name="connsiteY6" fmla="*/ 2563675 h 261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0640" h="2614945">
                <a:moveTo>
                  <a:pt x="1093422" y="2563675"/>
                </a:moveTo>
                <a:cubicBezTo>
                  <a:pt x="1426100" y="2732802"/>
                  <a:pt x="1734617" y="2446587"/>
                  <a:pt x="1996671" y="2240290"/>
                </a:cubicBezTo>
                <a:cubicBezTo>
                  <a:pt x="2258725" y="2033993"/>
                  <a:pt x="2723359" y="1679012"/>
                  <a:pt x="2665744" y="1325890"/>
                </a:cubicBezTo>
                <a:cubicBezTo>
                  <a:pt x="2608129" y="972768"/>
                  <a:pt x="1935339" y="314846"/>
                  <a:pt x="1650983" y="121558"/>
                </a:cubicBezTo>
                <a:cubicBezTo>
                  <a:pt x="1366627" y="-71730"/>
                  <a:pt x="1234671" y="-17832"/>
                  <a:pt x="959608" y="166163"/>
                </a:cubicBezTo>
                <a:cubicBezTo>
                  <a:pt x="684545" y="350158"/>
                  <a:pt x="-23558" y="831519"/>
                  <a:pt x="603" y="1225529"/>
                </a:cubicBezTo>
                <a:cubicBezTo>
                  <a:pt x="24764" y="1619539"/>
                  <a:pt x="760744" y="2394548"/>
                  <a:pt x="1093422" y="2563675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5BBC8CB-DCCC-4190-BF36-D4F4E6B4CAF6}"/>
              </a:ext>
            </a:extLst>
          </p:cNvPr>
          <p:cNvSpPr/>
          <p:nvPr/>
        </p:nvSpPr>
        <p:spPr>
          <a:xfrm>
            <a:off x="8135650" y="4901568"/>
            <a:ext cx="1006655" cy="599005"/>
          </a:xfrm>
          <a:custGeom>
            <a:avLst/>
            <a:gdLst>
              <a:gd name="connsiteX0" fmla="*/ 985916 w 1006655"/>
              <a:gd name="connsiteY0" fmla="*/ 58739 h 599005"/>
              <a:gd name="connsiteX1" fmla="*/ 697818 w 1006655"/>
              <a:gd name="connsiteY1" fmla="*/ 509676 h 599005"/>
              <a:gd name="connsiteX2" fmla="*/ 46464 w 1006655"/>
              <a:gd name="connsiteY2" fmla="*/ 559780 h 599005"/>
              <a:gd name="connsiteX3" fmla="*/ 159198 w 1006655"/>
              <a:gd name="connsiteY3" fmla="*/ 58739 h 599005"/>
              <a:gd name="connsiteX4" fmla="*/ 985916 w 1006655"/>
              <a:gd name="connsiteY4" fmla="*/ 58739 h 5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655" h="599005">
                <a:moveTo>
                  <a:pt x="985916" y="58739"/>
                </a:moveTo>
                <a:cubicBezTo>
                  <a:pt x="1075686" y="133895"/>
                  <a:pt x="854393" y="426169"/>
                  <a:pt x="697818" y="509676"/>
                </a:cubicBezTo>
                <a:cubicBezTo>
                  <a:pt x="541243" y="593183"/>
                  <a:pt x="136234" y="634936"/>
                  <a:pt x="46464" y="559780"/>
                </a:cubicBezTo>
                <a:cubicBezTo>
                  <a:pt x="-43306" y="484624"/>
                  <a:pt x="-1553" y="140158"/>
                  <a:pt x="159198" y="58739"/>
                </a:cubicBezTo>
                <a:cubicBezTo>
                  <a:pt x="319949" y="-22680"/>
                  <a:pt x="896146" y="-16417"/>
                  <a:pt x="985916" y="58739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665C417D-C64F-4062-85B5-0B07E1388A65}"/>
              </a:ext>
            </a:extLst>
          </p:cNvPr>
          <p:cNvSpPr/>
          <p:nvPr/>
        </p:nvSpPr>
        <p:spPr>
          <a:xfrm>
            <a:off x="8124479" y="3041320"/>
            <a:ext cx="927535" cy="1660543"/>
          </a:xfrm>
          <a:custGeom>
            <a:avLst/>
            <a:gdLst>
              <a:gd name="connsiteX0" fmla="*/ 771619 w 927535"/>
              <a:gd name="connsiteY0" fmla="*/ 1518154 h 1660543"/>
              <a:gd name="connsiteX1" fmla="*/ 120265 w 927535"/>
              <a:gd name="connsiteY1" fmla="*/ 1468050 h 1660543"/>
              <a:gd name="connsiteX2" fmla="*/ 70161 w 927535"/>
              <a:gd name="connsiteY2" fmla="*/ 140291 h 1660543"/>
              <a:gd name="connsiteX3" fmla="*/ 871827 w 927535"/>
              <a:gd name="connsiteY3" fmla="*/ 190395 h 1660543"/>
              <a:gd name="connsiteX4" fmla="*/ 771619 w 927535"/>
              <a:gd name="connsiteY4" fmla="*/ 1518154 h 166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35" h="1660543">
                <a:moveTo>
                  <a:pt x="771619" y="1518154"/>
                </a:moveTo>
                <a:cubicBezTo>
                  <a:pt x="646359" y="1731096"/>
                  <a:pt x="237175" y="1697694"/>
                  <a:pt x="120265" y="1468050"/>
                </a:cubicBezTo>
                <a:cubicBezTo>
                  <a:pt x="3355" y="1238406"/>
                  <a:pt x="-55099" y="353233"/>
                  <a:pt x="70161" y="140291"/>
                </a:cubicBezTo>
                <a:cubicBezTo>
                  <a:pt x="195421" y="-72651"/>
                  <a:pt x="750742" y="-32986"/>
                  <a:pt x="871827" y="190395"/>
                </a:cubicBezTo>
                <a:cubicBezTo>
                  <a:pt x="992912" y="413776"/>
                  <a:pt x="896879" y="1305212"/>
                  <a:pt x="771619" y="1518154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41E3B63-FABD-404A-9A14-C3231DB7D57A}"/>
              </a:ext>
            </a:extLst>
          </p:cNvPr>
          <p:cNvSpPr/>
          <p:nvPr/>
        </p:nvSpPr>
        <p:spPr>
          <a:xfrm>
            <a:off x="7209560" y="1051618"/>
            <a:ext cx="2847759" cy="1963628"/>
          </a:xfrm>
          <a:custGeom>
            <a:avLst/>
            <a:gdLst>
              <a:gd name="connsiteX0" fmla="*/ 1598855 w 2847759"/>
              <a:gd name="connsiteY0" fmla="*/ 100777 h 1963628"/>
              <a:gd name="connsiteX1" fmla="*/ 2813880 w 2847759"/>
              <a:gd name="connsiteY1" fmla="*/ 1165489 h 1963628"/>
              <a:gd name="connsiteX2" fmla="*/ 2287787 w 2847759"/>
              <a:gd name="connsiteY2" fmla="*/ 1854420 h 1963628"/>
              <a:gd name="connsiteX3" fmla="*/ 33102 w 2847759"/>
              <a:gd name="connsiteY3" fmla="*/ 1791790 h 1963628"/>
              <a:gd name="connsiteX4" fmla="*/ 985080 w 2847759"/>
              <a:gd name="connsiteY4" fmla="*/ 238563 h 1963628"/>
              <a:gd name="connsiteX5" fmla="*/ 1598855 w 2847759"/>
              <a:gd name="connsiteY5" fmla="*/ 100777 h 19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59" h="1963628">
                <a:moveTo>
                  <a:pt x="1598855" y="100777"/>
                </a:moveTo>
                <a:cubicBezTo>
                  <a:pt x="1903655" y="255265"/>
                  <a:pt x="2699058" y="873215"/>
                  <a:pt x="2813880" y="1165489"/>
                </a:cubicBezTo>
                <a:cubicBezTo>
                  <a:pt x="2928702" y="1457763"/>
                  <a:pt x="2751250" y="1750036"/>
                  <a:pt x="2287787" y="1854420"/>
                </a:cubicBezTo>
                <a:cubicBezTo>
                  <a:pt x="1824324" y="1958804"/>
                  <a:pt x="250220" y="2061100"/>
                  <a:pt x="33102" y="1791790"/>
                </a:cubicBezTo>
                <a:cubicBezTo>
                  <a:pt x="-184016" y="1522481"/>
                  <a:pt x="728297" y="524574"/>
                  <a:pt x="985080" y="238563"/>
                </a:cubicBezTo>
                <a:cubicBezTo>
                  <a:pt x="1241863" y="-47448"/>
                  <a:pt x="1294055" y="-53711"/>
                  <a:pt x="1598855" y="100777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E54F6-68B5-4D05-BE67-840C48DDE4EA}"/>
              </a:ext>
            </a:extLst>
          </p:cNvPr>
          <p:cNvSpPr txBox="1">
            <a:spLocks/>
          </p:cNvSpPr>
          <p:nvPr/>
        </p:nvSpPr>
        <p:spPr>
          <a:xfrm>
            <a:off x="118103" y="103352"/>
            <a:ext cx="4117319" cy="747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Reconfiguration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F8F31-4156-4449-AAD0-DADBBD89A9EA}"/>
              </a:ext>
            </a:extLst>
          </p:cNvPr>
          <p:cNvGrpSpPr/>
          <p:nvPr/>
        </p:nvGrpSpPr>
        <p:grpSpPr>
          <a:xfrm>
            <a:off x="1530660" y="1021081"/>
            <a:ext cx="2241470" cy="4700568"/>
            <a:chOff x="4897058" y="1268119"/>
            <a:chExt cx="2241470" cy="4700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F142E-C50A-4E15-8CB3-4360BF8E06C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A0FDF-365B-4DB2-B35C-D8EF82795475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E0F95-94DB-4726-8B89-C9F6EA1C0AA6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CE4F8-293E-4A3E-A7CB-66FBB1CDEF83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08A6B7-9F56-4F72-8699-806249E148CD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BA8D87-7DB6-449A-A81A-759D1C3F8AFF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AEC82-5AFA-44B8-9F31-BA1439E1F429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D9681-CCA5-4D3D-9084-6AE1DE33B8EB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79E1F2-2DAB-415B-8C49-0B9A0320653A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74B5C8-EBEE-49A3-A911-B44A43C57754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CEFCA0-42B4-427B-ABFF-D1EE710457F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33B559-4BDB-458A-9DED-BD743118AA26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B2925D-2BE9-419B-97FE-8C7828E74149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C6E612-7029-4A9E-95BE-B7F5ECE395F8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2506668-DB7B-4537-8FA6-CBD8488D9744}"/>
              </a:ext>
            </a:extLst>
          </p:cNvPr>
          <p:cNvGrpSpPr/>
          <p:nvPr/>
        </p:nvGrpSpPr>
        <p:grpSpPr>
          <a:xfrm>
            <a:off x="7512413" y="978928"/>
            <a:ext cx="2241470" cy="4700568"/>
            <a:chOff x="4897058" y="1268119"/>
            <a:chExt cx="2241470" cy="47005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D48AA40-CDA5-47B7-ADEA-5D944AA365B7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078A53-7EB2-42DE-8EA3-D62D904B803C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CE6802-9F23-44FA-89E8-5BCC6B1D3C07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B5227B2-0880-4D6B-9ADC-8E49464226B8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620BD02-34EC-45EE-8CA2-269CE67B7BA7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BC2427-AE65-4BBA-A5AE-DC5EE90AE4D7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0E88927-9F77-40AD-97C8-D7FCDC857D17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C9FCE13-01F9-4436-A68C-5386658DCBCA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DD6B7DBE-79EE-485B-801D-EA9D3C78834E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3C6628DC-0182-4CB5-919F-7A41EF603DFF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EF3C9F5-2E7C-4306-98B9-F373704D7A3A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6C4F20AA-308D-45F1-980B-D66609794880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EFB473A-F30B-4FAF-B44D-64528585563E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3988CFC1-6122-4780-A1BE-DE0F51ABA115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85">
            <a:extLst>
              <a:ext uri="{FF2B5EF4-FFF2-40B4-BE49-F238E27FC236}">
                <a16:creationId xmlns:a16="http://schemas.microsoft.com/office/drawing/2014/main" id="{21140C53-0E94-4BCC-8AF4-91AA48E282B8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9050971" y="1392715"/>
            <a:ext cx="152400" cy="990600"/>
            <a:chOff x="4693" y="1480"/>
            <a:chExt cx="72" cy="559"/>
          </a:xfrm>
        </p:grpSpPr>
        <p:sp>
          <p:nvSpPr>
            <p:cNvPr id="104" name="Oval 86">
              <a:extLst>
                <a:ext uri="{FF2B5EF4-FFF2-40B4-BE49-F238E27FC236}">
                  <a16:creationId xmlns:a16="http://schemas.microsoft.com/office/drawing/2014/main" id="{D2E9B9BC-3D0A-4EA1-8541-7B4B90E1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05" name="Oval 87">
              <a:extLst>
                <a:ext uri="{FF2B5EF4-FFF2-40B4-BE49-F238E27FC236}">
                  <a16:creationId xmlns:a16="http://schemas.microsoft.com/office/drawing/2014/main" id="{F135E135-2685-4084-9EA8-B6A88B5C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06" name="Oval 88">
              <a:extLst>
                <a:ext uri="{FF2B5EF4-FFF2-40B4-BE49-F238E27FC236}">
                  <a16:creationId xmlns:a16="http://schemas.microsoft.com/office/drawing/2014/main" id="{AAD85F27-760C-410D-9ECA-47474F913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07" name="Oval 89">
              <a:extLst>
                <a:ext uri="{FF2B5EF4-FFF2-40B4-BE49-F238E27FC236}">
                  <a16:creationId xmlns:a16="http://schemas.microsoft.com/office/drawing/2014/main" id="{89AA11C2-9EEB-4263-9CAB-485488CE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08" name="Oval 90">
              <a:extLst>
                <a:ext uri="{FF2B5EF4-FFF2-40B4-BE49-F238E27FC236}">
                  <a16:creationId xmlns:a16="http://schemas.microsoft.com/office/drawing/2014/main" id="{CF68F4AB-3EE2-4F3C-B023-B6BBFB054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09" name="Oval 91">
              <a:extLst>
                <a:ext uri="{FF2B5EF4-FFF2-40B4-BE49-F238E27FC236}">
                  <a16:creationId xmlns:a16="http://schemas.microsoft.com/office/drawing/2014/main" id="{1D96A8CA-5C97-431D-88EA-A6968CD81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10" name="Group 85">
            <a:extLst>
              <a:ext uri="{FF2B5EF4-FFF2-40B4-BE49-F238E27FC236}">
                <a16:creationId xmlns:a16="http://schemas.microsoft.com/office/drawing/2014/main" id="{FD1EA8E1-D718-442D-9FF5-20FD4C00F6F6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9036769" y="2347432"/>
            <a:ext cx="152400" cy="990600"/>
            <a:chOff x="4693" y="1480"/>
            <a:chExt cx="72" cy="559"/>
          </a:xfrm>
        </p:grpSpPr>
        <p:sp>
          <p:nvSpPr>
            <p:cNvPr id="111" name="Oval 86">
              <a:extLst>
                <a:ext uri="{FF2B5EF4-FFF2-40B4-BE49-F238E27FC236}">
                  <a16:creationId xmlns:a16="http://schemas.microsoft.com/office/drawing/2014/main" id="{FB80E5C9-4DC9-41F2-B6BC-F5FDCD057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12" name="Oval 87">
              <a:extLst>
                <a:ext uri="{FF2B5EF4-FFF2-40B4-BE49-F238E27FC236}">
                  <a16:creationId xmlns:a16="http://schemas.microsoft.com/office/drawing/2014/main" id="{BF7C80F1-AC42-48F2-AE48-69FAB5AFC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13" name="Oval 88">
              <a:extLst>
                <a:ext uri="{FF2B5EF4-FFF2-40B4-BE49-F238E27FC236}">
                  <a16:creationId xmlns:a16="http://schemas.microsoft.com/office/drawing/2014/main" id="{83D041B8-76A4-46A3-971B-C9A9FBCAC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14" name="Oval 89">
              <a:extLst>
                <a:ext uri="{FF2B5EF4-FFF2-40B4-BE49-F238E27FC236}">
                  <a16:creationId xmlns:a16="http://schemas.microsoft.com/office/drawing/2014/main" id="{F11BB355-BB36-4030-A46E-CAE881F65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15" name="Oval 90">
              <a:extLst>
                <a:ext uri="{FF2B5EF4-FFF2-40B4-BE49-F238E27FC236}">
                  <a16:creationId xmlns:a16="http://schemas.microsoft.com/office/drawing/2014/main" id="{ABAD9FD5-4393-4E05-9E7F-CF66D8881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16" name="Oval 91">
              <a:extLst>
                <a:ext uri="{FF2B5EF4-FFF2-40B4-BE49-F238E27FC236}">
                  <a16:creationId xmlns:a16="http://schemas.microsoft.com/office/drawing/2014/main" id="{C468A743-E15D-4900-A952-B3DDAA27C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17" name="Group 85">
            <a:extLst>
              <a:ext uri="{FF2B5EF4-FFF2-40B4-BE49-F238E27FC236}">
                <a16:creationId xmlns:a16="http://schemas.microsoft.com/office/drawing/2014/main" id="{CC2FA975-2222-42E3-A5A0-2AE7E5174A5A}"/>
              </a:ext>
            </a:extLst>
          </p:cNvPr>
          <p:cNvGrpSpPr>
            <a:grpSpLocks/>
          </p:cNvGrpSpPr>
          <p:nvPr/>
        </p:nvGrpSpPr>
        <p:grpSpPr bwMode="auto">
          <a:xfrm>
            <a:off x="8522978" y="3481338"/>
            <a:ext cx="152400" cy="639726"/>
            <a:chOff x="4693" y="1576"/>
            <a:chExt cx="72" cy="361"/>
          </a:xfrm>
        </p:grpSpPr>
        <p:sp>
          <p:nvSpPr>
            <p:cNvPr id="118" name="Oval 87">
              <a:extLst>
                <a:ext uri="{FF2B5EF4-FFF2-40B4-BE49-F238E27FC236}">
                  <a16:creationId xmlns:a16="http://schemas.microsoft.com/office/drawing/2014/main" id="{CBE19643-D655-4F26-A34A-062DD3764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19" name="Oval 88">
              <a:extLst>
                <a:ext uri="{FF2B5EF4-FFF2-40B4-BE49-F238E27FC236}">
                  <a16:creationId xmlns:a16="http://schemas.microsoft.com/office/drawing/2014/main" id="{1F537187-A841-4259-B601-C99ACE54E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0" name="Oval 89">
              <a:extLst>
                <a:ext uri="{FF2B5EF4-FFF2-40B4-BE49-F238E27FC236}">
                  <a16:creationId xmlns:a16="http://schemas.microsoft.com/office/drawing/2014/main" id="{CDCDFA9D-FE19-4AA8-8173-3C5D33D24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1" name="Oval 91">
              <a:extLst>
                <a:ext uri="{FF2B5EF4-FFF2-40B4-BE49-F238E27FC236}">
                  <a16:creationId xmlns:a16="http://schemas.microsoft.com/office/drawing/2014/main" id="{A0245AC0-303C-4398-B842-CE57DB6EB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22" name="Group 85">
            <a:extLst>
              <a:ext uri="{FF2B5EF4-FFF2-40B4-BE49-F238E27FC236}">
                <a16:creationId xmlns:a16="http://schemas.microsoft.com/office/drawing/2014/main" id="{FFAEE1BE-DBB4-4E29-ADF6-B1D672EA6194}"/>
              </a:ext>
            </a:extLst>
          </p:cNvPr>
          <p:cNvGrpSpPr>
            <a:grpSpLocks/>
          </p:cNvGrpSpPr>
          <p:nvPr/>
        </p:nvGrpSpPr>
        <p:grpSpPr bwMode="auto">
          <a:xfrm>
            <a:off x="8541014" y="5275420"/>
            <a:ext cx="152400" cy="457200"/>
            <a:chOff x="4693" y="1480"/>
            <a:chExt cx="72" cy="258"/>
          </a:xfrm>
        </p:grpSpPr>
        <p:sp>
          <p:nvSpPr>
            <p:cNvPr id="123" name="Oval 86">
              <a:extLst>
                <a:ext uri="{FF2B5EF4-FFF2-40B4-BE49-F238E27FC236}">
                  <a16:creationId xmlns:a16="http://schemas.microsoft.com/office/drawing/2014/main" id="{BD86D102-0484-4668-97B6-D39BE5F2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4" name="Oval 87">
              <a:extLst>
                <a:ext uri="{FF2B5EF4-FFF2-40B4-BE49-F238E27FC236}">
                  <a16:creationId xmlns:a16="http://schemas.microsoft.com/office/drawing/2014/main" id="{95597982-5564-4CAE-9A3F-6037AF6E2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5" name="Oval 88">
              <a:extLst>
                <a:ext uri="{FF2B5EF4-FFF2-40B4-BE49-F238E27FC236}">
                  <a16:creationId xmlns:a16="http://schemas.microsoft.com/office/drawing/2014/main" id="{57F6C0DA-6697-4055-8D02-37FCDC96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26" name="Group 85">
            <a:extLst>
              <a:ext uri="{FF2B5EF4-FFF2-40B4-BE49-F238E27FC236}">
                <a16:creationId xmlns:a16="http://schemas.microsoft.com/office/drawing/2014/main" id="{E118216F-C60F-491A-9972-4EA803D9C3C1}"/>
              </a:ext>
            </a:extLst>
          </p:cNvPr>
          <p:cNvGrpSpPr>
            <a:grpSpLocks/>
          </p:cNvGrpSpPr>
          <p:nvPr/>
        </p:nvGrpSpPr>
        <p:grpSpPr bwMode="auto">
          <a:xfrm>
            <a:off x="8522812" y="4383919"/>
            <a:ext cx="152400" cy="639726"/>
            <a:chOff x="4693" y="1576"/>
            <a:chExt cx="72" cy="361"/>
          </a:xfrm>
        </p:grpSpPr>
        <p:sp>
          <p:nvSpPr>
            <p:cNvPr id="127" name="Oval 87">
              <a:extLst>
                <a:ext uri="{FF2B5EF4-FFF2-40B4-BE49-F238E27FC236}">
                  <a16:creationId xmlns:a16="http://schemas.microsoft.com/office/drawing/2014/main" id="{2BDC5C31-83F6-4791-9997-26CE90642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8" name="Oval 88">
              <a:extLst>
                <a:ext uri="{FF2B5EF4-FFF2-40B4-BE49-F238E27FC236}">
                  <a16:creationId xmlns:a16="http://schemas.microsoft.com/office/drawing/2014/main" id="{1C49FC63-DCE5-4DB4-B485-AA0B4FD7E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9" name="Oval 89">
              <a:extLst>
                <a:ext uri="{FF2B5EF4-FFF2-40B4-BE49-F238E27FC236}">
                  <a16:creationId xmlns:a16="http://schemas.microsoft.com/office/drawing/2014/main" id="{FBECE164-829A-40FE-BDB9-B6FA59307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0" name="Oval 91">
              <a:extLst>
                <a:ext uri="{FF2B5EF4-FFF2-40B4-BE49-F238E27FC236}">
                  <a16:creationId xmlns:a16="http://schemas.microsoft.com/office/drawing/2014/main" id="{BB6D91E4-B036-484C-80AD-7C4BEB90B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31" name="Group 85">
            <a:extLst>
              <a:ext uri="{FF2B5EF4-FFF2-40B4-BE49-F238E27FC236}">
                <a16:creationId xmlns:a16="http://schemas.microsoft.com/office/drawing/2014/main" id="{6126B7B7-9CB1-45C7-A9A0-2FAFA554ACD2}"/>
              </a:ext>
            </a:extLst>
          </p:cNvPr>
          <p:cNvGrpSpPr>
            <a:grpSpLocks/>
          </p:cNvGrpSpPr>
          <p:nvPr/>
        </p:nvGrpSpPr>
        <p:grpSpPr bwMode="auto">
          <a:xfrm>
            <a:off x="8520336" y="771141"/>
            <a:ext cx="152400" cy="457200"/>
            <a:chOff x="4693" y="1781"/>
            <a:chExt cx="72" cy="258"/>
          </a:xfrm>
        </p:grpSpPr>
        <p:sp>
          <p:nvSpPr>
            <p:cNvPr id="132" name="Oval 89">
              <a:extLst>
                <a:ext uri="{FF2B5EF4-FFF2-40B4-BE49-F238E27FC236}">
                  <a16:creationId xmlns:a16="http://schemas.microsoft.com/office/drawing/2014/main" id="{0C5484A2-2F47-420E-BCA3-557F01DE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3" name="Oval 90">
              <a:extLst>
                <a:ext uri="{FF2B5EF4-FFF2-40B4-BE49-F238E27FC236}">
                  <a16:creationId xmlns:a16="http://schemas.microsoft.com/office/drawing/2014/main" id="{A26FA67E-F454-4A18-8B99-13AAC712A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4" name="Oval 91">
              <a:extLst>
                <a:ext uri="{FF2B5EF4-FFF2-40B4-BE49-F238E27FC236}">
                  <a16:creationId xmlns:a16="http://schemas.microsoft.com/office/drawing/2014/main" id="{746BB405-D604-4F75-AD75-9A6C32AA6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35" name="Group 85">
            <a:extLst>
              <a:ext uri="{FF2B5EF4-FFF2-40B4-BE49-F238E27FC236}">
                <a16:creationId xmlns:a16="http://schemas.microsoft.com/office/drawing/2014/main" id="{80FFF970-A198-4354-9D3A-7467A54090D2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8055452" y="2332973"/>
            <a:ext cx="152400" cy="990600"/>
            <a:chOff x="4693" y="1480"/>
            <a:chExt cx="72" cy="559"/>
          </a:xfrm>
        </p:grpSpPr>
        <p:sp>
          <p:nvSpPr>
            <p:cNvPr id="136" name="Oval 86">
              <a:extLst>
                <a:ext uri="{FF2B5EF4-FFF2-40B4-BE49-F238E27FC236}">
                  <a16:creationId xmlns:a16="http://schemas.microsoft.com/office/drawing/2014/main" id="{DA1883F8-D498-4A91-99E3-8549698A6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7" name="Oval 87">
              <a:extLst>
                <a:ext uri="{FF2B5EF4-FFF2-40B4-BE49-F238E27FC236}">
                  <a16:creationId xmlns:a16="http://schemas.microsoft.com/office/drawing/2014/main" id="{9761299E-4183-42CA-B78E-E5FA65A94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" name="Oval 88">
              <a:extLst>
                <a:ext uri="{FF2B5EF4-FFF2-40B4-BE49-F238E27FC236}">
                  <a16:creationId xmlns:a16="http://schemas.microsoft.com/office/drawing/2014/main" id="{CA8EF657-BDA2-4AAA-A7DA-F7FE334F2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9" name="Oval 89">
              <a:extLst>
                <a:ext uri="{FF2B5EF4-FFF2-40B4-BE49-F238E27FC236}">
                  <a16:creationId xmlns:a16="http://schemas.microsoft.com/office/drawing/2014/main" id="{0645295C-2CD3-4204-9167-93BD82AED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0" name="Oval 90">
              <a:extLst>
                <a:ext uri="{FF2B5EF4-FFF2-40B4-BE49-F238E27FC236}">
                  <a16:creationId xmlns:a16="http://schemas.microsoft.com/office/drawing/2014/main" id="{9C0EB522-D485-4D83-8B1B-40E2F532A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1" name="Oval 91">
              <a:extLst>
                <a:ext uri="{FF2B5EF4-FFF2-40B4-BE49-F238E27FC236}">
                  <a16:creationId xmlns:a16="http://schemas.microsoft.com/office/drawing/2014/main" id="{CADE7429-0608-4E23-8951-CCC0DB5F5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85">
            <a:extLst>
              <a:ext uri="{FF2B5EF4-FFF2-40B4-BE49-F238E27FC236}">
                <a16:creationId xmlns:a16="http://schemas.microsoft.com/office/drawing/2014/main" id="{BF82EA45-ACBC-47A0-8556-057610660B42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8082315" y="1364853"/>
            <a:ext cx="152400" cy="990600"/>
            <a:chOff x="4693" y="1480"/>
            <a:chExt cx="72" cy="559"/>
          </a:xfrm>
        </p:grpSpPr>
        <p:sp>
          <p:nvSpPr>
            <p:cNvPr id="143" name="Oval 86">
              <a:extLst>
                <a:ext uri="{FF2B5EF4-FFF2-40B4-BE49-F238E27FC236}">
                  <a16:creationId xmlns:a16="http://schemas.microsoft.com/office/drawing/2014/main" id="{188992C9-1295-4D0D-B5B7-E7C93EF14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4" name="Oval 87">
              <a:extLst>
                <a:ext uri="{FF2B5EF4-FFF2-40B4-BE49-F238E27FC236}">
                  <a16:creationId xmlns:a16="http://schemas.microsoft.com/office/drawing/2014/main" id="{84DA3F9A-5C64-40B8-8E56-48DEBBE5A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5" name="Oval 88">
              <a:extLst>
                <a:ext uri="{FF2B5EF4-FFF2-40B4-BE49-F238E27FC236}">
                  <a16:creationId xmlns:a16="http://schemas.microsoft.com/office/drawing/2014/main" id="{85D5832B-B8C5-47F9-AF64-665D7566A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6" name="Oval 89">
              <a:extLst>
                <a:ext uri="{FF2B5EF4-FFF2-40B4-BE49-F238E27FC236}">
                  <a16:creationId xmlns:a16="http://schemas.microsoft.com/office/drawing/2014/main" id="{AA1087C8-68E8-49BE-B4E7-BC05B7C8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7" name="Oval 90">
              <a:extLst>
                <a:ext uri="{FF2B5EF4-FFF2-40B4-BE49-F238E27FC236}">
                  <a16:creationId xmlns:a16="http://schemas.microsoft.com/office/drawing/2014/main" id="{5ECDBD57-A9B6-476D-BE30-43392D674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8" name="Oval 91">
              <a:extLst>
                <a:ext uri="{FF2B5EF4-FFF2-40B4-BE49-F238E27FC236}">
                  <a16:creationId xmlns:a16="http://schemas.microsoft.com/office/drawing/2014/main" id="{616A58E1-B6E3-4DBF-9603-CC6588CFF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BB257A12-5A13-4C39-A59A-FFADB12A0CC1}"/>
              </a:ext>
            </a:extLst>
          </p:cNvPr>
          <p:cNvSpPr txBox="1"/>
          <p:nvPr/>
        </p:nvSpPr>
        <p:spPr>
          <a:xfrm>
            <a:off x="4592306" y="2817505"/>
            <a:ext cx="2057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buffers and </a:t>
            </a:r>
          </a:p>
          <a:p>
            <a:r>
              <a:rPr lang="en-US" dirty="0"/>
              <a:t>Worker states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43815D2-770B-416E-9586-2A26003486E2}"/>
              </a:ext>
            </a:extLst>
          </p:cNvPr>
          <p:cNvCxnSpPr>
            <a:cxnSpLocks/>
          </p:cNvCxnSpPr>
          <p:nvPr/>
        </p:nvCxnSpPr>
        <p:spPr>
          <a:xfrm>
            <a:off x="4610100" y="3184331"/>
            <a:ext cx="2653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0C292EF-7A3D-46F2-8DCF-4546BE01E98F}"/>
              </a:ext>
            </a:extLst>
          </p:cNvPr>
          <p:cNvSpPr/>
          <p:nvPr/>
        </p:nvSpPr>
        <p:spPr>
          <a:xfrm>
            <a:off x="1324449" y="5973901"/>
            <a:ext cx="532764" cy="270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B815AA4-F1BB-4F57-B171-E372585855EB}"/>
              </a:ext>
            </a:extLst>
          </p:cNvPr>
          <p:cNvSpPr/>
          <p:nvPr/>
        </p:nvSpPr>
        <p:spPr>
          <a:xfrm>
            <a:off x="1324449" y="5577276"/>
            <a:ext cx="532764" cy="270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n-1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7B8BA5C-DA7F-4825-B962-9DD00B06D14B}"/>
              </a:ext>
            </a:extLst>
          </p:cNvPr>
          <p:cNvSpPr/>
          <p:nvPr/>
        </p:nvSpPr>
        <p:spPr>
          <a:xfrm>
            <a:off x="1296301" y="5186827"/>
            <a:ext cx="532764" cy="24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11BD47A-7166-4A6D-96C5-57F2E655CB1D}"/>
              </a:ext>
            </a:extLst>
          </p:cNvPr>
          <p:cNvSpPr/>
          <p:nvPr/>
        </p:nvSpPr>
        <p:spPr>
          <a:xfrm>
            <a:off x="9872437" y="5699594"/>
            <a:ext cx="626139" cy="2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n+1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88CB032-B46E-4FFB-BE6B-339122CD27F0}"/>
              </a:ext>
            </a:extLst>
          </p:cNvPr>
          <p:cNvSpPr/>
          <p:nvPr/>
        </p:nvSpPr>
        <p:spPr>
          <a:xfrm>
            <a:off x="9872437" y="5004985"/>
            <a:ext cx="626139" cy="2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n+3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CDEBA2E-AA52-46F2-94AE-FDA44A99B602}"/>
              </a:ext>
            </a:extLst>
          </p:cNvPr>
          <p:cNvSpPr/>
          <p:nvPr/>
        </p:nvSpPr>
        <p:spPr>
          <a:xfrm>
            <a:off x="9872437" y="5373612"/>
            <a:ext cx="626139" cy="2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n+2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FC06DB-A64B-4B30-BCF4-56A85C90655E}"/>
              </a:ext>
            </a:extLst>
          </p:cNvPr>
          <p:cNvGrpSpPr/>
          <p:nvPr/>
        </p:nvGrpSpPr>
        <p:grpSpPr>
          <a:xfrm>
            <a:off x="1826987" y="665545"/>
            <a:ext cx="1655119" cy="5410096"/>
            <a:chOff x="1826987" y="665545"/>
            <a:chExt cx="1655119" cy="5410096"/>
          </a:xfrm>
        </p:grpSpPr>
        <p:grpSp>
          <p:nvGrpSpPr>
            <p:cNvPr id="184" name="remaining data">
              <a:extLst>
                <a:ext uri="{FF2B5EF4-FFF2-40B4-BE49-F238E27FC236}">
                  <a16:creationId xmlns:a16="http://schemas.microsoft.com/office/drawing/2014/main" id="{04EC9FF1-1C45-4970-8E95-648A0F6B3E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1449" y="665545"/>
              <a:ext cx="152400" cy="639726"/>
              <a:chOff x="4693" y="1480"/>
              <a:chExt cx="72" cy="361"/>
            </a:xfrm>
          </p:grpSpPr>
          <p:sp>
            <p:nvSpPr>
              <p:cNvPr id="185" name="Oval 86">
                <a:extLst>
                  <a:ext uri="{FF2B5EF4-FFF2-40B4-BE49-F238E27FC236}">
                    <a16:creationId xmlns:a16="http://schemas.microsoft.com/office/drawing/2014/main" id="{C23BD37C-560F-4458-8C06-907FE7A02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86" name="Oval 87">
                <a:extLst>
                  <a:ext uri="{FF2B5EF4-FFF2-40B4-BE49-F238E27FC236}">
                    <a16:creationId xmlns:a16="http://schemas.microsoft.com/office/drawing/2014/main" id="{A7AA92C5-1208-400A-9120-E4789E2CE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87" name="Oval 88">
                <a:extLst>
                  <a:ext uri="{FF2B5EF4-FFF2-40B4-BE49-F238E27FC236}">
                    <a16:creationId xmlns:a16="http://schemas.microsoft.com/office/drawing/2014/main" id="{DB5456D9-44D2-4838-8C46-00671BDBB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88" name="Oval 89">
                <a:extLst>
                  <a:ext uri="{FF2B5EF4-FFF2-40B4-BE49-F238E27FC236}">
                    <a16:creationId xmlns:a16="http://schemas.microsoft.com/office/drawing/2014/main" id="{BF565CFF-9C16-4FD5-89EB-350A3A629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89" name="remaining data">
              <a:extLst>
                <a:ext uri="{FF2B5EF4-FFF2-40B4-BE49-F238E27FC236}">
                  <a16:creationId xmlns:a16="http://schemas.microsoft.com/office/drawing/2014/main" id="{D506B197-7DD0-41B0-9DF3-71D9CB6B6C7D}"/>
                </a:ext>
              </a:extLst>
            </p:cNvPr>
            <p:cNvGrpSpPr>
              <a:grpSpLocks/>
            </p:cNvGrpSpPr>
            <p:nvPr/>
          </p:nvGrpSpPr>
          <p:grpSpPr bwMode="auto">
            <a:xfrm rot="2841696">
              <a:off x="3072368" y="2579282"/>
              <a:ext cx="152400" cy="639726"/>
              <a:chOff x="4693" y="1480"/>
              <a:chExt cx="72" cy="361"/>
            </a:xfrm>
          </p:grpSpPr>
          <p:sp>
            <p:nvSpPr>
              <p:cNvPr id="190" name="Oval 86">
                <a:extLst>
                  <a:ext uri="{FF2B5EF4-FFF2-40B4-BE49-F238E27FC236}">
                    <a16:creationId xmlns:a16="http://schemas.microsoft.com/office/drawing/2014/main" id="{4A6123EF-EF72-4206-A9CB-65519CBA1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91" name="Oval 87">
                <a:extLst>
                  <a:ext uri="{FF2B5EF4-FFF2-40B4-BE49-F238E27FC236}">
                    <a16:creationId xmlns:a16="http://schemas.microsoft.com/office/drawing/2014/main" id="{6431CB65-29C1-487F-9A6E-3CEB8C6A3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92" name="Oval 88">
                <a:extLst>
                  <a:ext uri="{FF2B5EF4-FFF2-40B4-BE49-F238E27FC236}">
                    <a16:creationId xmlns:a16="http://schemas.microsoft.com/office/drawing/2014/main" id="{AF1CAED1-9129-4F92-832F-B46B609E8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93" name="Oval 89">
                <a:extLst>
                  <a:ext uri="{FF2B5EF4-FFF2-40B4-BE49-F238E27FC236}">
                    <a16:creationId xmlns:a16="http://schemas.microsoft.com/office/drawing/2014/main" id="{3A553F2F-7A36-4CBC-BC6A-232CCF579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71" name="remaining data">
              <a:extLst>
                <a:ext uri="{FF2B5EF4-FFF2-40B4-BE49-F238E27FC236}">
                  <a16:creationId xmlns:a16="http://schemas.microsoft.com/office/drawing/2014/main" id="{246DA61A-999E-45D7-8D20-72ECDAD8CD8A}"/>
                </a:ext>
              </a:extLst>
            </p:cNvPr>
            <p:cNvGrpSpPr>
              <a:grpSpLocks/>
            </p:cNvGrpSpPr>
            <p:nvPr/>
          </p:nvGrpSpPr>
          <p:grpSpPr bwMode="auto">
            <a:xfrm rot="18857096">
              <a:off x="3086043" y="1614445"/>
              <a:ext cx="152400" cy="639726"/>
              <a:chOff x="4693" y="1480"/>
              <a:chExt cx="72" cy="361"/>
            </a:xfrm>
          </p:grpSpPr>
          <p:sp>
            <p:nvSpPr>
              <p:cNvPr id="172" name="Oval 86">
                <a:extLst>
                  <a:ext uri="{FF2B5EF4-FFF2-40B4-BE49-F238E27FC236}">
                    <a16:creationId xmlns:a16="http://schemas.microsoft.com/office/drawing/2014/main" id="{C4322688-FD67-4936-9E5C-0D983F3E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3" name="Oval 87">
                <a:extLst>
                  <a:ext uri="{FF2B5EF4-FFF2-40B4-BE49-F238E27FC236}">
                    <a16:creationId xmlns:a16="http://schemas.microsoft.com/office/drawing/2014/main" id="{60D2302C-064A-4D7B-937C-92AEBA19B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4" name="Oval 88">
                <a:extLst>
                  <a:ext uri="{FF2B5EF4-FFF2-40B4-BE49-F238E27FC236}">
                    <a16:creationId xmlns:a16="http://schemas.microsoft.com/office/drawing/2014/main" id="{358D0FC9-D303-4CC7-94CF-CC9BED803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5" name="Oval 89">
                <a:extLst>
                  <a:ext uri="{FF2B5EF4-FFF2-40B4-BE49-F238E27FC236}">
                    <a16:creationId xmlns:a16="http://schemas.microsoft.com/office/drawing/2014/main" id="{9D379122-DA92-4831-AD50-6C574BD2C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4" name="remaining data">
              <a:extLst>
                <a:ext uri="{FF2B5EF4-FFF2-40B4-BE49-F238E27FC236}">
                  <a16:creationId xmlns:a16="http://schemas.microsoft.com/office/drawing/2014/main" id="{6E6D0438-01D3-4D6F-94A2-9403D9EFE65F}"/>
                </a:ext>
              </a:extLst>
            </p:cNvPr>
            <p:cNvGrpSpPr>
              <a:grpSpLocks/>
            </p:cNvGrpSpPr>
            <p:nvPr/>
          </p:nvGrpSpPr>
          <p:grpSpPr bwMode="auto">
            <a:xfrm rot="2841696">
              <a:off x="2070650" y="1626370"/>
              <a:ext cx="152400" cy="639726"/>
              <a:chOff x="4693" y="1480"/>
              <a:chExt cx="72" cy="361"/>
            </a:xfrm>
          </p:grpSpPr>
          <p:sp>
            <p:nvSpPr>
              <p:cNvPr id="195" name="Oval 86">
                <a:extLst>
                  <a:ext uri="{FF2B5EF4-FFF2-40B4-BE49-F238E27FC236}">
                    <a16:creationId xmlns:a16="http://schemas.microsoft.com/office/drawing/2014/main" id="{2D28C6CB-2B7E-4D60-8799-C9BCCC4459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96" name="Oval 87">
                <a:extLst>
                  <a:ext uri="{FF2B5EF4-FFF2-40B4-BE49-F238E27FC236}">
                    <a16:creationId xmlns:a16="http://schemas.microsoft.com/office/drawing/2014/main" id="{153A812F-DFB1-4FF2-8CD4-466E2F3FC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97" name="Oval 88">
                <a:extLst>
                  <a:ext uri="{FF2B5EF4-FFF2-40B4-BE49-F238E27FC236}">
                    <a16:creationId xmlns:a16="http://schemas.microsoft.com/office/drawing/2014/main" id="{210C063C-97DD-4740-87B5-8985DE1CD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98" name="Oval 89">
                <a:extLst>
                  <a:ext uri="{FF2B5EF4-FFF2-40B4-BE49-F238E27FC236}">
                    <a16:creationId xmlns:a16="http://schemas.microsoft.com/office/drawing/2014/main" id="{D83FA024-4F64-4473-AFB7-D16712BB6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9" name="remaining data">
              <a:extLst>
                <a:ext uri="{FF2B5EF4-FFF2-40B4-BE49-F238E27FC236}">
                  <a16:creationId xmlns:a16="http://schemas.microsoft.com/office/drawing/2014/main" id="{A3343925-A1AF-467E-A3E4-01A54A00EBA8}"/>
                </a:ext>
              </a:extLst>
            </p:cNvPr>
            <p:cNvGrpSpPr>
              <a:grpSpLocks/>
            </p:cNvGrpSpPr>
            <p:nvPr/>
          </p:nvGrpSpPr>
          <p:grpSpPr bwMode="auto">
            <a:xfrm rot="18934859">
              <a:off x="2083914" y="2568888"/>
              <a:ext cx="152400" cy="639726"/>
              <a:chOff x="4693" y="1480"/>
              <a:chExt cx="72" cy="361"/>
            </a:xfrm>
          </p:grpSpPr>
          <p:sp>
            <p:nvSpPr>
              <p:cNvPr id="200" name="Oval 86">
                <a:extLst>
                  <a:ext uri="{FF2B5EF4-FFF2-40B4-BE49-F238E27FC236}">
                    <a16:creationId xmlns:a16="http://schemas.microsoft.com/office/drawing/2014/main" id="{91659974-6176-4357-9308-E2A4E3058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01" name="Oval 87">
                <a:extLst>
                  <a:ext uri="{FF2B5EF4-FFF2-40B4-BE49-F238E27FC236}">
                    <a16:creationId xmlns:a16="http://schemas.microsoft.com/office/drawing/2014/main" id="{93EB41A9-FDF7-4BF7-997C-C8D0EC47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02" name="Oval 88">
                <a:extLst>
                  <a:ext uri="{FF2B5EF4-FFF2-40B4-BE49-F238E27FC236}">
                    <a16:creationId xmlns:a16="http://schemas.microsoft.com/office/drawing/2014/main" id="{B0A03121-5A5C-478C-A14C-B587F13E7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03" name="Oval 89">
                <a:extLst>
                  <a:ext uri="{FF2B5EF4-FFF2-40B4-BE49-F238E27FC236}">
                    <a16:creationId xmlns:a16="http://schemas.microsoft.com/office/drawing/2014/main" id="{A65F7501-1928-40D1-A200-73B6C42157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4" name="remaining data">
              <a:extLst>
                <a:ext uri="{FF2B5EF4-FFF2-40B4-BE49-F238E27FC236}">
                  <a16:creationId xmlns:a16="http://schemas.microsoft.com/office/drawing/2014/main" id="{B8897559-7111-488D-81DB-C9761E678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1673" y="3481229"/>
              <a:ext cx="152400" cy="639726"/>
              <a:chOff x="4693" y="1480"/>
              <a:chExt cx="72" cy="361"/>
            </a:xfrm>
          </p:grpSpPr>
          <p:sp>
            <p:nvSpPr>
              <p:cNvPr id="205" name="Oval 86">
                <a:extLst>
                  <a:ext uri="{FF2B5EF4-FFF2-40B4-BE49-F238E27FC236}">
                    <a16:creationId xmlns:a16="http://schemas.microsoft.com/office/drawing/2014/main" id="{8CFEF8EA-0208-4B89-884E-F8F5DA221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06" name="Oval 87">
                <a:extLst>
                  <a:ext uri="{FF2B5EF4-FFF2-40B4-BE49-F238E27FC236}">
                    <a16:creationId xmlns:a16="http://schemas.microsoft.com/office/drawing/2014/main" id="{7ED34934-F5E0-4772-AF70-DA9D7E828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07" name="Oval 88">
                <a:extLst>
                  <a:ext uri="{FF2B5EF4-FFF2-40B4-BE49-F238E27FC236}">
                    <a16:creationId xmlns:a16="http://schemas.microsoft.com/office/drawing/2014/main" id="{41BBB43B-4D8C-4750-80CF-27F94E4A0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08" name="Oval 89">
                <a:extLst>
                  <a:ext uri="{FF2B5EF4-FFF2-40B4-BE49-F238E27FC236}">
                    <a16:creationId xmlns:a16="http://schemas.microsoft.com/office/drawing/2014/main" id="{97B2E47E-E070-4A84-99FF-8D1DAF295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9" name="remaining data">
              <a:extLst>
                <a:ext uri="{FF2B5EF4-FFF2-40B4-BE49-F238E27FC236}">
                  <a16:creationId xmlns:a16="http://schemas.microsoft.com/office/drawing/2014/main" id="{68B35E8A-1287-4B94-9488-3D3BAC24C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9508" y="4469902"/>
              <a:ext cx="152400" cy="639726"/>
              <a:chOff x="4693" y="1480"/>
              <a:chExt cx="72" cy="361"/>
            </a:xfrm>
          </p:grpSpPr>
          <p:sp>
            <p:nvSpPr>
              <p:cNvPr id="210" name="Oval 86">
                <a:extLst>
                  <a:ext uri="{FF2B5EF4-FFF2-40B4-BE49-F238E27FC236}">
                    <a16:creationId xmlns:a16="http://schemas.microsoft.com/office/drawing/2014/main" id="{BB3E0B74-3EE8-4117-8713-701FA4EBE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11" name="Oval 87">
                <a:extLst>
                  <a:ext uri="{FF2B5EF4-FFF2-40B4-BE49-F238E27FC236}">
                    <a16:creationId xmlns:a16="http://schemas.microsoft.com/office/drawing/2014/main" id="{A05299E1-7122-4B9E-B02E-EF1A15C53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12" name="Oval 88">
                <a:extLst>
                  <a:ext uri="{FF2B5EF4-FFF2-40B4-BE49-F238E27FC236}">
                    <a16:creationId xmlns:a16="http://schemas.microsoft.com/office/drawing/2014/main" id="{57423D9C-C901-4871-BF9C-8AB5F99BA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13" name="Oval 89">
                <a:extLst>
                  <a:ext uri="{FF2B5EF4-FFF2-40B4-BE49-F238E27FC236}">
                    <a16:creationId xmlns:a16="http://schemas.microsoft.com/office/drawing/2014/main" id="{BB882B5A-CB07-42E7-9BC0-2F175B86B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14" name="remaining data">
              <a:extLst>
                <a:ext uri="{FF2B5EF4-FFF2-40B4-BE49-F238E27FC236}">
                  <a16:creationId xmlns:a16="http://schemas.microsoft.com/office/drawing/2014/main" id="{03951AA4-82C5-4209-B835-40BF184D65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1673" y="5435915"/>
              <a:ext cx="152400" cy="639726"/>
              <a:chOff x="4693" y="1480"/>
              <a:chExt cx="72" cy="361"/>
            </a:xfrm>
          </p:grpSpPr>
          <p:sp>
            <p:nvSpPr>
              <p:cNvPr id="215" name="Oval 86">
                <a:extLst>
                  <a:ext uri="{FF2B5EF4-FFF2-40B4-BE49-F238E27FC236}">
                    <a16:creationId xmlns:a16="http://schemas.microsoft.com/office/drawing/2014/main" id="{F71174F8-2889-4872-9FB5-C2D9CCBBF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16" name="Oval 87">
                <a:extLst>
                  <a:ext uri="{FF2B5EF4-FFF2-40B4-BE49-F238E27FC236}">
                    <a16:creationId xmlns:a16="http://schemas.microsoft.com/office/drawing/2014/main" id="{D06EDEE3-C7A3-40EF-98A0-787D572EF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17" name="Oval 88">
                <a:extLst>
                  <a:ext uri="{FF2B5EF4-FFF2-40B4-BE49-F238E27FC236}">
                    <a16:creationId xmlns:a16="http://schemas.microsoft.com/office/drawing/2014/main" id="{D96C17EE-F0EC-4076-976D-BFAAA36F2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18" name="Oval 89">
                <a:extLst>
                  <a:ext uri="{FF2B5EF4-FFF2-40B4-BE49-F238E27FC236}">
                    <a16:creationId xmlns:a16="http://schemas.microsoft.com/office/drawing/2014/main" id="{C1A7FCE7-0821-4C6E-A0D9-A7A55A773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2F7A8D49-BAA4-43BD-99E9-61AAEB926393}"/>
              </a:ext>
            </a:extLst>
          </p:cNvPr>
          <p:cNvSpPr/>
          <p:nvPr/>
        </p:nvSpPr>
        <p:spPr>
          <a:xfrm>
            <a:off x="8410861" y="5070851"/>
            <a:ext cx="367991" cy="256478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0F6C1A7C-41BC-4E4D-87A0-09D3CB383AD6}"/>
              </a:ext>
            </a:extLst>
          </p:cNvPr>
          <p:cNvSpPr/>
          <p:nvPr/>
        </p:nvSpPr>
        <p:spPr>
          <a:xfrm>
            <a:off x="2423653" y="5124112"/>
            <a:ext cx="367991" cy="256478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1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48841 -0.008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14" y="-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139 L -2.29167E-6 -0.00116 C 0.00248 -0.00208 0.00495 -0.00301 0.00768 -0.0037 C 0.0125 -0.0044 0.0224 -0.00486 0.0224 -0.00486 C 0.03438 -0.00486 0.04636 -0.00486 0.05834 -0.00463 C 0.06745 -0.0044 0.08568 -0.00301 0.08568 -0.00278 C 0.09974 -0.00093 0.09545 -0.00139 0.11771 -0.00093 C 0.1392 -0.00023 0.16068 -0.00023 0.18203 0.00023 C 0.22748 0.00208 0.20808 0.00116 0.2405 0.00324 L 0.37878 0.00255 C 0.38802 0.00255 0.40378 0.00139 0.41485 0.00093 C 0.41706 0.00046 0.4194 -7.40741E-7 0.42162 -0.00023 C 0.42357 -0.00069 0.42539 -0.00116 0.42748 -0.00139 C 0.4319 -0.00185 0.43659 -0.00208 0.44115 -0.00231 C 0.44974 -0.00301 0.46354 -0.00393 0.47031 -0.00417 C 0.47813 -0.0044 0.48594 -0.00417 0.49375 -0.00417 " pathEditMode="relative" rAng="0" ptsTypes="AAAAAAAAAAAAAAAA">
                                      <p:cBhvr>
                                        <p:cTn id="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0.01263 0.01991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99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6 L -0.01016 0.0219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1.45833E-6 0.02407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8.33333E-7 0.0240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7 L 1.45833E-6 0.0240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L 1.875E-6 0.0240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125 L 0.01263 0.0199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162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7 L -0.01016 0.0219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59" grpId="0" animBg="1"/>
      <p:bldP spid="219" grpId="0" animBg="1"/>
      <p:bldP spid="2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ghlightBackgroundShape72fcf1e3-81aa-496e-8e73-7844705dcc40"/>
          <p:cNvSpPr txBox="1">
            <a:spLocks/>
          </p:cNvSpPr>
          <p:nvPr/>
        </p:nvSpPr>
        <p:spPr>
          <a:xfrm>
            <a:off x="1008669" y="2168164"/>
            <a:ext cx="9273438" cy="4048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Deterministically persisting and transferring the program state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State is continuously changing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State is distributed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4FA0BC-827B-463F-AAB2-E2B827937FB6}"/>
              </a:ext>
            </a:extLst>
          </p:cNvPr>
          <p:cNvSpPr txBox="1">
            <a:spLocks/>
          </p:cNvSpPr>
          <p:nvPr/>
        </p:nvSpPr>
        <p:spPr>
          <a:xfrm>
            <a:off x="1132747" y="974806"/>
            <a:ext cx="7989912" cy="747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State Dependency</a:t>
            </a:r>
          </a:p>
        </p:txBody>
      </p:sp>
    </p:spTree>
    <p:extLst>
      <p:ext uri="{BB962C8B-B14F-4D97-AF65-F5344CB8AC3E}">
        <p14:creationId xmlns:p14="http://schemas.microsoft.com/office/powerpoint/2010/main" val="71122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414516"/>
            <a:ext cx="9017000" cy="490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0" y="2749192"/>
            <a:ext cx="26670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5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0" y="2749192"/>
            <a:ext cx="457200" cy="152400"/>
          </a:xfrm>
          <a:prstGeom prst="rect">
            <a:avLst/>
          </a:prstGeom>
          <a:solidFill>
            <a:srgbClr val="C00000">
              <a:alpha val="54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2749192"/>
            <a:ext cx="381000" cy="152400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53200" y="2749192"/>
            <a:ext cx="228600" cy="152400"/>
          </a:xfrm>
          <a:prstGeom prst="rect">
            <a:avLst/>
          </a:prstGeom>
          <a:solidFill>
            <a:schemeClr val="accent6">
              <a:lumMod val="75000"/>
              <a:alpha val="5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81800" y="2749192"/>
            <a:ext cx="3429000" cy="152400"/>
          </a:xfrm>
          <a:prstGeom prst="rect">
            <a:avLst/>
          </a:prstGeom>
          <a:solidFill>
            <a:schemeClr val="tx2">
              <a:lumMod val="60000"/>
              <a:lumOff val="40000"/>
              <a:alpha val="54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7246246">
            <a:off x="3234883" y="1468303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itchFamily="18" charset="0"/>
              </a:rPr>
              <a:t>Graph Instance 1</a:t>
            </a:r>
          </a:p>
        </p:txBody>
      </p:sp>
      <p:sp>
        <p:nvSpPr>
          <p:cNvPr id="20" name="TextBox 19"/>
          <p:cNvSpPr txBox="1"/>
          <p:nvPr/>
        </p:nvSpPr>
        <p:spPr>
          <a:xfrm rot="17246246">
            <a:off x="5402865" y="190172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itchFamily="18" charset="0"/>
              </a:rPr>
              <a:t>Draining</a:t>
            </a:r>
          </a:p>
        </p:txBody>
      </p:sp>
      <p:sp>
        <p:nvSpPr>
          <p:cNvPr id="21" name="TextBox 20"/>
          <p:cNvSpPr txBox="1"/>
          <p:nvPr/>
        </p:nvSpPr>
        <p:spPr>
          <a:xfrm rot="17246246">
            <a:off x="5612610" y="1691435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itchFamily="18" charset="0"/>
              </a:rPr>
              <a:t>Compilation</a:t>
            </a:r>
          </a:p>
        </p:txBody>
      </p:sp>
      <p:sp>
        <p:nvSpPr>
          <p:cNvPr id="22" name="TextBox 21"/>
          <p:cNvSpPr txBox="1"/>
          <p:nvPr/>
        </p:nvSpPr>
        <p:spPr>
          <a:xfrm rot="17246246">
            <a:off x="6021497" y="1670869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23" name="TextBox 22"/>
          <p:cNvSpPr txBox="1"/>
          <p:nvPr/>
        </p:nvSpPr>
        <p:spPr>
          <a:xfrm rot="17246246">
            <a:off x="7288269" y="1468303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Gill Sans MT" panose="020B0502020104020203" pitchFamily="34" charset="0"/>
                <a:cs typeface="Times New Roman" pitchFamily="18" charset="0"/>
              </a:rPr>
              <a:t>Graph Instance 2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07683" y="86156"/>
            <a:ext cx="8774247" cy="747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Stop-and-Copy Reconfiguration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686720" y="3078905"/>
            <a:ext cx="4644587" cy="2530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96000" y="3072333"/>
            <a:ext cx="4191512" cy="2536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58382" y="3082587"/>
            <a:ext cx="3721511" cy="241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10081" y="2966491"/>
            <a:ext cx="3492910" cy="2490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2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0" grpId="0"/>
      <p:bldP spid="21" grpId="0"/>
      <p:bldP spid="22" grpId="0"/>
      <p:bldP spid="23" grpId="0"/>
      <p:bldP spid="3" grpId="0" animBg="1"/>
      <p:bldP spid="25" grpId="0" animBg="1"/>
      <p:bldP spid="28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64849" y="4454824"/>
            <a:ext cx="8719693" cy="15701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Challenge 1 : Hide the recompilation time as much as possible</a:t>
            </a:r>
          </a:p>
        </p:txBody>
      </p:sp>
      <p:sp>
        <p:nvSpPr>
          <p:cNvPr id="35" name="Rectangle 6"/>
          <p:cNvSpPr/>
          <p:nvPr/>
        </p:nvSpPr>
        <p:spPr>
          <a:xfrm>
            <a:off x="2167346" y="3315775"/>
            <a:ext cx="2667000" cy="152400"/>
          </a:xfrm>
          <a:prstGeom prst="rect">
            <a:avLst/>
          </a:prstGeom>
          <a:solidFill>
            <a:srgbClr val="1F497D">
              <a:lumMod val="60000"/>
              <a:lumOff val="40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7" name="Rectangle 13"/>
          <p:cNvSpPr/>
          <p:nvPr/>
        </p:nvSpPr>
        <p:spPr>
          <a:xfrm>
            <a:off x="4834346" y="3315775"/>
            <a:ext cx="381000" cy="152400"/>
          </a:xfrm>
          <a:prstGeom prst="rect">
            <a:avLst/>
          </a:prstGeom>
          <a:solidFill>
            <a:srgbClr val="9BBB59">
              <a:lumMod val="75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5215346" y="3315775"/>
            <a:ext cx="4114800" cy="152400"/>
            <a:chOff x="3822967" y="3292116"/>
            <a:chExt cx="4114800" cy="152400"/>
          </a:xfrm>
        </p:grpSpPr>
        <p:sp>
          <p:nvSpPr>
            <p:cNvPr id="36" name="Rectangle 12"/>
            <p:cNvSpPr/>
            <p:nvPr/>
          </p:nvSpPr>
          <p:spPr>
            <a:xfrm>
              <a:off x="3822967" y="3292116"/>
              <a:ext cx="457200" cy="152400"/>
            </a:xfrm>
            <a:prstGeom prst="rect">
              <a:avLst/>
            </a:prstGeom>
            <a:solidFill>
              <a:srgbClr val="C00000">
                <a:alpha val="54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8" name="Rectangle 14"/>
            <p:cNvSpPr/>
            <p:nvPr/>
          </p:nvSpPr>
          <p:spPr>
            <a:xfrm>
              <a:off x="4280167" y="3292116"/>
              <a:ext cx="228600" cy="152400"/>
            </a:xfrm>
            <a:prstGeom prst="rect">
              <a:avLst/>
            </a:prstGeom>
            <a:solidFill>
              <a:srgbClr val="F79646">
                <a:lumMod val="75000"/>
                <a:alpha val="54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9" name="Rectangle 15"/>
            <p:cNvSpPr/>
            <p:nvPr/>
          </p:nvSpPr>
          <p:spPr>
            <a:xfrm>
              <a:off x="4508767" y="3292116"/>
              <a:ext cx="3429000" cy="152400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54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kern="0">
                <a:solidFill>
                  <a:prstClr val="white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40" name="TextBox 18"/>
          <p:cNvSpPr txBox="1"/>
          <p:nvPr/>
        </p:nvSpPr>
        <p:spPr>
          <a:xfrm rot="17246246">
            <a:off x="2355735" y="2053936"/>
            <a:ext cx="2313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Graph Instance 1</a:t>
            </a:r>
          </a:p>
        </p:txBody>
      </p:sp>
      <p:sp>
        <p:nvSpPr>
          <p:cNvPr id="41" name="TextBox 19"/>
          <p:cNvSpPr txBox="1"/>
          <p:nvPr/>
        </p:nvSpPr>
        <p:spPr>
          <a:xfrm rot="17246246">
            <a:off x="4522211" y="248736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Draining</a:t>
            </a:r>
          </a:p>
        </p:txBody>
      </p:sp>
      <p:sp>
        <p:nvSpPr>
          <p:cNvPr id="42" name="TextBox 20"/>
          <p:cNvSpPr txBox="1"/>
          <p:nvPr/>
        </p:nvSpPr>
        <p:spPr>
          <a:xfrm rot="17246246">
            <a:off x="4731956" y="2277068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Compilation</a:t>
            </a:r>
          </a:p>
        </p:txBody>
      </p:sp>
      <p:sp>
        <p:nvSpPr>
          <p:cNvPr id="43" name="TextBox 21"/>
          <p:cNvSpPr txBox="1"/>
          <p:nvPr/>
        </p:nvSpPr>
        <p:spPr>
          <a:xfrm rot="17246246">
            <a:off x="5140843" y="2256502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44" name="TextBox 22"/>
          <p:cNvSpPr txBox="1"/>
          <p:nvPr/>
        </p:nvSpPr>
        <p:spPr>
          <a:xfrm rot="17246246">
            <a:off x="6409121" y="2053936"/>
            <a:ext cx="2313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Graph Instance 2</a:t>
            </a:r>
          </a:p>
        </p:txBody>
      </p:sp>
      <p:sp>
        <p:nvSpPr>
          <p:cNvPr id="46" name="Rectangle 6"/>
          <p:cNvSpPr/>
          <p:nvPr/>
        </p:nvSpPr>
        <p:spPr>
          <a:xfrm>
            <a:off x="4834346" y="3584663"/>
            <a:ext cx="1066800" cy="134336"/>
          </a:xfrm>
          <a:prstGeom prst="rect">
            <a:avLst/>
          </a:prstGeom>
          <a:solidFill>
            <a:srgbClr val="FF0000"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967501" y="3467165"/>
            <a:ext cx="139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Downtime</a:t>
            </a:r>
          </a:p>
        </p:txBody>
      </p:sp>
      <p:sp>
        <p:nvSpPr>
          <p:cNvPr id="49" name="Rectangle 6"/>
          <p:cNvSpPr/>
          <p:nvPr/>
        </p:nvSpPr>
        <p:spPr>
          <a:xfrm>
            <a:off x="4834345" y="3584584"/>
            <a:ext cx="528229" cy="134336"/>
          </a:xfrm>
          <a:prstGeom prst="rect">
            <a:avLst/>
          </a:prstGeom>
          <a:solidFill>
            <a:srgbClr val="FF0000"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151B752-97D8-4250-982F-141339940EFD}"/>
              </a:ext>
            </a:extLst>
          </p:cNvPr>
          <p:cNvSpPr txBox="1">
            <a:spLocks/>
          </p:cNvSpPr>
          <p:nvPr/>
        </p:nvSpPr>
        <p:spPr>
          <a:xfrm>
            <a:off x="1040915" y="169167"/>
            <a:ext cx="10058400" cy="8262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Compilation time</a:t>
            </a:r>
          </a:p>
        </p:txBody>
      </p:sp>
    </p:spTree>
    <p:extLst>
      <p:ext uri="{BB962C8B-B14F-4D97-AF65-F5344CB8AC3E}">
        <p14:creationId xmlns:p14="http://schemas.microsoft.com/office/powerpoint/2010/main" val="410430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-0.04306 4.0740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FF02-D730-46D6-AC98-29153171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9A1E-2048-4E50-946C-6332259F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Compiled output must be able to continue the execution from the current state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Recompilation needs the current program instance’s program state.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Internal buffers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7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157090" y="586726"/>
            <a:ext cx="9975966" cy="1191225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800" dirty="0">
                <a:latin typeface="Gill Sans MT" panose="020B0502020104020203" pitchFamily="34" charset="0"/>
              </a:rPr>
              <a:t>Characteristics of Stream Programs</a:t>
            </a:r>
            <a:endParaRPr sz="4800" dirty="0">
              <a:latin typeface="Gill Sans MT" panose="020B0502020104020203" pitchFamily="34" charset="0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157090" y="1847653"/>
            <a:ext cx="6996310" cy="4612131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MT" panose="020B0502020104020203" pitchFamily="34" charset="0"/>
              </a:rPr>
              <a:t>Long running programs</a:t>
            </a: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endParaRPr lang="en-US" sz="3600" dirty="0">
              <a:latin typeface="Gill Sans MT" panose="020B0502020104020203" pitchFamily="34" charset="0"/>
            </a:endParaRP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MT" panose="020B0502020104020203" pitchFamily="34" charset="0"/>
              </a:rPr>
              <a:t>Require high performance</a:t>
            </a:r>
          </a:p>
          <a:p>
            <a:pPr>
              <a:buSzPct val="90000"/>
            </a:pPr>
            <a:endParaRPr lang="en-US" sz="3600" dirty="0">
              <a:latin typeface="Gill Sans MT" panose="020B0502020104020203" pitchFamily="34" charset="0"/>
            </a:endParaRPr>
          </a:p>
          <a:p>
            <a:pPr marL="342900" indent="-342900">
              <a:buSzPct val="90000"/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MT" panose="020B0502020104020203" pitchFamily="34" charset="0"/>
              </a:rPr>
              <a:t>Require high quality-of-service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CBFE4-4F30-41AC-81C4-C0940C43A1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30" y="2099242"/>
            <a:ext cx="3755061" cy="224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65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FF02-D730-46D6-AC98-29153171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Two-phase recompilation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9A1E-2048-4E50-946C-6332259F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Phase-1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Compile all the time-consuming compiler operations, generating an intermediate output where state is not incorporated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Phase-2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Installs the program state and generates state-incorporated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6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5"/>
          <p:cNvCxnSpPr/>
          <p:nvPr/>
        </p:nvCxnSpPr>
        <p:spPr>
          <a:xfrm>
            <a:off x="5940859" y="4313613"/>
            <a:ext cx="0" cy="113966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/>
          <p:cNvCxnSpPr/>
          <p:nvPr/>
        </p:nvCxnSpPr>
        <p:spPr>
          <a:xfrm>
            <a:off x="6002029" y="4265843"/>
            <a:ext cx="3030" cy="118743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"/>
          <p:cNvSpPr/>
          <p:nvPr/>
        </p:nvSpPr>
        <p:spPr>
          <a:xfrm>
            <a:off x="2892859" y="4224195"/>
            <a:ext cx="2667000" cy="152400"/>
          </a:xfrm>
          <a:prstGeom prst="rect">
            <a:avLst/>
          </a:prstGeom>
          <a:solidFill>
            <a:srgbClr val="1F497D">
              <a:lumMod val="60000"/>
              <a:lumOff val="40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7" name="Rectangle 13"/>
          <p:cNvSpPr/>
          <p:nvPr/>
        </p:nvSpPr>
        <p:spPr>
          <a:xfrm>
            <a:off x="5559859" y="4224195"/>
            <a:ext cx="381000" cy="152400"/>
          </a:xfrm>
          <a:prstGeom prst="rect">
            <a:avLst/>
          </a:prstGeom>
          <a:solidFill>
            <a:srgbClr val="9BBB59">
              <a:lumMod val="75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6" name="Rectangle 12"/>
          <p:cNvSpPr/>
          <p:nvPr/>
        </p:nvSpPr>
        <p:spPr>
          <a:xfrm>
            <a:off x="5940859" y="4224195"/>
            <a:ext cx="52966" cy="152400"/>
          </a:xfrm>
          <a:prstGeom prst="rect">
            <a:avLst/>
          </a:prstGeom>
          <a:solidFill>
            <a:srgbClr val="C00000"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8" name="Rectangle 14"/>
          <p:cNvSpPr/>
          <p:nvPr/>
        </p:nvSpPr>
        <p:spPr>
          <a:xfrm>
            <a:off x="6005059" y="4224195"/>
            <a:ext cx="228600" cy="152400"/>
          </a:xfrm>
          <a:prstGeom prst="rect">
            <a:avLst/>
          </a:prstGeom>
          <a:solidFill>
            <a:srgbClr val="F79646">
              <a:lumMod val="75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9" name="Rectangle 15"/>
          <p:cNvSpPr/>
          <p:nvPr/>
        </p:nvSpPr>
        <p:spPr>
          <a:xfrm>
            <a:off x="6233659" y="4224195"/>
            <a:ext cx="3429000" cy="152400"/>
          </a:xfrm>
          <a:prstGeom prst="rect">
            <a:avLst/>
          </a:prstGeom>
          <a:solidFill>
            <a:srgbClr val="1F497D">
              <a:lumMod val="60000"/>
              <a:lumOff val="40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40" name="TextBox 18"/>
          <p:cNvSpPr txBox="1"/>
          <p:nvPr/>
        </p:nvSpPr>
        <p:spPr>
          <a:xfrm rot="17246246">
            <a:off x="3081248" y="2962356"/>
            <a:ext cx="2313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Graph Instance 1</a:t>
            </a:r>
          </a:p>
        </p:txBody>
      </p:sp>
      <p:sp>
        <p:nvSpPr>
          <p:cNvPr id="41" name="TextBox 19"/>
          <p:cNvSpPr txBox="1"/>
          <p:nvPr/>
        </p:nvSpPr>
        <p:spPr>
          <a:xfrm rot="17246246">
            <a:off x="5247724" y="3424355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Draining</a:t>
            </a:r>
          </a:p>
        </p:txBody>
      </p:sp>
      <p:sp>
        <p:nvSpPr>
          <p:cNvPr id="42" name="TextBox 20"/>
          <p:cNvSpPr txBox="1"/>
          <p:nvPr/>
        </p:nvSpPr>
        <p:spPr>
          <a:xfrm rot="17246246">
            <a:off x="5652978" y="34521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Phase-2</a:t>
            </a:r>
          </a:p>
        </p:txBody>
      </p:sp>
      <p:sp>
        <p:nvSpPr>
          <p:cNvPr id="43" name="TextBox 21"/>
          <p:cNvSpPr txBox="1"/>
          <p:nvPr/>
        </p:nvSpPr>
        <p:spPr>
          <a:xfrm rot="17246246">
            <a:off x="5856831" y="3183972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44" name="TextBox 22"/>
          <p:cNvSpPr txBox="1"/>
          <p:nvPr/>
        </p:nvSpPr>
        <p:spPr>
          <a:xfrm rot="17246246">
            <a:off x="7134634" y="2962356"/>
            <a:ext cx="2313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Graph Instance 2</a:t>
            </a:r>
          </a:p>
        </p:txBody>
      </p:sp>
      <p:sp>
        <p:nvSpPr>
          <p:cNvPr id="19" name="Rectangle 12"/>
          <p:cNvSpPr/>
          <p:nvPr/>
        </p:nvSpPr>
        <p:spPr>
          <a:xfrm>
            <a:off x="5085829" y="3998415"/>
            <a:ext cx="457200" cy="152400"/>
          </a:xfrm>
          <a:prstGeom prst="rect">
            <a:avLst/>
          </a:prstGeom>
          <a:solidFill>
            <a:srgbClr val="C00000"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7246246">
            <a:off x="4898170" y="3227150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Phase-1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6628" y="5453279"/>
            <a:ext cx="264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0"/>
              </a:rPr>
              <a:t>Visible recompilation time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5948587" y="5466387"/>
            <a:ext cx="45719" cy="61172"/>
          </a:xfrm>
          <a:prstGeom prst="leftBrace">
            <a:avLst>
              <a:gd name="adj1" fmla="val 65522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32" name="TextBox 46"/>
          <p:cNvSpPr txBox="1"/>
          <p:nvPr/>
        </p:nvSpPr>
        <p:spPr>
          <a:xfrm>
            <a:off x="6312014" y="4470835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Downtime</a:t>
            </a:r>
          </a:p>
        </p:txBody>
      </p:sp>
      <p:sp>
        <p:nvSpPr>
          <p:cNvPr id="33" name="Rectangle 6"/>
          <p:cNvSpPr/>
          <p:nvPr/>
        </p:nvSpPr>
        <p:spPr>
          <a:xfrm>
            <a:off x="5559859" y="4588254"/>
            <a:ext cx="682358" cy="134336"/>
          </a:xfrm>
          <a:prstGeom prst="rect">
            <a:avLst/>
          </a:prstGeom>
          <a:solidFill>
            <a:srgbClr val="FF0000"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CF307-96B8-4803-BB1A-9E15677B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Two-phase recompilation</a:t>
            </a:r>
          </a:p>
        </p:txBody>
      </p:sp>
    </p:spTree>
    <p:extLst>
      <p:ext uri="{BB962C8B-B14F-4D97-AF65-F5344CB8AC3E}">
        <p14:creationId xmlns:p14="http://schemas.microsoft.com/office/powerpoint/2010/main" val="33605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9" grpId="0" animBg="1"/>
      <p:bldP spid="41" grpId="0"/>
      <p:bldP spid="42" grpId="0"/>
      <p:bldP spid="43" grpId="0"/>
      <p:bldP spid="44" grpId="0"/>
      <p:bldP spid="19" grpId="0" animBg="1"/>
      <p:bldP spid="20" grpId="0"/>
      <p:bldP spid="25" grpId="0"/>
      <p:bldP spid="11" grpId="0" animBg="1"/>
      <p:bldP spid="32" grpId="0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34190" y="977990"/>
            <a:ext cx="7497902" cy="747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Goal</a:t>
            </a:r>
          </a:p>
        </p:txBody>
      </p:sp>
      <p:sp>
        <p:nvSpPr>
          <p:cNvPr id="35" name="Rectangle 6"/>
          <p:cNvSpPr/>
          <p:nvPr/>
        </p:nvSpPr>
        <p:spPr>
          <a:xfrm>
            <a:off x="2666610" y="4590654"/>
            <a:ext cx="2667000" cy="152400"/>
          </a:xfrm>
          <a:prstGeom prst="rect">
            <a:avLst/>
          </a:prstGeom>
          <a:solidFill>
            <a:srgbClr val="1F497D">
              <a:lumMod val="60000"/>
              <a:lumOff val="40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7" name="Rectangle 13"/>
          <p:cNvSpPr/>
          <p:nvPr/>
        </p:nvSpPr>
        <p:spPr>
          <a:xfrm>
            <a:off x="5333610" y="4590654"/>
            <a:ext cx="381000" cy="152400"/>
          </a:xfrm>
          <a:prstGeom prst="rect">
            <a:avLst/>
          </a:prstGeom>
          <a:solidFill>
            <a:srgbClr val="9BBB59">
              <a:lumMod val="75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6" name="Rectangle 12"/>
          <p:cNvSpPr/>
          <p:nvPr/>
        </p:nvSpPr>
        <p:spPr>
          <a:xfrm>
            <a:off x="5714610" y="4590654"/>
            <a:ext cx="52966" cy="152400"/>
          </a:xfrm>
          <a:prstGeom prst="rect">
            <a:avLst/>
          </a:prstGeom>
          <a:solidFill>
            <a:srgbClr val="C00000"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8" name="Rectangle 14"/>
          <p:cNvSpPr/>
          <p:nvPr/>
        </p:nvSpPr>
        <p:spPr>
          <a:xfrm>
            <a:off x="5778810" y="4590654"/>
            <a:ext cx="228600" cy="152400"/>
          </a:xfrm>
          <a:prstGeom prst="rect">
            <a:avLst/>
          </a:prstGeom>
          <a:solidFill>
            <a:srgbClr val="F79646">
              <a:lumMod val="75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39" name="Rectangle 15"/>
          <p:cNvSpPr/>
          <p:nvPr/>
        </p:nvSpPr>
        <p:spPr>
          <a:xfrm>
            <a:off x="6007410" y="4590654"/>
            <a:ext cx="3429000" cy="152400"/>
          </a:xfrm>
          <a:prstGeom prst="rect">
            <a:avLst/>
          </a:prstGeom>
          <a:solidFill>
            <a:srgbClr val="1F497D">
              <a:lumMod val="60000"/>
              <a:lumOff val="40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40" name="TextBox 18"/>
          <p:cNvSpPr txBox="1"/>
          <p:nvPr/>
        </p:nvSpPr>
        <p:spPr>
          <a:xfrm rot="17246246">
            <a:off x="2854999" y="3328815"/>
            <a:ext cx="2313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Graph Instance 1</a:t>
            </a:r>
          </a:p>
        </p:txBody>
      </p:sp>
      <p:sp>
        <p:nvSpPr>
          <p:cNvPr id="41" name="TextBox 19"/>
          <p:cNvSpPr txBox="1"/>
          <p:nvPr/>
        </p:nvSpPr>
        <p:spPr>
          <a:xfrm rot="17246246">
            <a:off x="5021475" y="379081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Draining</a:t>
            </a:r>
          </a:p>
        </p:txBody>
      </p:sp>
      <p:sp>
        <p:nvSpPr>
          <p:cNvPr id="42" name="TextBox 20"/>
          <p:cNvSpPr txBox="1"/>
          <p:nvPr/>
        </p:nvSpPr>
        <p:spPr>
          <a:xfrm rot="17246246">
            <a:off x="5426729" y="3818647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Phase-2</a:t>
            </a:r>
          </a:p>
        </p:txBody>
      </p:sp>
      <p:sp>
        <p:nvSpPr>
          <p:cNvPr id="43" name="TextBox 21"/>
          <p:cNvSpPr txBox="1"/>
          <p:nvPr/>
        </p:nvSpPr>
        <p:spPr>
          <a:xfrm rot="17246246">
            <a:off x="5630582" y="3550431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44" name="TextBox 22"/>
          <p:cNvSpPr txBox="1"/>
          <p:nvPr/>
        </p:nvSpPr>
        <p:spPr>
          <a:xfrm rot="17246246">
            <a:off x="6908385" y="3328815"/>
            <a:ext cx="2313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Graph Instance 2</a:t>
            </a:r>
          </a:p>
        </p:txBody>
      </p:sp>
      <p:sp>
        <p:nvSpPr>
          <p:cNvPr id="19" name="Rectangle 12"/>
          <p:cNvSpPr/>
          <p:nvPr/>
        </p:nvSpPr>
        <p:spPr>
          <a:xfrm>
            <a:off x="4859580" y="4385949"/>
            <a:ext cx="457200" cy="152400"/>
          </a:xfrm>
          <a:prstGeom prst="rect">
            <a:avLst/>
          </a:prstGeom>
          <a:solidFill>
            <a:srgbClr val="C00000"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7246246">
            <a:off x="4671921" y="361468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cs typeface="Times New Roman" pitchFamily="18" charset="0"/>
              </a:rPr>
              <a:t>Phase-1</a:t>
            </a:r>
          </a:p>
        </p:txBody>
      </p:sp>
      <p:sp>
        <p:nvSpPr>
          <p:cNvPr id="32" name="TextBox 46"/>
          <p:cNvSpPr txBox="1"/>
          <p:nvPr/>
        </p:nvSpPr>
        <p:spPr>
          <a:xfrm>
            <a:off x="6085765" y="4837294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Downtime</a:t>
            </a:r>
          </a:p>
        </p:txBody>
      </p:sp>
      <p:sp>
        <p:nvSpPr>
          <p:cNvPr id="33" name="Rectangle 6"/>
          <p:cNvSpPr/>
          <p:nvPr/>
        </p:nvSpPr>
        <p:spPr>
          <a:xfrm>
            <a:off x="5327994" y="4954713"/>
            <a:ext cx="678819" cy="134336"/>
          </a:xfrm>
          <a:prstGeom prst="rect">
            <a:avLst/>
          </a:prstGeom>
          <a:solidFill>
            <a:srgbClr val="FF0000"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319615" y="4578170"/>
            <a:ext cx="8378" cy="7084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006812" y="4585398"/>
            <a:ext cx="8378" cy="7012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0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48148E-6 L -0.0717 -0.0006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-0.08941 0.0006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9" grpId="0" animBg="1"/>
      <p:bldP spid="41" grpId="0"/>
      <p:bldP spid="42" grpId="0"/>
      <p:bldP spid="43" grpId="0"/>
      <p:bldP spid="44" grpId="0"/>
      <p:bldP spid="19" grpId="0" animBg="1"/>
      <p:bldP spid="20" grpId="0"/>
      <p:bldP spid="32" grpId="0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8669" y="1027389"/>
            <a:ext cx="8544745" cy="6504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Challenges</a:t>
            </a:r>
          </a:p>
        </p:txBody>
      </p:sp>
      <p:sp>
        <p:nvSpPr>
          <p:cNvPr id="7" name="HighlightBackgroundShape72fcf1e3-81aa-496e-8e73-7844705dcc40"/>
          <p:cNvSpPr txBox="1">
            <a:spLocks/>
          </p:cNvSpPr>
          <p:nvPr/>
        </p:nvSpPr>
        <p:spPr>
          <a:xfrm>
            <a:off x="1008669" y="2168164"/>
            <a:ext cx="9273438" cy="4048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Hiding draining and initialization time</a:t>
            </a:r>
          </a:p>
          <a:p>
            <a:pPr>
              <a:buSzPct val="90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Deterministically persisting and transferring the program state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State is continuously changing</a:t>
            </a:r>
          </a:p>
          <a:p>
            <a:pPr lvl="1">
              <a:buSzPct val="9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State is distributed</a:t>
            </a:r>
          </a:p>
        </p:txBody>
      </p:sp>
    </p:spTree>
    <p:extLst>
      <p:ext uri="{BB962C8B-B14F-4D97-AF65-F5344CB8AC3E}">
        <p14:creationId xmlns:p14="http://schemas.microsoft.com/office/powerpoint/2010/main" val="20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08669" y="1027389"/>
            <a:ext cx="8544745" cy="6504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Techniques</a:t>
            </a:r>
          </a:p>
        </p:txBody>
      </p:sp>
      <p:sp>
        <p:nvSpPr>
          <p:cNvPr id="7" name="HighlightBackgroundShape72fcf1e3-81aa-496e-8e73-7844705dcc40"/>
          <p:cNvSpPr txBox="1">
            <a:spLocks/>
          </p:cNvSpPr>
          <p:nvPr/>
        </p:nvSpPr>
        <p:spPr>
          <a:xfrm>
            <a:off x="1008669" y="2168164"/>
            <a:ext cx="9273438" cy="40480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Input duplication and concurrent execution</a:t>
            </a:r>
          </a:p>
          <a:p>
            <a:pPr>
              <a:buSzPct val="9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Asynchronous state transfer (AST)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0C69ED-9EDD-49ED-A497-A9EF765C3B3E}"/>
              </a:ext>
            </a:extLst>
          </p:cNvPr>
          <p:cNvSpPr/>
          <p:nvPr/>
        </p:nvSpPr>
        <p:spPr>
          <a:xfrm>
            <a:off x="3141023" y="4243965"/>
            <a:ext cx="885808" cy="1591878"/>
          </a:xfrm>
          <a:custGeom>
            <a:avLst/>
            <a:gdLst>
              <a:gd name="connsiteX0" fmla="*/ 287714 w 885808"/>
              <a:gd name="connsiteY0" fmla="*/ 59241 h 1591878"/>
              <a:gd name="connsiteX1" fmla="*/ 856426 w 885808"/>
              <a:gd name="connsiteY1" fmla="*/ 148451 h 1591878"/>
              <a:gd name="connsiteX2" fmla="*/ 733763 w 885808"/>
              <a:gd name="connsiteY2" fmla="*/ 1430841 h 1591878"/>
              <a:gd name="connsiteX3" fmla="*/ 131597 w 885808"/>
              <a:gd name="connsiteY3" fmla="*/ 1464295 h 1591878"/>
              <a:gd name="connsiteX4" fmla="*/ 8933 w 885808"/>
              <a:gd name="connsiteY4" fmla="*/ 438382 h 1591878"/>
              <a:gd name="connsiteX5" fmla="*/ 287714 w 885808"/>
              <a:gd name="connsiteY5" fmla="*/ 59241 h 1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08" h="1591878">
                <a:moveTo>
                  <a:pt x="287714" y="59241"/>
                </a:moveTo>
                <a:cubicBezTo>
                  <a:pt x="428963" y="10919"/>
                  <a:pt x="782084" y="-80149"/>
                  <a:pt x="856426" y="148451"/>
                </a:cubicBezTo>
                <a:cubicBezTo>
                  <a:pt x="930768" y="377051"/>
                  <a:pt x="854568" y="1211534"/>
                  <a:pt x="733763" y="1430841"/>
                </a:cubicBezTo>
                <a:cubicBezTo>
                  <a:pt x="612958" y="1650148"/>
                  <a:pt x="252402" y="1629705"/>
                  <a:pt x="131597" y="1464295"/>
                </a:cubicBezTo>
                <a:cubicBezTo>
                  <a:pt x="10792" y="1298885"/>
                  <a:pt x="-17087" y="670699"/>
                  <a:pt x="8933" y="438382"/>
                </a:cubicBezTo>
                <a:cubicBezTo>
                  <a:pt x="34952" y="206065"/>
                  <a:pt x="146465" y="107563"/>
                  <a:pt x="287714" y="5924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F12078-8D68-4316-B469-B749A6372F1B}"/>
              </a:ext>
            </a:extLst>
          </p:cNvPr>
          <p:cNvSpPr/>
          <p:nvPr/>
        </p:nvSpPr>
        <p:spPr>
          <a:xfrm>
            <a:off x="2313012" y="1382692"/>
            <a:ext cx="2670640" cy="2614945"/>
          </a:xfrm>
          <a:custGeom>
            <a:avLst/>
            <a:gdLst>
              <a:gd name="connsiteX0" fmla="*/ 1093422 w 2670640"/>
              <a:gd name="connsiteY0" fmla="*/ 2563675 h 2614945"/>
              <a:gd name="connsiteX1" fmla="*/ 1996671 w 2670640"/>
              <a:gd name="connsiteY1" fmla="*/ 2240290 h 2614945"/>
              <a:gd name="connsiteX2" fmla="*/ 2665744 w 2670640"/>
              <a:gd name="connsiteY2" fmla="*/ 1325890 h 2614945"/>
              <a:gd name="connsiteX3" fmla="*/ 1650983 w 2670640"/>
              <a:gd name="connsiteY3" fmla="*/ 121558 h 2614945"/>
              <a:gd name="connsiteX4" fmla="*/ 959608 w 2670640"/>
              <a:gd name="connsiteY4" fmla="*/ 166163 h 2614945"/>
              <a:gd name="connsiteX5" fmla="*/ 603 w 2670640"/>
              <a:gd name="connsiteY5" fmla="*/ 1225529 h 2614945"/>
              <a:gd name="connsiteX6" fmla="*/ 1093422 w 2670640"/>
              <a:gd name="connsiteY6" fmla="*/ 2563675 h 261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0640" h="2614945">
                <a:moveTo>
                  <a:pt x="1093422" y="2563675"/>
                </a:moveTo>
                <a:cubicBezTo>
                  <a:pt x="1426100" y="2732802"/>
                  <a:pt x="1734617" y="2446587"/>
                  <a:pt x="1996671" y="2240290"/>
                </a:cubicBezTo>
                <a:cubicBezTo>
                  <a:pt x="2258725" y="2033993"/>
                  <a:pt x="2723359" y="1679012"/>
                  <a:pt x="2665744" y="1325890"/>
                </a:cubicBezTo>
                <a:cubicBezTo>
                  <a:pt x="2608129" y="972768"/>
                  <a:pt x="1935339" y="314846"/>
                  <a:pt x="1650983" y="121558"/>
                </a:cubicBezTo>
                <a:cubicBezTo>
                  <a:pt x="1366627" y="-71730"/>
                  <a:pt x="1234671" y="-17832"/>
                  <a:pt x="959608" y="166163"/>
                </a:cubicBezTo>
                <a:cubicBezTo>
                  <a:pt x="684545" y="350158"/>
                  <a:pt x="-23558" y="831519"/>
                  <a:pt x="603" y="1225529"/>
                </a:cubicBezTo>
                <a:cubicBezTo>
                  <a:pt x="24764" y="1619539"/>
                  <a:pt x="760744" y="2394548"/>
                  <a:pt x="1093422" y="2563675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5BBC8CB-DCCC-4190-BF36-D4F4E6B4CAF6}"/>
              </a:ext>
            </a:extLst>
          </p:cNvPr>
          <p:cNvSpPr/>
          <p:nvPr/>
        </p:nvSpPr>
        <p:spPr>
          <a:xfrm>
            <a:off x="9399010" y="5190335"/>
            <a:ext cx="1006655" cy="599005"/>
          </a:xfrm>
          <a:custGeom>
            <a:avLst/>
            <a:gdLst>
              <a:gd name="connsiteX0" fmla="*/ 985916 w 1006655"/>
              <a:gd name="connsiteY0" fmla="*/ 58739 h 599005"/>
              <a:gd name="connsiteX1" fmla="*/ 697818 w 1006655"/>
              <a:gd name="connsiteY1" fmla="*/ 509676 h 599005"/>
              <a:gd name="connsiteX2" fmla="*/ 46464 w 1006655"/>
              <a:gd name="connsiteY2" fmla="*/ 559780 h 599005"/>
              <a:gd name="connsiteX3" fmla="*/ 159198 w 1006655"/>
              <a:gd name="connsiteY3" fmla="*/ 58739 h 599005"/>
              <a:gd name="connsiteX4" fmla="*/ 985916 w 1006655"/>
              <a:gd name="connsiteY4" fmla="*/ 58739 h 5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655" h="599005">
                <a:moveTo>
                  <a:pt x="985916" y="58739"/>
                </a:moveTo>
                <a:cubicBezTo>
                  <a:pt x="1075686" y="133895"/>
                  <a:pt x="854393" y="426169"/>
                  <a:pt x="697818" y="509676"/>
                </a:cubicBezTo>
                <a:cubicBezTo>
                  <a:pt x="541243" y="593183"/>
                  <a:pt x="136234" y="634936"/>
                  <a:pt x="46464" y="559780"/>
                </a:cubicBezTo>
                <a:cubicBezTo>
                  <a:pt x="-43306" y="484624"/>
                  <a:pt x="-1553" y="140158"/>
                  <a:pt x="159198" y="58739"/>
                </a:cubicBezTo>
                <a:cubicBezTo>
                  <a:pt x="319949" y="-22680"/>
                  <a:pt x="896146" y="-16417"/>
                  <a:pt x="985916" y="58739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665C417D-C64F-4062-85B5-0B07E1388A65}"/>
              </a:ext>
            </a:extLst>
          </p:cNvPr>
          <p:cNvSpPr/>
          <p:nvPr/>
        </p:nvSpPr>
        <p:spPr>
          <a:xfrm>
            <a:off x="9387839" y="3330087"/>
            <a:ext cx="927535" cy="1660543"/>
          </a:xfrm>
          <a:custGeom>
            <a:avLst/>
            <a:gdLst>
              <a:gd name="connsiteX0" fmla="*/ 771619 w 927535"/>
              <a:gd name="connsiteY0" fmla="*/ 1518154 h 1660543"/>
              <a:gd name="connsiteX1" fmla="*/ 120265 w 927535"/>
              <a:gd name="connsiteY1" fmla="*/ 1468050 h 1660543"/>
              <a:gd name="connsiteX2" fmla="*/ 70161 w 927535"/>
              <a:gd name="connsiteY2" fmla="*/ 140291 h 1660543"/>
              <a:gd name="connsiteX3" fmla="*/ 871827 w 927535"/>
              <a:gd name="connsiteY3" fmla="*/ 190395 h 1660543"/>
              <a:gd name="connsiteX4" fmla="*/ 771619 w 927535"/>
              <a:gd name="connsiteY4" fmla="*/ 1518154 h 166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35" h="1660543">
                <a:moveTo>
                  <a:pt x="771619" y="1518154"/>
                </a:moveTo>
                <a:cubicBezTo>
                  <a:pt x="646359" y="1731096"/>
                  <a:pt x="237175" y="1697694"/>
                  <a:pt x="120265" y="1468050"/>
                </a:cubicBezTo>
                <a:cubicBezTo>
                  <a:pt x="3355" y="1238406"/>
                  <a:pt x="-55099" y="353233"/>
                  <a:pt x="70161" y="140291"/>
                </a:cubicBezTo>
                <a:cubicBezTo>
                  <a:pt x="195421" y="-72651"/>
                  <a:pt x="750742" y="-32986"/>
                  <a:pt x="871827" y="190395"/>
                </a:cubicBezTo>
                <a:cubicBezTo>
                  <a:pt x="992912" y="413776"/>
                  <a:pt x="896879" y="1305212"/>
                  <a:pt x="771619" y="1518154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41E3B63-FABD-404A-9A14-C3231DB7D57A}"/>
              </a:ext>
            </a:extLst>
          </p:cNvPr>
          <p:cNvSpPr/>
          <p:nvPr/>
        </p:nvSpPr>
        <p:spPr>
          <a:xfrm>
            <a:off x="8472920" y="1340385"/>
            <a:ext cx="2847759" cy="1963628"/>
          </a:xfrm>
          <a:custGeom>
            <a:avLst/>
            <a:gdLst>
              <a:gd name="connsiteX0" fmla="*/ 1598855 w 2847759"/>
              <a:gd name="connsiteY0" fmla="*/ 100777 h 1963628"/>
              <a:gd name="connsiteX1" fmla="*/ 2813880 w 2847759"/>
              <a:gd name="connsiteY1" fmla="*/ 1165489 h 1963628"/>
              <a:gd name="connsiteX2" fmla="*/ 2287787 w 2847759"/>
              <a:gd name="connsiteY2" fmla="*/ 1854420 h 1963628"/>
              <a:gd name="connsiteX3" fmla="*/ 33102 w 2847759"/>
              <a:gd name="connsiteY3" fmla="*/ 1791790 h 1963628"/>
              <a:gd name="connsiteX4" fmla="*/ 985080 w 2847759"/>
              <a:gd name="connsiteY4" fmla="*/ 238563 h 1963628"/>
              <a:gd name="connsiteX5" fmla="*/ 1598855 w 2847759"/>
              <a:gd name="connsiteY5" fmla="*/ 100777 h 19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59" h="1963628">
                <a:moveTo>
                  <a:pt x="1598855" y="100777"/>
                </a:moveTo>
                <a:cubicBezTo>
                  <a:pt x="1903655" y="255265"/>
                  <a:pt x="2699058" y="873215"/>
                  <a:pt x="2813880" y="1165489"/>
                </a:cubicBezTo>
                <a:cubicBezTo>
                  <a:pt x="2928702" y="1457763"/>
                  <a:pt x="2751250" y="1750036"/>
                  <a:pt x="2287787" y="1854420"/>
                </a:cubicBezTo>
                <a:cubicBezTo>
                  <a:pt x="1824324" y="1958804"/>
                  <a:pt x="250220" y="2061100"/>
                  <a:pt x="33102" y="1791790"/>
                </a:cubicBezTo>
                <a:cubicBezTo>
                  <a:pt x="-184016" y="1522481"/>
                  <a:pt x="728297" y="524574"/>
                  <a:pt x="985080" y="238563"/>
                </a:cubicBezTo>
                <a:cubicBezTo>
                  <a:pt x="1241863" y="-47448"/>
                  <a:pt x="1294055" y="-53711"/>
                  <a:pt x="1598855" y="100777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F8F31-4156-4449-AAD0-DADBBD89A9EA}"/>
              </a:ext>
            </a:extLst>
          </p:cNvPr>
          <p:cNvGrpSpPr/>
          <p:nvPr/>
        </p:nvGrpSpPr>
        <p:grpSpPr>
          <a:xfrm>
            <a:off x="2517283" y="1309848"/>
            <a:ext cx="2241470" cy="4700568"/>
            <a:chOff x="4897058" y="1268119"/>
            <a:chExt cx="2241470" cy="4700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F142E-C50A-4E15-8CB3-4360BF8E06C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A0FDF-365B-4DB2-B35C-D8EF82795475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E0F95-94DB-4726-8B89-C9F6EA1C0AA6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CE4F8-293E-4A3E-A7CB-66FBB1CDEF83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08A6B7-9F56-4F72-8699-806249E148CD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BA8D87-7DB6-449A-A81A-759D1C3F8AFF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AEC82-5AFA-44B8-9F31-BA1439E1F429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D9681-CCA5-4D3D-9084-6AE1DE33B8EB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79E1F2-2DAB-415B-8C49-0B9A0320653A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74B5C8-EBEE-49A3-A911-B44A43C57754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CEFCA0-42B4-427B-ABFF-D1EE710457F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33B559-4BDB-458A-9DED-BD743118AA26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B2925D-2BE9-419B-97FE-8C7828E74149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C6E612-7029-4A9E-95BE-B7F5ECE395F8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85">
            <a:extLst>
              <a:ext uri="{FF2B5EF4-FFF2-40B4-BE49-F238E27FC236}">
                <a16:creationId xmlns:a16="http://schemas.microsoft.com/office/drawing/2014/main" id="{28D585DE-F86D-4F9A-BE25-8AA87BC31BDC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4055841" y="1723635"/>
            <a:ext cx="152400" cy="990600"/>
            <a:chOff x="4693" y="1480"/>
            <a:chExt cx="72" cy="559"/>
          </a:xfrm>
        </p:grpSpPr>
        <p:sp>
          <p:nvSpPr>
            <p:cNvPr id="31" name="Oval 86">
              <a:extLst>
                <a:ext uri="{FF2B5EF4-FFF2-40B4-BE49-F238E27FC236}">
                  <a16:creationId xmlns:a16="http://schemas.microsoft.com/office/drawing/2014/main" id="{C5226A20-B923-4710-A2CC-A5E0DA3E5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" name="Oval 87">
              <a:extLst>
                <a:ext uri="{FF2B5EF4-FFF2-40B4-BE49-F238E27FC236}">
                  <a16:creationId xmlns:a16="http://schemas.microsoft.com/office/drawing/2014/main" id="{2A75C766-5252-43DD-B8CE-98BF5764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" name="Oval 88">
              <a:extLst>
                <a:ext uri="{FF2B5EF4-FFF2-40B4-BE49-F238E27FC236}">
                  <a16:creationId xmlns:a16="http://schemas.microsoft.com/office/drawing/2014/main" id="{7B7D8AB1-DE55-45AD-8635-5D3EDE738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" name="Oval 89">
              <a:extLst>
                <a:ext uri="{FF2B5EF4-FFF2-40B4-BE49-F238E27FC236}">
                  <a16:creationId xmlns:a16="http://schemas.microsoft.com/office/drawing/2014/main" id="{C6379156-AF6A-4402-8DC5-200F65888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" name="Oval 90">
              <a:extLst>
                <a:ext uri="{FF2B5EF4-FFF2-40B4-BE49-F238E27FC236}">
                  <a16:creationId xmlns:a16="http://schemas.microsoft.com/office/drawing/2014/main" id="{628C5305-C667-4816-9C40-599A2AFB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" name="Oval 91">
              <a:extLst>
                <a:ext uri="{FF2B5EF4-FFF2-40B4-BE49-F238E27FC236}">
                  <a16:creationId xmlns:a16="http://schemas.microsoft.com/office/drawing/2014/main" id="{3FEBEC86-E6DB-4878-886D-257CB7981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85">
            <a:extLst>
              <a:ext uri="{FF2B5EF4-FFF2-40B4-BE49-F238E27FC236}">
                <a16:creationId xmlns:a16="http://schemas.microsoft.com/office/drawing/2014/main" id="{4FFF7B01-7852-441C-A640-FF7F2355ACD3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4041639" y="2678352"/>
            <a:ext cx="152400" cy="990600"/>
            <a:chOff x="4693" y="1480"/>
            <a:chExt cx="72" cy="559"/>
          </a:xfrm>
        </p:grpSpPr>
        <p:sp>
          <p:nvSpPr>
            <p:cNvPr id="38" name="Oval 86">
              <a:extLst>
                <a:ext uri="{FF2B5EF4-FFF2-40B4-BE49-F238E27FC236}">
                  <a16:creationId xmlns:a16="http://schemas.microsoft.com/office/drawing/2014/main" id="{0308EDC2-1932-4A4E-8E13-B6AAD628F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" name="Oval 87">
              <a:extLst>
                <a:ext uri="{FF2B5EF4-FFF2-40B4-BE49-F238E27FC236}">
                  <a16:creationId xmlns:a16="http://schemas.microsoft.com/office/drawing/2014/main" id="{3713F9A0-482A-4A57-849B-DD06541CD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" name="Oval 88">
              <a:extLst>
                <a:ext uri="{FF2B5EF4-FFF2-40B4-BE49-F238E27FC236}">
                  <a16:creationId xmlns:a16="http://schemas.microsoft.com/office/drawing/2014/main" id="{06E6B56F-45DE-4A64-A92E-91D9B1622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" name="Oval 89">
              <a:extLst>
                <a:ext uri="{FF2B5EF4-FFF2-40B4-BE49-F238E27FC236}">
                  <a16:creationId xmlns:a16="http://schemas.microsoft.com/office/drawing/2014/main" id="{BBED5EA2-622C-4DCD-9FBD-AF8512BF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" name="Oval 90">
              <a:extLst>
                <a:ext uri="{FF2B5EF4-FFF2-40B4-BE49-F238E27FC236}">
                  <a16:creationId xmlns:a16="http://schemas.microsoft.com/office/drawing/2014/main" id="{FDFF7E06-45E0-4497-B5DD-DFBC39F7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" name="Oval 91">
              <a:extLst>
                <a:ext uri="{FF2B5EF4-FFF2-40B4-BE49-F238E27FC236}">
                  <a16:creationId xmlns:a16="http://schemas.microsoft.com/office/drawing/2014/main" id="{3EB6A006-709E-488F-A3DA-D60D26FFB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85">
            <a:extLst>
              <a:ext uri="{FF2B5EF4-FFF2-40B4-BE49-F238E27FC236}">
                <a16:creationId xmlns:a16="http://schemas.microsoft.com/office/drawing/2014/main" id="{E5C1CD25-A5B2-4E51-8293-1ADCCB0BF331}"/>
              </a:ext>
            </a:extLst>
          </p:cNvPr>
          <p:cNvGrpSpPr>
            <a:grpSpLocks/>
          </p:cNvGrpSpPr>
          <p:nvPr/>
        </p:nvGrpSpPr>
        <p:grpSpPr bwMode="auto">
          <a:xfrm>
            <a:off x="3527848" y="3812258"/>
            <a:ext cx="152400" cy="639726"/>
            <a:chOff x="4693" y="1576"/>
            <a:chExt cx="72" cy="361"/>
          </a:xfrm>
        </p:grpSpPr>
        <p:sp>
          <p:nvSpPr>
            <p:cNvPr id="46" name="Oval 87">
              <a:extLst>
                <a:ext uri="{FF2B5EF4-FFF2-40B4-BE49-F238E27FC236}">
                  <a16:creationId xmlns:a16="http://schemas.microsoft.com/office/drawing/2014/main" id="{1022D273-BE2C-407D-AA8D-5D66BDEB9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" name="Oval 88">
              <a:extLst>
                <a:ext uri="{FF2B5EF4-FFF2-40B4-BE49-F238E27FC236}">
                  <a16:creationId xmlns:a16="http://schemas.microsoft.com/office/drawing/2014/main" id="{07233998-8E24-4430-B371-61DF88EC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" name="Oval 89">
              <a:extLst>
                <a:ext uri="{FF2B5EF4-FFF2-40B4-BE49-F238E27FC236}">
                  <a16:creationId xmlns:a16="http://schemas.microsoft.com/office/drawing/2014/main" id="{DDB5D7A7-12A7-45C5-A9EF-A3EA1897E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" name="Oval 91">
              <a:extLst>
                <a:ext uri="{FF2B5EF4-FFF2-40B4-BE49-F238E27FC236}">
                  <a16:creationId xmlns:a16="http://schemas.microsoft.com/office/drawing/2014/main" id="{C347CF28-4555-4766-9855-C5663820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85">
            <a:extLst>
              <a:ext uri="{FF2B5EF4-FFF2-40B4-BE49-F238E27FC236}">
                <a16:creationId xmlns:a16="http://schemas.microsoft.com/office/drawing/2014/main" id="{BB9D326C-A530-406D-AB87-41E7018E3BA6}"/>
              </a:ext>
            </a:extLst>
          </p:cNvPr>
          <p:cNvGrpSpPr>
            <a:grpSpLocks/>
          </p:cNvGrpSpPr>
          <p:nvPr/>
        </p:nvGrpSpPr>
        <p:grpSpPr bwMode="auto">
          <a:xfrm>
            <a:off x="3526137" y="5693671"/>
            <a:ext cx="152400" cy="457200"/>
            <a:chOff x="4693" y="1480"/>
            <a:chExt cx="72" cy="258"/>
          </a:xfrm>
        </p:grpSpPr>
        <p:sp>
          <p:nvSpPr>
            <p:cNvPr id="52" name="Oval 86">
              <a:extLst>
                <a:ext uri="{FF2B5EF4-FFF2-40B4-BE49-F238E27FC236}">
                  <a16:creationId xmlns:a16="http://schemas.microsoft.com/office/drawing/2014/main" id="{AB7B0C80-068F-4BEE-B24B-83E8B502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3" name="Oval 87">
              <a:extLst>
                <a:ext uri="{FF2B5EF4-FFF2-40B4-BE49-F238E27FC236}">
                  <a16:creationId xmlns:a16="http://schemas.microsoft.com/office/drawing/2014/main" id="{3E2540E9-A3AD-46FF-8B32-E86C8EDA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4" name="Oval 88">
              <a:extLst>
                <a:ext uri="{FF2B5EF4-FFF2-40B4-BE49-F238E27FC236}">
                  <a16:creationId xmlns:a16="http://schemas.microsoft.com/office/drawing/2014/main" id="{83B43278-AA58-4453-BA46-417CF56FE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85">
            <a:extLst>
              <a:ext uri="{FF2B5EF4-FFF2-40B4-BE49-F238E27FC236}">
                <a16:creationId xmlns:a16="http://schemas.microsoft.com/office/drawing/2014/main" id="{BF97C5E4-9489-46AA-973B-66E6A04DDB34}"/>
              </a:ext>
            </a:extLst>
          </p:cNvPr>
          <p:cNvGrpSpPr>
            <a:grpSpLocks/>
          </p:cNvGrpSpPr>
          <p:nvPr/>
        </p:nvGrpSpPr>
        <p:grpSpPr bwMode="auto">
          <a:xfrm>
            <a:off x="3527682" y="4714839"/>
            <a:ext cx="152400" cy="639726"/>
            <a:chOff x="4693" y="1576"/>
            <a:chExt cx="72" cy="361"/>
          </a:xfrm>
        </p:grpSpPr>
        <p:sp>
          <p:nvSpPr>
            <p:cNvPr id="60" name="Oval 87">
              <a:extLst>
                <a:ext uri="{FF2B5EF4-FFF2-40B4-BE49-F238E27FC236}">
                  <a16:creationId xmlns:a16="http://schemas.microsoft.com/office/drawing/2014/main" id="{C278F2FA-059F-4D59-8043-FDFE703B8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1" name="Oval 88">
              <a:extLst>
                <a:ext uri="{FF2B5EF4-FFF2-40B4-BE49-F238E27FC236}">
                  <a16:creationId xmlns:a16="http://schemas.microsoft.com/office/drawing/2014/main" id="{B838BF04-7D99-44D2-9FFD-3F700BAFF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2" name="Oval 89">
              <a:extLst>
                <a:ext uri="{FF2B5EF4-FFF2-40B4-BE49-F238E27FC236}">
                  <a16:creationId xmlns:a16="http://schemas.microsoft.com/office/drawing/2014/main" id="{9107021F-B122-459F-A6DA-48138EA5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75D757ED-7D79-4721-9857-6C394F08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85">
            <a:extLst>
              <a:ext uri="{FF2B5EF4-FFF2-40B4-BE49-F238E27FC236}">
                <a16:creationId xmlns:a16="http://schemas.microsoft.com/office/drawing/2014/main" id="{CEA0C759-F465-4CD0-B68D-347D934E206C}"/>
              </a:ext>
            </a:extLst>
          </p:cNvPr>
          <p:cNvGrpSpPr>
            <a:grpSpLocks/>
          </p:cNvGrpSpPr>
          <p:nvPr/>
        </p:nvGrpSpPr>
        <p:grpSpPr bwMode="auto">
          <a:xfrm>
            <a:off x="3525206" y="1102061"/>
            <a:ext cx="152400" cy="457200"/>
            <a:chOff x="4693" y="1781"/>
            <a:chExt cx="72" cy="258"/>
          </a:xfrm>
        </p:grpSpPr>
        <p:sp>
          <p:nvSpPr>
            <p:cNvPr id="69" name="Oval 89">
              <a:extLst>
                <a:ext uri="{FF2B5EF4-FFF2-40B4-BE49-F238E27FC236}">
                  <a16:creationId xmlns:a16="http://schemas.microsoft.com/office/drawing/2014/main" id="{AEB30BE1-98ED-4B82-B4DD-2015EED17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0" name="Oval 90">
              <a:extLst>
                <a:ext uri="{FF2B5EF4-FFF2-40B4-BE49-F238E27FC236}">
                  <a16:creationId xmlns:a16="http://schemas.microsoft.com/office/drawing/2014/main" id="{6FCE0082-933B-4FB4-9015-B7F85037E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1" name="Oval 91">
              <a:extLst>
                <a:ext uri="{FF2B5EF4-FFF2-40B4-BE49-F238E27FC236}">
                  <a16:creationId xmlns:a16="http://schemas.microsoft.com/office/drawing/2014/main" id="{2780D8A2-B07B-4DA4-9F6A-E0FC70DB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85">
            <a:extLst>
              <a:ext uri="{FF2B5EF4-FFF2-40B4-BE49-F238E27FC236}">
                <a16:creationId xmlns:a16="http://schemas.microsoft.com/office/drawing/2014/main" id="{BD7A6501-8E5F-49C5-90A0-DE66C13C195B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3060322" y="2663893"/>
            <a:ext cx="152400" cy="990600"/>
            <a:chOff x="4693" y="1480"/>
            <a:chExt cx="72" cy="559"/>
          </a:xfrm>
        </p:grpSpPr>
        <p:sp>
          <p:nvSpPr>
            <p:cNvPr id="73" name="Oval 86">
              <a:extLst>
                <a:ext uri="{FF2B5EF4-FFF2-40B4-BE49-F238E27FC236}">
                  <a16:creationId xmlns:a16="http://schemas.microsoft.com/office/drawing/2014/main" id="{F552DC09-F1CD-4818-981B-21C8152BA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4" name="Oval 87">
              <a:extLst>
                <a:ext uri="{FF2B5EF4-FFF2-40B4-BE49-F238E27FC236}">
                  <a16:creationId xmlns:a16="http://schemas.microsoft.com/office/drawing/2014/main" id="{48B01AD4-A9FC-4B05-BFD7-C971C8DC8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5" name="Oval 88">
              <a:extLst>
                <a:ext uri="{FF2B5EF4-FFF2-40B4-BE49-F238E27FC236}">
                  <a16:creationId xmlns:a16="http://schemas.microsoft.com/office/drawing/2014/main" id="{05741C4D-7263-41C1-A47A-D0FD5871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6" name="Oval 89">
              <a:extLst>
                <a:ext uri="{FF2B5EF4-FFF2-40B4-BE49-F238E27FC236}">
                  <a16:creationId xmlns:a16="http://schemas.microsoft.com/office/drawing/2014/main" id="{02B674EC-4C53-45B9-A666-230F4E35C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7" name="Oval 90">
              <a:extLst>
                <a:ext uri="{FF2B5EF4-FFF2-40B4-BE49-F238E27FC236}">
                  <a16:creationId xmlns:a16="http://schemas.microsoft.com/office/drawing/2014/main" id="{9634AE50-6524-44E3-9103-A6C26840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8" name="Oval 91">
              <a:extLst>
                <a:ext uri="{FF2B5EF4-FFF2-40B4-BE49-F238E27FC236}">
                  <a16:creationId xmlns:a16="http://schemas.microsoft.com/office/drawing/2014/main" id="{E87B8017-DBBB-452E-BC32-F767202E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85">
            <a:extLst>
              <a:ext uri="{FF2B5EF4-FFF2-40B4-BE49-F238E27FC236}">
                <a16:creationId xmlns:a16="http://schemas.microsoft.com/office/drawing/2014/main" id="{1EC9AD17-7F61-4A81-B92F-FD4C9293AA89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3087185" y="1695773"/>
            <a:ext cx="152400" cy="990600"/>
            <a:chOff x="4693" y="1480"/>
            <a:chExt cx="72" cy="559"/>
          </a:xfrm>
        </p:grpSpPr>
        <p:sp>
          <p:nvSpPr>
            <p:cNvPr id="80" name="Oval 86">
              <a:extLst>
                <a:ext uri="{FF2B5EF4-FFF2-40B4-BE49-F238E27FC236}">
                  <a16:creationId xmlns:a16="http://schemas.microsoft.com/office/drawing/2014/main" id="{367ABAD6-8408-4F3C-9716-4ACF661F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1" name="Oval 87">
              <a:extLst>
                <a:ext uri="{FF2B5EF4-FFF2-40B4-BE49-F238E27FC236}">
                  <a16:creationId xmlns:a16="http://schemas.microsoft.com/office/drawing/2014/main" id="{826B30C3-CCA9-4F6F-B850-77C17BAFE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2" name="Oval 88">
              <a:extLst>
                <a:ext uri="{FF2B5EF4-FFF2-40B4-BE49-F238E27FC236}">
                  <a16:creationId xmlns:a16="http://schemas.microsoft.com/office/drawing/2014/main" id="{71C56698-6329-4FE9-B089-53B918CE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3" name="Oval 89">
              <a:extLst>
                <a:ext uri="{FF2B5EF4-FFF2-40B4-BE49-F238E27FC236}">
                  <a16:creationId xmlns:a16="http://schemas.microsoft.com/office/drawing/2014/main" id="{9572C5A8-27FE-425B-83B2-05CB82865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4" name="Oval 90">
              <a:extLst>
                <a:ext uri="{FF2B5EF4-FFF2-40B4-BE49-F238E27FC236}">
                  <a16:creationId xmlns:a16="http://schemas.microsoft.com/office/drawing/2014/main" id="{49E2A1B2-895E-4E7E-8FE8-1365FC697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5" name="Oval 91">
              <a:extLst>
                <a:ext uri="{FF2B5EF4-FFF2-40B4-BE49-F238E27FC236}">
                  <a16:creationId xmlns:a16="http://schemas.microsoft.com/office/drawing/2014/main" id="{7A6787BC-BA90-4CA7-B20A-65BA381CC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2506668-DB7B-4537-8FA6-CBD8488D9744}"/>
              </a:ext>
            </a:extLst>
          </p:cNvPr>
          <p:cNvGrpSpPr/>
          <p:nvPr/>
        </p:nvGrpSpPr>
        <p:grpSpPr>
          <a:xfrm>
            <a:off x="8775773" y="1267695"/>
            <a:ext cx="2241470" cy="4700568"/>
            <a:chOff x="4897058" y="1268119"/>
            <a:chExt cx="2241470" cy="47005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D48AA40-CDA5-47B7-ADEA-5D944AA365B7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078A53-7EB2-42DE-8EA3-D62D904B803C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CE6802-9F23-44FA-89E8-5BCC6B1D3C07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B5227B2-0880-4D6B-9ADC-8E49464226B8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620BD02-34EC-45EE-8CA2-269CE67B7BA7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BC2427-AE65-4BBA-A5AE-DC5EE90AE4D7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0E88927-9F77-40AD-97C8-D7FCDC857D17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C9FCE13-01F9-4436-A68C-5386658DCBCA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DD6B7DBE-79EE-485B-801D-EA9D3C78834E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3C6628DC-0182-4CB5-919F-7A41EF603DFF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EF3C9F5-2E7C-4306-98B9-F373704D7A3A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6C4F20AA-308D-45F1-980B-D66609794880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EFB473A-F30B-4FAF-B44D-64528585563E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3988CFC1-6122-4780-A1BE-DE0F51ABA115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C67D84D-486A-4ED9-83A7-01FA6CD7E4B2}"/>
              </a:ext>
            </a:extLst>
          </p:cNvPr>
          <p:cNvSpPr/>
          <p:nvPr/>
        </p:nvSpPr>
        <p:spPr>
          <a:xfrm>
            <a:off x="5874046" y="5060489"/>
            <a:ext cx="1612231" cy="47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Controller</a:t>
            </a:r>
          </a:p>
        </p:txBody>
      </p:sp>
      <p:grpSp>
        <p:nvGrpSpPr>
          <p:cNvPr id="268" name="Group 85">
            <a:extLst>
              <a:ext uri="{FF2B5EF4-FFF2-40B4-BE49-F238E27FC236}">
                <a16:creationId xmlns:a16="http://schemas.microsoft.com/office/drawing/2014/main" id="{B0BAE8AE-6E12-4F25-B2C8-E30B6F2A78F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745848" y="-16709"/>
            <a:ext cx="152400" cy="990600"/>
            <a:chOff x="4693" y="1480"/>
            <a:chExt cx="72" cy="559"/>
          </a:xfrm>
        </p:grpSpPr>
        <p:sp>
          <p:nvSpPr>
            <p:cNvPr id="269" name="Oval 86">
              <a:extLst>
                <a:ext uri="{FF2B5EF4-FFF2-40B4-BE49-F238E27FC236}">
                  <a16:creationId xmlns:a16="http://schemas.microsoft.com/office/drawing/2014/main" id="{BF863AED-D039-4D22-BE07-1E3114460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Oval 87">
              <a:extLst>
                <a:ext uri="{FF2B5EF4-FFF2-40B4-BE49-F238E27FC236}">
                  <a16:creationId xmlns:a16="http://schemas.microsoft.com/office/drawing/2014/main" id="{3EF8635B-CC7A-4002-98B0-7EF743726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1" name="Oval 88">
              <a:extLst>
                <a:ext uri="{FF2B5EF4-FFF2-40B4-BE49-F238E27FC236}">
                  <a16:creationId xmlns:a16="http://schemas.microsoft.com/office/drawing/2014/main" id="{F7D25BF8-7B7B-4831-B694-241D2FEF0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2" name="Oval 89">
              <a:extLst>
                <a:ext uri="{FF2B5EF4-FFF2-40B4-BE49-F238E27FC236}">
                  <a16:creationId xmlns:a16="http://schemas.microsoft.com/office/drawing/2014/main" id="{94633422-0C54-445D-8226-88611CED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3" name="Oval 90">
              <a:extLst>
                <a:ext uri="{FF2B5EF4-FFF2-40B4-BE49-F238E27FC236}">
                  <a16:creationId xmlns:a16="http://schemas.microsoft.com/office/drawing/2014/main" id="{D2277A53-C375-40CA-9BD0-6934EE66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4" name="Oval 91">
              <a:extLst>
                <a:ext uri="{FF2B5EF4-FFF2-40B4-BE49-F238E27FC236}">
                  <a16:creationId xmlns:a16="http://schemas.microsoft.com/office/drawing/2014/main" id="{597A1D84-6F47-4855-9147-3A4EDF079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75" name="Group 85">
            <a:extLst>
              <a:ext uri="{FF2B5EF4-FFF2-40B4-BE49-F238E27FC236}">
                <a16:creationId xmlns:a16="http://schemas.microsoft.com/office/drawing/2014/main" id="{FAA20F3F-6A4F-42F5-B37C-BD122ACB4F3A}"/>
              </a:ext>
            </a:extLst>
          </p:cNvPr>
          <p:cNvGrpSpPr>
            <a:grpSpLocks/>
          </p:cNvGrpSpPr>
          <p:nvPr/>
        </p:nvGrpSpPr>
        <p:grpSpPr bwMode="auto">
          <a:xfrm>
            <a:off x="3538179" y="581337"/>
            <a:ext cx="152400" cy="457200"/>
            <a:chOff x="4693" y="1781"/>
            <a:chExt cx="72" cy="258"/>
          </a:xfrm>
        </p:grpSpPr>
        <p:sp>
          <p:nvSpPr>
            <p:cNvPr id="276" name="Oval 89">
              <a:extLst>
                <a:ext uri="{FF2B5EF4-FFF2-40B4-BE49-F238E27FC236}">
                  <a16:creationId xmlns:a16="http://schemas.microsoft.com/office/drawing/2014/main" id="{7EC7D880-4F56-4B3A-9F94-AAAD162CC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7" name="Oval 90">
              <a:extLst>
                <a:ext uri="{FF2B5EF4-FFF2-40B4-BE49-F238E27FC236}">
                  <a16:creationId xmlns:a16="http://schemas.microsoft.com/office/drawing/2014/main" id="{B66CA5D5-E420-463B-A58F-46C2A1047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8" name="Oval 91">
              <a:extLst>
                <a:ext uri="{FF2B5EF4-FFF2-40B4-BE49-F238E27FC236}">
                  <a16:creationId xmlns:a16="http://schemas.microsoft.com/office/drawing/2014/main" id="{46031F73-A331-441F-B7F4-DF4054465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79" name="Group 85">
            <a:extLst>
              <a:ext uri="{FF2B5EF4-FFF2-40B4-BE49-F238E27FC236}">
                <a16:creationId xmlns:a16="http://schemas.microsoft.com/office/drawing/2014/main" id="{B3F592BB-420F-4F61-8BBB-3280D58E41AE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24653" y="-28034"/>
            <a:ext cx="152400" cy="990600"/>
            <a:chOff x="4693" y="1480"/>
            <a:chExt cx="72" cy="559"/>
          </a:xfrm>
        </p:grpSpPr>
        <p:sp>
          <p:nvSpPr>
            <p:cNvPr id="280" name="Oval 86">
              <a:extLst>
                <a:ext uri="{FF2B5EF4-FFF2-40B4-BE49-F238E27FC236}">
                  <a16:creationId xmlns:a16="http://schemas.microsoft.com/office/drawing/2014/main" id="{4DD10F24-957B-4395-9C66-FDF7B14D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1" name="Oval 87">
              <a:extLst>
                <a:ext uri="{FF2B5EF4-FFF2-40B4-BE49-F238E27FC236}">
                  <a16:creationId xmlns:a16="http://schemas.microsoft.com/office/drawing/2014/main" id="{BCC915B5-3571-4174-AEA0-E24B70E1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2" name="Oval 88">
              <a:extLst>
                <a:ext uri="{FF2B5EF4-FFF2-40B4-BE49-F238E27FC236}">
                  <a16:creationId xmlns:a16="http://schemas.microsoft.com/office/drawing/2014/main" id="{D35560BF-3063-45EC-8193-0C292BC4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3" name="Oval 89">
              <a:extLst>
                <a:ext uri="{FF2B5EF4-FFF2-40B4-BE49-F238E27FC236}">
                  <a16:creationId xmlns:a16="http://schemas.microsoft.com/office/drawing/2014/main" id="{027B53C2-54F8-42FD-8194-51C152B2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4" name="Oval 90">
              <a:extLst>
                <a:ext uri="{FF2B5EF4-FFF2-40B4-BE49-F238E27FC236}">
                  <a16:creationId xmlns:a16="http://schemas.microsoft.com/office/drawing/2014/main" id="{130C9195-B709-4CCB-82B3-B52AAA00E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5" name="Oval 91">
              <a:extLst>
                <a:ext uri="{FF2B5EF4-FFF2-40B4-BE49-F238E27FC236}">
                  <a16:creationId xmlns:a16="http://schemas.microsoft.com/office/drawing/2014/main" id="{CC297EE3-07AF-44D2-8505-7961BBB8B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86" name="Group 85">
            <a:extLst>
              <a:ext uri="{FF2B5EF4-FFF2-40B4-BE49-F238E27FC236}">
                <a16:creationId xmlns:a16="http://schemas.microsoft.com/office/drawing/2014/main" id="{F3ACC14D-5781-4B5B-BB28-5338EDDB473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679048" y="-19572"/>
            <a:ext cx="152400" cy="990600"/>
            <a:chOff x="4693" y="1480"/>
            <a:chExt cx="72" cy="559"/>
          </a:xfrm>
        </p:grpSpPr>
        <p:sp>
          <p:nvSpPr>
            <p:cNvPr id="287" name="Oval 86">
              <a:extLst>
                <a:ext uri="{FF2B5EF4-FFF2-40B4-BE49-F238E27FC236}">
                  <a16:creationId xmlns:a16="http://schemas.microsoft.com/office/drawing/2014/main" id="{9584EC73-AA62-482C-BAB4-32696848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8" name="Oval 87">
              <a:extLst>
                <a:ext uri="{FF2B5EF4-FFF2-40B4-BE49-F238E27FC236}">
                  <a16:creationId xmlns:a16="http://schemas.microsoft.com/office/drawing/2014/main" id="{C80EF8A4-4DCD-4EB8-BE1C-35753C04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9" name="Oval 88">
              <a:extLst>
                <a:ext uri="{FF2B5EF4-FFF2-40B4-BE49-F238E27FC236}">
                  <a16:creationId xmlns:a16="http://schemas.microsoft.com/office/drawing/2014/main" id="{BE8FD268-0672-42B5-9B48-DAB34EF81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0" name="Oval 89">
              <a:extLst>
                <a:ext uri="{FF2B5EF4-FFF2-40B4-BE49-F238E27FC236}">
                  <a16:creationId xmlns:a16="http://schemas.microsoft.com/office/drawing/2014/main" id="{E03AD75E-5A3F-4FE7-B5BD-A6D997945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Oval 90">
              <a:extLst>
                <a:ext uri="{FF2B5EF4-FFF2-40B4-BE49-F238E27FC236}">
                  <a16:creationId xmlns:a16="http://schemas.microsoft.com/office/drawing/2014/main" id="{E340F708-1694-4F67-9757-01B4AD80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Oval 91">
              <a:extLst>
                <a:ext uri="{FF2B5EF4-FFF2-40B4-BE49-F238E27FC236}">
                  <a16:creationId xmlns:a16="http://schemas.microsoft.com/office/drawing/2014/main" id="{27ED79B9-12ED-4DA9-AFD0-18EFFC343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93" name="Group 85">
            <a:extLst>
              <a:ext uri="{FF2B5EF4-FFF2-40B4-BE49-F238E27FC236}">
                <a16:creationId xmlns:a16="http://schemas.microsoft.com/office/drawing/2014/main" id="{23F13B7D-E44E-4379-AA48-9F46584544D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-451413" y="-28035"/>
            <a:ext cx="152400" cy="990600"/>
            <a:chOff x="4693" y="1480"/>
            <a:chExt cx="72" cy="559"/>
          </a:xfrm>
        </p:grpSpPr>
        <p:sp>
          <p:nvSpPr>
            <p:cNvPr id="294" name="Oval 86">
              <a:extLst>
                <a:ext uri="{FF2B5EF4-FFF2-40B4-BE49-F238E27FC236}">
                  <a16:creationId xmlns:a16="http://schemas.microsoft.com/office/drawing/2014/main" id="{A89F45DD-E5EE-4254-B7BE-AC4020183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5" name="Oval 87">
              <a:extLst>
                <a:ext uri="{FF2B5EF4-FFF2-40B4-BE49-F238E27FC236}">
                  <a16:creationId xmlns:a16="http://schemas.microsoft.com/office/drawing/2014/main" id="{4C8640E0-197A-4401-890D-A7D6DB7A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Oval 88">
              <a:extLst>
                <a:ext uri="{FF2B5EF4-FFF2-40B4-BE49-F238E27FC236}">
                  <a16:creationId xmlns:a16="http://schemas.microsoft.com/office/drawing/2014/main" id="{1C825DE1-B210-4638-9385-4BD65624D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Oval 89">
              <a:extLst>
                <a:ext uri="{FF2B5EF4-FFF2-40B4-BE49-F238E27FC236}">
                  <a16:creationId xmlns:a16="http://schemas.microsoft.com/office/drawing/2014/main" id="{ED4D579D-41F4-45ED-915B-EF2E31581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8" name="Oval 90">
              <a:extLst>
                <a:ext uri="{FF2B5EF4-FFF2-40B4-BE49-F238E27FC236}">
                  <a16:creationId xmlns:a16="http://schemas.microsoft.com/office/drawing/2014/main" id="{09E30B03-A8F0-469E-9E5C-7E356350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9" name="Oval 91">
              <a:extLst>
                <a:ext uri="{FF2B5EF4-FFF2-40B4-BE49-F238E27FC236}">
                  <a16:creationId xmlns:a16="http://schemas.microsoft.com/office/drawing/2014/main" id="{50D71F20-AA43-4873-BC6A-49EBACFDF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35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0293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0.0293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0.0293 0.000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0.0293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-4.375E-6 0.0240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01263 0.0199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99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7 L -0.01016 0.0219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2.91667E-6 0.0240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2.70833E-6 0.0240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2.91667E-6 0.0240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2.70833E-6 0.0240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125 L 0.01263 0.0199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162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6 L -0.01016 0.02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146FF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46F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146FF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46F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146FF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146F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3" grpId="1" animBg="1"/>
      <p:bldP spid="152" grpId="0" animBg="1"/>
      <p:bldP spid="152" grpId="1" animBg="1"/>
      <p:bldP spid="150" grpId="0" animBg="1"/>
      <p:bldP spid="15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F12078-8D68-4316-B469-B749A6372F1B}"/>
              </a:ext>
            </a:extLst>
          </p:cNvPr>
          <p:cNvSpPr/>
          <p:nvPr/>
        </p:nvSpPr>
        <p:spPr>
          <a:xfrm>
            <a:off x="2313012" y="1382692"/>
            <a:ext cx="2670640" cy="2614945"/>
          </a:xfrm>
          <a:custGeom>
            <a:avLst/>
            <a:gdLst>
              <a:gd name="connsiteX0" fmla="*/ 1093422 w 2670640"/>
              <a:gd name="connsiteY0" fmla="*/ 2563675 h 2614945"/>
              <a:gd name="connsiteX1" fmla="*/ 1996671 w 2670640"/>
              <a:gd name="connsiteY1" fmla="*/ 2240290 h 2614945"/>
              <a:gd name="connsiteX2" fmla="*/ 2665744 w 2670640"/>
              <a:gd name="connsiteY2" fmla="*/ 1325890 h 2614945"/>
              <a:gd name="connsiteX3" fmla="*/ 1650983 w 2670640"/>
              <a:gd name="connsiteY3" fmla="*/ 121558 h 2614945"/>
              <a:gd name="connsiteX4" fmla="*/ 959608 w 2670640"/>
              <a:gd name="connsiteY4" fmla="*/ 166163 h 2614945"/>
              <a:gd name="connsiteX5" fmla="*/ 603 w 2670640"/>
              <a:gd name="connsiteY5" fmla="*/ 1225529 h 2614945"/>
              <a:gd name="connsiteX6" fmla="*/ 1093422 w 2670640"/>
              <a:gd name="connsiteY6" fmla="*/ 2563675 h 261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0640" h="2614945">
                <a:moveTo>
                  <a:pt x="1093422" y="2563675"/>
                </a:moveTo>
                <a:cubicBezTo>
                  <a:pt x="1426100" y="2732802"/>
                  <a:pt x="1734617" y="2446587"/>
                  <a:pt x="1996671" y="2240290"/>
                </a:cubicBezTo>
                <a:cubicBezTo>
                  <a:pt x="2258725" y="2033993"/>
                  <a:pt x="2723359" y="1679012"/>
                  <a:pt x="2665744" y="1325890"/>
                </a:cubicBezTo>
                <a:cubicBezTo>
                  <a:pt x="2608129" y="972768"/>
                  <a:pt x="1935339" y="314846"/>
                  <a:pt x="1650983" y="121558"/>
                </a:cubicBezTo>
                <a:cubicBezTo>
                  <a:pt x="1366627" y="-71730"/>
                  <a:pt x="1234671" y="-17832"/>
                  <a:pt x="959608" y="166163"/>
                </a:cubicBezTo>
                <a:cubicBezTo>
                  <a:pt x="684545" y="350158"/>
                  <a:pt x="-23558" y="831519"/>
                  <a:pt x="603" y="1225529"/>
                </a:cubicBezTo>
                <a:cubicBezTo>
                  <a:pt x="24764" y="1619539"/>
                  <a:pt x="760744" y="2394548"/>
                  <a:pt x="1093422" y="2563675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0C69ED-9EDD-49ED-A497-A9EF765C3B3E}"/>
              </a:ext>
            </a:extLst>
          </p:cNvPr>
          <p:cNvSpPr/>
          <p:nvPr/>
        </p:nvSpPr>
        <p:spPr>
          <a:xfrm>
            <a:off x="3141023" y="4243965"/>
            <a:ext cx="885808" cy="1591878"/>
          </a:xfrm>
          <a:custGeom>
            <a:avLst/>
            <a:gdLst>
              <a:gd name="connsiteX0" fmla="*/ 287714 w 885808"/>
              <a:gd name="connsiteY0" fmla="*/ 59241 h 1591878"/>
              <a:gd name="connsiteX1" fmla="*/ 856426 w 885808"/>
              <a:gd name="connsiteY1" fmla="*/ 148451 h 1591878"/>
              <a:gd name="connsiteX2" fmla="*/ 733763 w 885808"/>
              <a:gd name="connsiteY2" fmla="*/ 1430841 h 1591878"/>
              <a:gd name="connsiteX3" fmla="*/ 131597 w 885808"/>
              <a:gd name="connsiteY3" fmla="*/ 1464295 h 1591878"/>
              <a:gd name="connsiteX4" fmla="*/ 8933 w 885808"/>
              <a:gd name="connsiteY4" fmla="*/ 438382 h 1591878"/>
              <a:gd name="connsiteX5" fmla="*/ 287714 w 885808"/>
              <a:gd name="connsiteY5" fmla="*/ 59241 h 1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08" h="1591878">
                <a:moveTo>
                  <a:pt x="287714" y="59241"/>
                </a:moveTo>
                <a:cubicBezTo>
                  <a:pt x="428963" y="10919"/>
                  <a:pt x="782084" y="-80149"/>
                  <a:pt x="856426" y="148451"/>
                </a:cubicBezTo>
                <a:cubicBezTo>
                  <a:pt x="930768" y="377051"/>
                  <a:pt x="854568" y="1211534"/>
                  <a:pt x="733763" y="1430841"/>
                </a:cubicBezTo>
                <a:cubicBezTo>
                  <a:pt x="612958" y="1650148"/>
                  <a:pt x="252402" y="1629705"/>
                  <a:pt x="131597" y="1464295"/>
                </a:cubicBezTo>
                <a:cubicBezTo>
                  <a:pt x="10792" y="1298885"/>
                  <a:pt x="-17087" y="670699"/>
                  <a:pt x="8933" y="438382"/>
                </a:cubicBezTo>
                <a:cubicBezTo>
                  <a:pt x="34952" y="206065"/>
                  <a:pt x="146465" y="107563"/>
                  <a:pt x="287714" y="5924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5BBC8CB-DCCC-4190-BF36-D4F4E6B4CAF6}"/>
              </a:ext>
            </a:extLst>
          </p:cNvPr>
          <p:cNvSpPr/>
          <p:nvPr/>
        </p:nvSpPr>
        <p:spPr>
          <a:xfrm>
            <a:off x="9399010" y="5190335"/>
            <a:ext cx="1006655" cy="599005"/>
          </a:xfrm>
          <a:custGeom>
            <a:avLst/>
            <a:gdLst>
              <a:gd name="connsiteX0" fmla="*/ 985916 w 1006655"/>
              <a:gd name="connsiteY0" fmla="*/ 58739 h 599005"/>
              <a:gd name="connsiteX1" fmla="*/ 697818 w 1006655"/>
              <a:gd name="connsiteY1" fmla="*/ 509676 h 599005"/>
              <a:gd name="connsiteX2" fmla="*/ 46464 w 1006655"/>
              <a:gd name="connsiteY2" fmla="*/ 559780 h 599005"/>
              <a:gd name="connsiteX3" fmla="*/ 159198 w 1006655"/>
              <a:gd name="connsiteY3" fmla="*/ 58739 h 599005"/>
              <a:gd name="connsiteX4" fmla="*/ 985916 w 1006655"/>
              <a:gd name="connsiteY4" fmla="*/ 58739 h 5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655" h="599005">
                <a:moveTo>
                  <a:pt x="985916" y="58739"/>
                </a:moveTo>
                <a:cubicBezTo>
                  <a:pt x="1075686" y="133895"/>
                  <a:pt x="854393" y="426169"/>
                  <a:pt x="697818" y="509676"/>
                </a:cubicBezTo>
                <a:cubicBezTo>
                  <a:pt x="541243" y="593183"/>
                  <a:pt x="136234" y="634936"/>
                  <a:pt x="46464" y="559780"/>
                </a:cubicBezTo>
                <a:cubicBezTo>
                  <a:pt x="-43306" y="484624"/>
                  <a:pt x="-1553" y="140158"/>
                  <a:pt x="159198" y="58739"/>
                </a:cubicBezTo>
                <a:cubicBezTo>
                  <a:pt x="319949" y="-22680"/>
                  <a:pt x="896146" y="-16417"/>
                  <a:pt x="985916" y="58739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665C417D-C64F-4062-85B5-0B07E1388A65}"/>
              </a:ext>
            </a:extLst>
          </p:cNvPr>
          <p:cNvSpPr/>
          <p:nvPr/>
        </p:nvSpPr>
        <p:spPr>
          <a:xfrm>
            <a:off x="9387839" y="3330087"/>
            <a:ext cx="927535" cy="1660543"/>
          </a:xfrm>
          <a:custGeom>
            <a:avLst/>
            <a:gdLst>
              <a:gd name="connsiteX0" fmla="*/ 771619 w 927535"/>
              <a:gd name="connsiteY0" fmla="*/ 1518154 h 1660543"/>
              <a:gd name="connsiteX1" fmla="*/ 120265 w 927535"/>
              <a:gd name="connsiteY1" fmla="*/ 1468050 h 1660543"/>
              <a:gd name="connsiteX2" fmla="*/ 70161 w 927535"/>
              <a:gd name="connsiteY2" fmla="*/ 140291 h 1660543"/>
              <a:gd name="connsiteX3" fmla="*/ 871827 w 927535"/>
              <a:gd name="connsiteY3" fmla="*/ 190395 h 1660543"/>
              <a:gd name="connsiteX4" fmla="*/ 771619 w 927535"/>
              <a:gd name="connsiteY4" fmla="*/ 1518154 h 166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35" h="1660543">
                <a:moveTo>
                  <a:pt x="771619" y="1518154"/>
                </a:moveTo>
                <a:cubicBezTo>
                  <a:pt x="646359" y="1731096"/>
                  <a:pt x="237175" y="1697694"/>
                  <a:pt x="120265" y="1468050"/>
                </a:cubicBezTo>
                <a:cubicBezTo>
                  <a:pt x="3355" y="1238406"/>
                  <a:pt x="-55099" y="353233"/>
                  <a:pt x="70161" y="140291"/>
                </a:cubicBezTo>
                <a:cubicBezTo>
                  <a:pt x="195421" y="-72651"/>
                  <a:pt x="750742" y="-32986"/>
                  <a:pt x="871827" y="190395"/>
                </a:cubicBezTo>
                <a:cubicBezTo>
                  <a:pt x="992912" y="413776"/>
                  <a:pt x="896879" y="1305212"/>
                  <a:pt x="771619" y="1518154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41E3B63-FABD-404A-9A14-C3231DB7D57A}"/>
              </a:ext>
            </a:extLst>
          </p:cNvPr>
          <p:cNvSpPr/>
          <p:nvPr/>
        </p:nvSpPr>
        <p:spPr>
          <a:xfrm>
            <a:off x="8472920" y="1340385"/>
            <a:ext cx="2847759" cy="1963628"/>
          </a:xfrm>
          <a:custGeom>
            <a:avLst/>
            <a:gdLst>
              <a:gd name="connsiteX0" fmla="*/ 1598855 w 2847759"/>
              <a:gd name="connsiteY0" fmla="*/ 100777 h 1963628"/>
              <a:gd name="connsiteX1" fmla="*/ 2813880 w 2847759"/>
              <a:gd name="connsiteY1" fmla="*/ 1165489 h 1963628"/>
              <a:gd name="connsiteX2" fmla="*/ 2287787 w 2847759"/>
              <a:gd name="connsiteY2" fmla="*/ 1854420 h 1963628"/>
              <a:gd name="connsiteX3" fmla="*/ 33102 w 2847759"/>
              <a:gd name="connsiteY3" fmla="*/ 1791790 h 1963628"/>
              <a:gd name="connsiteX4" fmla="*/ 985080 w 2847759"/>
              <a:gd name="connsiteY4" fmla="*/ 238563 h 1963628"/>
              <a:gd name="connsiteX5" fmla="*/ 1598855 w 2847759"/>
              <a:gd name="connsiteY5" fmla="*/ 100777 h 19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59" h="1963628">
                <a:moveTo>
                  <a:pt x="1598855" y="100777"/>
                </a:moveTo>
                <a:cubicBezTo>
                  <a:pt x="1903655" y="255265"/>
                  <a:pt x="2699058" y="873215"/>
                  <a:pt x="2813880" y="1165489"/>
                </a:cubicBezTo>
                <a:cubicBezTo>
                  <a:pt x="2928702" y="1457763"/>
                  <a:pt x="2751250" y="1750036"/>
                  <a:pt x="2287787" y="1854420"/>
                </a:cubicBezTo>
                <a:cubicBezTo>
                  <a:pt x="1824324" y="1958804"/>
                  <a:pt x="250220" y="2061100"/>
                  <a:pt x="33102" y="1791790"/>
                </a:cubicBezTo>
                <a:cubicBezTo>
                  <a:pt x="-184016" y="1522481"/>
                  <a:pt x="728297" y="524574"/>
                  <a:pt x="985080" y="238563"/>
                </a:cubicBezTo>
                <a:cubicBezTo>
                  <a:pt x="1241863" y="-47448"/>
                  <a:pt x="1294055" y="-53711"/>
                  <a:pt x="1598855" y="100777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F8F31-4156-4449-AAD0-DADBBD89A9EA}"/>
              </a:ext>
            </a:extLst>
          </p:cNvPr>
          <p:cNvGrpSpPr/>
          <p:nvPr/>
        </p:nvGrpSpPr>
        <p:grpSpPr>
          <a:xfrm>
            <a:off x="2517283" y="1309848"/>
            <a:ext cx="2241470" cy="4700568"/>
            <a:chOff x="4897058" y="1268119"/>
            <a:chExt cx="2241470" cy="4700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F142E-C50A-4E15-8CB3-4360BF8E06C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A0FDF-365B-4DB2-B35C-D8EF82795475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E0F95-94DB-4726-8B89-C9F6EA1C0AA6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CE4F8-293E-4A3E-A7CB-66FBB1CDEF83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08A6B7-9F56-4F72-8699-806249E148CD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BA8D87-7DB6-449A-A81A-759D1C3F8AFF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AEC82-5AFA-44B8-9F31-BA1439E1F429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D9681-CCA5-4D3D-9084-6AE1DE33B8EB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79E1F2-2DAB-415B-8C49-0B9A0320653A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74B5C8-EBEE-49A3-A911-B44A43C57754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CEFCA0-42B4-427B-ABFF-D1EE710457F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33B559-4BDB-458A-9DED-BD743118AA26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B2925D-2BE9-419B-97FE-8C7828E74149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C6E612-7029-4A9E-95BE-B7F5ECE395F8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85">
            <a:extLst>
              <a:ext uri="{FF2B5EF4-FFF2-40B4-BE49-F238E27FC236}">
                <a16:creationId xmlns:a16="http://schemas.microsoft.com/office/drawing/2014/main" id="{28D585DE-F86D-4F9A-BE25-8AA87BC31BDC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4055841" y="1723635"/>
            <a:ext cx="152400" cy="990600"/>
            <a:chOff x="4693" y="1480"/>
            <a:chExt cx="72" cy="559"/>
          </a:xfrm>
        </p:grpSpPr>
        <p:sp>
          <p:nvSpPr>
            <p:cNvPr id="31" name="Oval 86">
              <a:extLst>
                <a:ext uri="{FF2B5EF4-FFF2-40B4-BE49-F238E27FC236}">
                  <a16:creationId xmlns:a16="http://schemas.microsoft.com/office/drawing/2014/main" id="{C5226A20-B923-4710-A2CC-A5E0DA3E5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" name="Oval 87">
              <a:extLst>
                <a:ext uri="{FF2B5EF4-FFF2-40B4-BE49-F238E27FC236}">
                  <a16:creationId xmlns:a16="http://schemas.microsoft.com/office/drawing/2014/main" id="{2A75C766-5252-43DD-B8CE-98BF5764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" name="Oval 88">
              <a:extLst>
                <a:ext uri="{FF2B5EF4-FFF2-40B4-BE49-F238E27FC236}">
                  <a16:creationId xmlns:a16="http://schemas.microsoft.com/office/drawing/2014/main" id="{7B7D8AB1-DE55-45AD-8635-5D3EDE738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" name="Oval 89">
              <a:extLst>
                <a:ext uri="{FF2B5EF4-FFF2-40B4-BE49-F238E27FC236}">
                  <a16:creationId xmlns:a16="http://schemas.microsoft.com/office/drawing/2014/main" id="{C6379156-AF6A-4402-8DC5-200F65888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" name="Oval 90">
              <a:extLst>
                <a:ext uri="{FF2B5EF4-FFF2-40B4-BE49-F238E27FC236}">
                  <a16:creationId xmlns:a16="http://schemas.microsoft.com/office/drawing/2014/main" id="{628C5305-C667-4816-9C40-599A2AFB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" name="Oval 91">
              <a:extLst>
                <a:ext uri="{FF2B5EF4-FFF2-40B4-BE49-F238E27FC236}">
                  <a16:creationId xmlns:a16="http://schemas.microsoft.com/office/drawing/2014/main" id="{3FEBEC86-E6DB-4878-886D-257CB7981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85">
            <a:extLst>
              <a:ext uri="{FF2B5EF4-FFF2-40B4-BE49-F238E27FC236}">
                <a16:creationId xmlns:a16="http://schemas.microsoft.com/office/drawing/2014/main" id="{4FFF7B01-7852-441C-A640-FF7F2355ACD3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4041639" y="2678352"/>
            <a:ext cx="152400" cy="990600"/>
            <a:chOff x="4693" y="1480"/>
            <a:chExt cx="72" cy="559"/>
          </a:xfrm>
        </p:grpSpPr>
        <p:sp>
          <p:nvSpPr>
            <p:cNvPr id="38" name="Oval 86">
              <a:extLst>
                <a:ext uri="{FF2B5EF4-FFF2-40B4-BE49-F238E27FC236}">
                  <a16:creationId xmlns:a16="http://schemas.microsoft.com/office/drawing/2014/main" id="{0308EDC2-1932-4A4E-8E13-B6AAD628F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" name="Oval 87">
              <a:extLst>
                <a:ext uri="{FF2B5EF4-FFF2-40B4-BE49-F238E27FC236}">
                  <a16:creationId xmlns:a16="http://schemas.microsoft.com/office/drawing/2014/main" id="{3713F9A0-482A-4A57-849B-DD06541CD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" name="Oval 88">
              <a:extLst>
                <a:ext uri="{FF2B5EF4-FFF2-40B4-BE49-F238E27FC236}">
                  <a16:creationId xmlns:a16="http://schemas.microsoft.com/office/drawing/2014/main" id="{06E6B56F-45DE-4A64-A92E-91D9B1622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" name="Oval 89">
              <a:extLst>
                <a:ext uri="{FF2B5EF4-FFF2-40B4-BE49-F238E27FC236}">
                  <a16:creationId xmlns:a16="http://schemas.microsoft.com/office/drawing/2014/main" id="{BBED5EA2-622C-4DCD-9FBD-AF8512BF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" name="Oval 90">
              <a:extLst>
                <a:ext uri="{FF2B5EF4-FFF2-40B4-BE49-F238E27FC236}">
                  <a16:creationId xmlns:a16="http://schemas.microsoft.com/office/drawing/2014/main" id="{FDFF7E06-45E0-4497-B5DD-DFBC39F7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" name="Oval 91">
              <a:extLst>
                <a:ext uri="{FF2B5EF4-FFF2-40B4-BE49-F238E27FC236}">
                  <a16:creationId xmlns:a16="http://schemas.microsoft.com/office/drawing/2014/main" id="{3EB6A006-709E-488F-A3DA-D60D26FFB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85">
            <a:extLst>
              <a:ext uri="{FF2B5EF4-FFF2-40B4-BE49-F238E27FC236}">
                <a16:creationId xmlns:a16="http://schemas.microsoft.com/office/drawing/2014/main" id="{E5C1CD25-A5B2-4E51-8293-1ADCCB0BF331}"/>
              </a:ext>
            </a:extLst>
          </p:cNvPr>
          <p:cNvGrpSpPr>
            <a:grpSpLocks/>
          </p:cNvGrpSpPr>
          <p:nvPr/>
        </p:nvGrpSpPr>
        <p:grpSpPr bwMode="auto">
          <a:xfrm>
            <a:off x="3527848" y="3812258"/>
            <a:ext cx="152400" cy="639726"/>
            <a:chOff x="4693" y="1576"/>
            <a:chExt cx="72" cy="361"/>
          </a:xfrm>
        </p:grpSpPr>
        <p:sp>
          <p:nvSpPr>
            <p:cNvPr id="46" name="Oval 87">
              <a:extLst>
                <a:ext uri="{FF2B5EF4-FFF2-40B4-BE49-F238E27FC236}">
                  <a16:creationId xmlns:a16="http://schemas.microsoft.com/office/drawing/2014/main" id="{1022D273-BE2C-407D-AA8D-5D66BDEB9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" name="Oval 88">
              <a:extLst>
                <a:ext uri="{FF2B5EF4-FFF2-40B4-BE49-F238E27FC236}">
                  <a16:creationId xmlns:a16="http://schemas.microsoft.com/office/drawing/2014/main" id="{07233998-8E24-4430-B371-61DF88EC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" name="Oval 89">
              <a:extLst>
                <a:ext uri="{FF2B5EF4-FFF2-40B4-BE49-F238E27FC236}">
                  <a16:creationId xmlns:a16="http://schemas.microsoft.com/office/drawing/2014/main" id="{DDB5D7A7-12A7-45C5-A9EF-A3EA1897E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" name="Oval 91">
              <a:extLst>
                <a:ext uri="{FF2B5EF4-FFF2-40B4-BE49-F238E27FC236}">
                  <a16:creationId xmlns:a16="http://schemas.microsoft.com/office/drawing/2014/main" id="{C347CF28-4555-4766-9855-C5663820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85">
            <a:extLst>
              <a:ext uri="{FF2B5EF4-FFF2-40B4-BE49-F238E27FC236}">
                <a16:creationId xmlns:a16="http://schemas.microsoft.com/office/drawing/2014/main" id="{BB9D326C-A530-406D-AB87-41E7018E3BA6}"/>
              </a:ext>
            </a:extLst>
          </p:cNvPr>
          <p:cNvGrpSpPr>
            <a:grpSpLocks/>
          </p:cNvGrpSpPr>
          <p:nvPr/>
        </p:nvGrpSpPr>
        <p:grpSpPr bwMode="auto">
          <a:xfrm>
            <a:off x="3526137" y="5693671"/>
            <a:ext cx="152400" cy="457200"/>
            <a:chOff x="4693" y="1480"/>
            <a:chExt cx="72" cy="258"/>
          </a:xfrm>
        </p:grpSpPr>
        <p:sp>
          <p:nvSpPr>
            <p:cNvPr id="52" name="Oval 86">
              <a:extLst>
                <a:ext uri="{FF2B5EF4-FFF2-40B4-BE49-F238E27FC236}">
                  <a16:creationId xmlns:a16="http://schemas.microsoft.com/office/drawing/2014/main" id="{AB7B0C80-068F-4BEE-B24B-83E8B502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3" name="Oval 87">
              <a:extLst>
                <a:ext uri="{FF2B5EF4-FFF2-40B4-BE49-F238E27FC236}">
                  <a16:creationId xmlns:a16="http://schemas.microsoft.com/office/drawing/2014/main" id="{3E2540E9-A3AD-46FF-8B32-E86C8EDA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4" name="Oval 88">
              <a:extLst>
                <a:ext uri="{FF2B5EF4-FFF2-40B4-BE49-F238E27FC236}">
                  <a16:creationId xmlns:a16="http://schemas.microsoft.com/office/drawing/2014/main" id="{83B43278-AA58-4453-BA46-417CF56FE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85">
            <a:extLst>
              <a:ext uri="{FF2B5EF4-FFF2-40B4-BE49-F238E27FC236}">
                <a16:creationId xmlns:a16="http://schemas.microsoft.com/office/drawing/2014/main" id="{BF97C5E4-9489-46AA-973B-66E6A04DDB34}"/>
              </a:ext>
            </a:extLst>
          </p:cNvPr>
          <p:cNvGrpSpPr>
            <a:grpSpLocks/>
          </p:cNvGrpSpPr>
          <p:nvPr/>
        </p:nvGrpSpPr>
        <p:grpSpPr bwMode="auto">
          <a:xfrm>
            <a:off x="3527682" y="4714839"/>
            <a:ext cx="152400" cy="639726"/>
            <a:chOff x="4693" y="1576"/>
            <a:chExt cx="72" cy="361"/>
          </a:xfrm>
        </p:grpSpPr>
        <p:sp>
          <p:nvSpPr>
            <p:cNvPr id="60" name="Oval 87">
              <a:extLst>
                <a:ext uri="{FF2B5EF4-FFF2-40B4-BE49-F238E27FC236}">
                  <a16:creationId xmlns:a16="http://schemas.microsoft.com/office/drawing/2014/main" id="{C278F2FA-059F-4D59-8043-FDFE703B8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1" name="Oval 88">
              <a:extLst>
                <a:ext uri="{FF2B5EF4-FFF2-40B4-BE49-F238E27FC236}">
                  <a16:creationId xmlns:a16="http://schemas.microsoft.com/office/drawing/2014/main" id="{B838BF04-7D99-44D2-9FFD-3F700BAFF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2" name="Oval 89">
              <a:extLst>
                <a:ext uri="{FF2B5EF4-FFF2-40B4-BE49-F238E27FC236}">
                  <a16:creationId xmlns:a16="http://schemas.microsoft.com/office/drawing/2014/main" id="{9107021F-B122-459F-A6DA-48138EA5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75D757ED-7D79-4721-9857-6C394F08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85">
            <a:extLst>
              <a:ext uri="{FF2B5EF4-FFF2-40B4-BE49-F238E27FC236}">
                <a16:creationId xmlns:a16="http://schemas.microsoft.com/office/drawing/2014/main" id="{CEA0C759-F465-4CD0-B68D-347D934E206C}"/>
              </a:ext>
            </a:extLst>
          </p:cNvPr>
          <p:cNvGrpSpPr>
            <a:grpSpLocks/>
          </p:cNvGrpSpPr>
          <p:nvPr/>
        </p:nvGrpSpPr>
        <p:grpSpPr bwMode="auto">
          <a:xfrm>
            <a:off x="3525206" y="1102061"/>
            <a:ext cx="152400" cy="457200"/>
            <a:chOff x="4693" y="1781"/>
            <a:chExt cx="72" cy="258"/>
          </a:xfrm>
        </p:grpSpPr>
        <p:sp>
          <p:nvSpPr>
            <p:cNvPr id="69" name="Oval 89">
              <a:extLst>
                <a:ext uri="{FF2B5EF4-FFF2-40B4-BE49-F238E27FC236}">
                  <a16:creationId xmlns:a16="http://schemas.microsoft.com/office/drawing/2014/main" id="{AEB30BE1-98ED-4B82-B4DD-2015EED17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0" name="Oval 90">
              <a:extLst>
                <a:ext uri="{FF2B5EF4-FFF2-40B4-BE49-F238E27FC236}">
                  <a16:creationId xmlns:a16="http://schemas.microsoft.com/office/drawing/2014/main" id="{6FCE0082-933B-4FB4-9015-B7F85037E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1" name="Oval 91">
              <a:extLst>
                <a:ext uri="{FF2B5EF4-FFF2-40B4-BE49-F238E27FC236}">
                  <a16:creationId xmlns:a16="http://schemas.microsoft.com/office/drawing/2014/main" id="{2780D8A2-B07B-4DA4-9F6A-E0FC70DB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85">
            <a:extLst>
              <a:ext uri="{FF2B5EF4-FFF2-40B4-BE49-F238E27FC236}">
                <a16:creationId xmlns:a16="http://schemas.microsoft.com/office/drawing/2014/main" id="{BD7A6501-8E5F-49C5-90A0-DE66C13C195B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3060322" y="2663893"/>
            <a:ext cx="152400" cy="990600"/>
            <a:chOff x="4693" y="1480"/>
            <a:chExt cx="72" cy="559"/>
          </a:xfrm>
        </p:grpSpPr>
        <p:sp>
          <p:nvSpPr>
            <p:cNvPr id="73" name="Oval 86">
              <a:extLst>
                <a:ext uri="{FF2B5EF4-FFF2-40B4-BE49-F238E27FC236}">
                  <a16:creationId xmlns:a16="http://schemas.microsoft.com/office/drawing/2014/main" id="{F552DC09-F1CD-4818-981B-21C8152BA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4" name="Oval 87">
              <a:extLst>
                <a:ext uri="{FF2B5EF4-FFF2-40B4-BE49-F238E27FC236}">
                  <a16:creationId xmlns:a16="http://schemas.microsoft.com/office/drawing/2014/main" id="{48B01AD4-A9FC-4B05-BFD7-C971C8DC8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5" name="Oval 88">
              <a:extLst>
                <a:ext uri="{FF2B5EF4-FFF2-40B4-BE49-F238E27FC236}">
                  <a16:creationId xmlns:a16="http://schemas.microsoft.com/office/drawing/2014/main" id="{05741C4D-7263-41C1-A47A-D0FD5871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6" name="Oval 89">
              <a:extLst>
                <a:ext uri="{FF2B5EF4-FFF2-40B4-BE49-F238E27FC236}">
                  <a16:creationId xmlns:a16="http://schemas.microsoft.com/office/drawing/2014/main" id="{02B674EC-4C53-45B9-A666-230F4E35C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7" name="Oval 90">
              <a:extLst>
                <a:ext uri="{FF2B5EF4-FFF2-40B4-BE49-F238E27FC236}">
                  <a16:creationId xmlns:a16="http://schemas.microsoft.com/office/drawing/2014/main" id="{9634AE50-6524-44E3-9103-A6C26840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8" name="Oval 91">
              <a:extLst>
                <a:ext uri="{FF2B5EF4-FFF2-40B4-BE49-F238E27FC236}">
                  <a16:creationId xmlns:a16="http://schemas.microsoft.com/office/drawing/2014/main" id="{E87B8017-DBBB-452E-BC32-F767202E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85">
            <a:extLst>
              <a:ext uri="{FF2B5EF4-FFF2-40B4-BE49-F238E27FC236}">
                <a16:creationId xmlns:a16="http://schemas.microsoft.com/office/drawing/2014/main" id="{1EC9AD17-7F61-4A81-B92F-FD4C9293AA89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3087185" y="1695773"/>
            <a:ext cx="152400" cy="990600"/>
            <a:chOff x="4693" y="1480"/>
            <a:chExt cx="72" cy="559"/>
          </a:xfrm>
        </p:grpSpPr>
        <p:sp>
          <p:nvSpPr>
            <p:cNvPr id="80" name="Oval 86">
              <a:extLst>
                <a:ext uri="{FF2B5EF4-FFF2-40B4-BE49-F238E27FC236}">
                  <a16:creationId xmlns:a16="http://schemas.microsoft.com/office/drawing/2014/main" id="{367ABAD6-8408-4F3C-9716-4ACF661F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1" name="Oval 87">
              <a:extLst>
                <a:ext uri="{FF2B5EF4-FFF2-40B4-BE49-F238E27FC236}">
                  <a16:creationId xmlns:a16="http://schemas.microsoft.com/office/drawing/2014/main" id="{826B30C3-CCA9-4F6F-B850-77C17BAFE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2" name="Oval 88">
              <a:extLst>
                <a:ext uri="{FF2B5EF4-FFF2-40B4-BE49-F238E27FC236}">
                  <a16:creationId xmlns:a16="http://schemas.microsoft.com/office/drawing/2014/main" id="{71C56698-6329-4FE9-B089-53B918CE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3" name="Oval 89">
              <a:extLst>
                <a:ext uri="{FF2B5EF4-FFF2-40B4-BE49-F238E27FC236}">
                  <a16:creationId xmlns:a16="http://schemas.microsoft.com/office/drawing/2014/main" id="{9572C5A8-27FE-425B-83B2-05CB82865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4" name="Oval 90">
              <a:extLst>
                <a:ext uri="{FF2B5EF4-FFF2-40B4-BE49-F238E27FC236}">
                  <a16:creationId xmlns:a16="http://schemas.microsoft.com/office/drawing/2014/main" id="{49E2A1B2-895E-4E7E-8FE8-1365FC697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5" name="Oval 91">
              <a:extLst>
                <a:ext uri="{FF2B5EF4-FFF2-40B4-BE49-F238E27FC236}">
                  <a16:creationId xmlns:a16="http://schemas.microsoft.com/office/drawing/2014/main" id="{7A6787BC-BA90-4CA7-B20A-65BA381CC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2506668-DB7B-4537-8FA6-CBD8488D9744}"/>
              </a:ext>
            </a:extLst>
          </p:cNvPr>
          <p:cNvGrpSpPr/>
          <p:nvPr/>
        </p:nvGrpSpPr>
        <p:grpSpPr>
          <a:xfrm>
            <a:off x="8775773" y="1267695"/>
            <a:ext cx="2241470" cy="4700568"/>
            <a:chOff x="4897058" y="1268119"/>
            <a:chExt cx="2241470" cy="47005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D48AA40-CDA5-47B7-ADEA-5D944AA365B7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078A53-7EB2-42DE-8EA3-D62D904B803C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CE6802-9F23-44FA-89E8-5BCC6B1D3C07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B5227B2-0880-4D6B-9ADC-8E49464226B8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620BD02-34EC-45EE-8CA2-269CE67B7BA7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BC2427-AE65-4BBA-A5AE-DC5EE90AE4D7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0E88927-9F77-40AD-97C8-D7FCDC857D17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C9FCE13-01F9-4436-A68C-5386658DCBCA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DD6B7DBE-79EE-485B-801D-EA9D3C78834E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3C6628DC-0182-4CB5-919F-7A41EF603DFF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EF3C9F5-2E7C-4306-98B9-F373704D7A3A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6C4F20AA-308D-45F1-980B-D66609794880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EFB473A-F30B-4FAF-B44D-64528585563E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3988CFC1-6122-4780-A1BE-DE0F51ABA115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C67D84D-486A-4ED9-83A7-01FA6CD7E4B2}"/>
              </a:ext>
            </a:extLst>
          </p:cNvPr>
          <p:cNvSpPr/>
          <p:nvPr/>
        </p:nvSpPr>
        <p:spPr>
          <a:xfrm>
            <a:off x="5874046" y="5060489"/>
            <a:ext cx="1612231" cy="47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Controller</a:t>
            </a:r>
          </a:p>
        </p:txBody>
      </p:sp>
      <p:grpSp>
        <p:nvGrpSpPr>
          <p:cNvPr id="268" name="Group 85">
            <a:extLst>
              <a:ext uri="{FF2B5EF4-FFF2-40B4-BE49-F238E27FC236}">
                <a16:creationId xmlns:a16="http://schemas.microsoft.com/office/drawing/2014/main" id="{B0BAE8AE-6E12-4F25-B2C8-E30B6F2A78F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745848" y="-16709"/>
            <a:ext cx="152400" cy="990600"/>
            <a:chOff x="4693" y="1480"/>
            <a:chExt cx="72" cy="559"/>
          </a:xfrm>
        </p:grpSpPr>
        <p:sp>
          <p:nvSpPr>
            <p:cNvPr id="269" name="Oval 86">
              <a:extLst>
                <a:ext uri="{FF2B5EF4-FFF2-40B4-BE49-F238E27FC236}">
                  <a16:creationId xmlns:a16="http://schemas.microsoft.com/office/drawing/2014/main" id="{BF863AED-D039-4D22-BE07-1E3114460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Oval 87">
              <a:extLst>
                <a:ext uri="{FF2B5EF4-FFF2-40B4-BE49-F238E27FC236}">
                  <a16:creationId xmlns:a16="http://schemas.microsoft.com/office/drawing/2014/main" id="{3EF8635B-CC7A-4002-98B0-7EF743726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1" name="Oval 88">
              <a:extLst>
                <a:ext uri="{FF2B5EF4-FFF2-40B4-BE49-F238E27FC236}">
                  <a16:creationId xmlns:a16="http://schemas.microsoft.com/office/drawing/2014/main" id="{F7D25BF8-7B7B-4831-B694-241D2FEF0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2" name="Oval 89">
              <a:extLst>
                <a:ext uri="{FF2B5EF4-FFF2-40B4-BE49-F238E27FC236}">
                  <a16:creationId xmlns:a16="http://schemas.microsoft.com/office/drawing/2014/main" id="{94633422-0C54-445D-8226-88611CED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3" name="Oval 90">
              <a:extLst>
                <a:ext uri="{FF2B5EF4-FFF2-40B4-BE49-F238E27FC236}">
                  <a16:creationId xmlns:a16="http://schemas.microsoft.com/office/drawing/2014/main" id="{D2277A53-C375-40CA-9BD0-6934EE66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4" name="Oval 91">
              <a:extLst>
                <a:ext uri="{FF2B5EF4-FFF2-40B4-BE49-F238E27FC236}">
                  <a16:creationId xmlns:a16="http://schemas.microsoft.com/office/drawing/2014/main" id="{597A1D84-6F47-4855-9147-3A4EDF079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75" name="Group 85">
            <a:extLst>
              <a:ext uri="{FF2B5EF4-FFF2-40B4-BE49-F238E27FC236}">
                <a16:creationId xmlns:a16="http://schemas.microsoft.com/office/drawing/2014/main" id="{FAA20F3F-6A4F-42F5-B37C-BD122ACB4F3A}"/>
              </a:ext>
            </a:extLst>
          </p:cNvPr>
          <p:cNvGrpSpPr>
            <a:grpSpLocks/>
          </p:cNvGrpSpPr>
          <p:nvPr/>
        </p:nvGrpSpPr>
        <p:grpSpPr bwMode="auto">
          <a:xfrm>
            <a:off x="3538179" y="581337"/>
            <a:ext cx="152400" cy="457200"/>
            <a:chOff x="4693" y="1781"/>
            <a:chExt cx="72" cy="258"/>
          </a:xfrm>
        </p:grpSpPr>
        <p:sp>
          <p:nvSpPr>
            <p:cNvPr id="276" name="Oval 89">
              <a:extLst>
                <a:ext uri="{FF2B5EF4-FFF2-40B4-BE49-F238E27FC236}">
                  <a16:creationId xmlns:a16="http://schemas.microsoft.com/office/drawing/2014/main" id="{7EC7D880-4F56-4B3A-9F94-AAAD162CC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7" name="Oval 90">
              <a:extLst>
                <a:ext uri="{FF2B5EF4-FFF2-40B4-BE49-F238E27FC236}">
                  <a16:creationId xmlns:a16="http://schemas.microsoft.com/office/drawing/2014/main" id="{B66CA5D5-E420-463B-A58F-46C2A1047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8" name="Oval 91">
              <a:extLst>
                <a:ext uri="{FF2B5EF4-FFF2-40B4-BE49-F238E27FC236}">
                  <a16:creationId xmlns:a16="http://schemas.microsoft.com/office/drawing/2014/main" id="{46031F73-A331-441F-B7F4-DF4054465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79" name="Group 85">
            <a:extLst>
              <a:ext uri="{FF2B5EF4-FFF2-40B4-BE49-F238E27FC236}">
                <a16:creationId xmlns:a16="http://schemas.microsoft.com/office/drawing/2014/main" id="{B3F592BB-420F-4F61-8BBB-3280D58E41AE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24653" y="-28034"/>
            <a:ext cx="152400" cy="990600"/>
            <a:chOff x="4693" y="1480"/>
            <a:chExt cx="72" cy="559"/>
          </a:xfrm>
        </p:grpSpPr>
        <p:sp>
          <p:nvSpPr>
            <p:cNvPr id="280" name="Oval 86">
              <a:extLst>
                <a:ext uri="{FF2B5EF4-FFF2-40B4-BE49-F238E27FC236}">
                  <a16:creationId xmlns:a16="http://schemas.microsoft.com/office/drawing/2014/main" id="{4DD10F24-957B-4395-9C66-FDF7B14D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1" name="Oval 87">
              <a:extLst>
                <a:ext uri="{FF2B5EF4-FFF2-40B4-BE49-F238E27FC236}">
                  <a16:creationId xmlns:a16="http://schemas.microsoft.com/office/drawing/2014/main" id="{BCC915B5-3571-4174-AEA0-E24B70E1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2" name="Oval 88">
              <a:extLst>
                <a:ext uri="{FF2B5EF4-FFF2-40B4-BE49-F238E27FC236}">
                  <a16:creationId xmlns:a16="http://schemas.microsoft.com/office/drawing/2014/main" id="{D35560BF-3063-45EC-8193-0C292BC4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3" name="Oval 89">
              <a:extLst>
                <a:ext uri="{FF2B5EF4-FFF2-40B4-BE49-F238E27FC236}">
                  <a16:creationId xmlns:a16="http://schemas.microsoft.com/office/drawing/2014/main" id="{027B53C2-54F8-42FD-8194-51C152B2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4" name="Oval 90">
              <a:extLst>
                <a:ext uri="{FF2B5EF4-FFF2-40B4-BE49-F238E27FC236}">
                  <a16:creationId xmlns:a16="http://schemas.microsoft.com/office/drawing/2014/main" id="{130C9195-B709-4CCB-82B3-B52AAA00E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5" name="Oval 91">
              <a:extLst>
                <a:ext uri="{FF2B5EF4-FFF2-40B4-BE49-F238E27FC236}">
                  <a16:creationId xmlns:a16="http://schemas.microsoft.com/office/drawing/2014/main" id="{CC297EE3-07AF-44D2-8505-7961BBB8B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86" name="Group 85">
            <a:extLst>
              <a:ext uri="{FF2B5EF4-FFF2-40B4-BE49-F238E27FC236}">
                <a16:creationId xmlns:a16="http://schemas.microsoft.com/office/drawing/2014/main" id="{F3ACC14D-5781-4B5B-BB28-5338EDDB473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679048" y="-19572"/>
            <a:ext cx="152400" cy="990600"/>
            <a:chOff x="4693" y="1480"/>
            <a:chExt cx="72" cy="559"/>
          </a:xfrm>
        </p:grpSpPr>
        <p:sp>
          <p:nvSpPr>
            <p:cNvPr id="287" name="Oval 86">
              <a:extLst>
                <a:ext uri="{FF2B5EF4-FFF2-40B4-BE49-F238E27FC236}">
                  <a16:creationId xmlns:a16="http://schemas.microsoft.com/office/drawing/2014/main" id="{9584EC73-AA62-482C-BAB4-32696848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8" name="Oval 87">
              <a:extLst>
                <a:ext uri="{FF2B5EF4-FFF2-40B4-BE49-F238E27FC236}">
                  <a16:creationId xmlns:a16="http://schemas.microsoft.com/office/drawing/2014/main" id="{C80EF8A4-4DCD-4EB8-BE1C-35753C04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9" name="Oval 88">
              <a:extLst>
                <a:ext uri="{FF2B5EF4-FFF2-40B4-BE49-F238E27FC236}">
                  <a16:creationId xmlns:a16="http://schemas.microsoft.com/office/drawing/2014/main" id="{BE8FD268-0672-42B5-9B48-DAB34EF81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0" name="Oval 89">
              <a:extLst>
                <a:ext uri="{FF2B5EF4-FFF2-40B4-BE49-F238E27FC236}">
                  <a16:creationId xmlns:a16="http://schemas.microsoft.com/office/drawing/2014/main" id="{E03AD75E-5A3F-4FE7-B5BD-A6D997945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Oval 90">
              <a:extLst>
                <a:ext uri="{FF2B5EF4-FFF2-40B4-BE49-F238E27FC236}">
                  <a16:creationId xmlns:a16="http://schemas.microsoft.com/office/drawing/2014/main" id="{E340F708-1694-4F67-9757-01B4AD80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Oval 91">
              <a:extLst>
                <a:ext uri="{FF2B5EF4-FFF2-40B4-BE49-F238E27FC236}">
                  <a16:creationId xmlns:a16="http://schemas.microsoft.com/office/drawing/2014/main" id="{27ED79B9-12ED-4DA9-AFD0-18EFFC343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93" name="Group 85">
            <a:extLst>
              <a:ext uri="{FF2B5EF4-FFF2-40B4-BE49-F238E27FC236}">
                <a16:creationId xmlns:a16="http://schemas.microsoft.com/office/drawing/2014/main" id="{23F13B7D-E44E-4379-AA48-9F46584544D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-451413" y="-28035"/>
            <a:ext cx="152400" cy="990600"/>
            <a:chOff x="4693" y="1480"/>
            <a:chExt cx="72" cy="559"/>
          </a:xfrm>
        </p:grpSpPr>
        <p:sp>
          <p:nvSpPr>
            <p:cNvPr id="294" name="Oval 86">
              <a:extLst>
                <a:ext uri="{FF2B5EF4-FFF2-40B4-BE49-F238E27FC236}">
                  <a16:creationId xmlns:a16="http://schemas.microsoft.com/office/drawing/2014/main" id="{A89F45DD-E5EE-4254-B7BE-AC4020183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5" name="Oval 87">
              <a:extLst>
                <a:ext uri="{FF2B5EF4-FFF2-40B4-BE49-F238E27FC236}">
                  <a16:creationId xmlns:a16="http://schemas.microsoft.com/office/drawing/2014/main" id="{4C8640E0-197A-4401-890D-A7D6DB7A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Oval 88">
              <a:extLst>
                <a:ext uri="{FF2B5EF4-FFF2-40B4-BE49-F238E27FC236}">
                  <a16:creationId xmlns:a16="http://schemas.microsoft.com/office/drawing/2014/main" id="{1C825DE1-B210-4638-9385-4BD65624D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Oval 89">
              <a:extLst>
                <a:ext uri="{FF2B5EF4-FFF2-40B4-BE49-F238E27FC236}">
                  <a16:creationId xmlns:a16="http://schemas.microsoft.com/office/drawing/2014/main" id="{ED4D579D-41F4-45ED-915B-EF2E31581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8" name="Oval 90">
              <a:extLst>
                <a:ext uri="{FF2B5EF4-FFF2-40B4-BE49-F238E27FC236}">
                  <a16:creationId xmlns:a16="http://schemas.microsoft.com/office/drawing/2014/main" id="{09E30B03-A8F0-469E-9E5C-7E356350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9" name="Oval 91">
              <a:extLst>
                <a:ext uri="{FF2B5EF4-FFF2-40B4-BE49-F238E27FC236}">
                  <a16:creationId xmlns:a16="http://schemas.microsoft.com/office/drawing/2014/main" id="{50D71F20-AA43-4873-BC6A-49EBACFDF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988A42-DA93-4513-8B40-DB675E46289E}"/>
              </a:ext>
            </a:extLst>
          </p:cNvPr>
          <p:cNvGrpSpPr/>
          <p:nvPr/>
        </p:nvGrpSpPr>
        <p:grpSpPr>
          <a:xfrm>
            <a:off x="3677606" y="924359"/>
            <a:ext cx="2274532" cy="461665"/>
            <a:chOff x="3677606" y="924359"/>
            <a:chExt cx="2274532" cy="4616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F80054-0D96-48E4-91F8-43CF6F5C90D4}"/>
                </a:ext>
              </a:extLst>
            </p:cNvPr>
            <p:cNvSpPr txBox="1"/>
            <p:nvPr/>
          </p:nvSpPr>
          <p:spPr>
            <a:xfrm>
              <a:off x="4030971" y="924359"/>
              <a:ext cx="1921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Input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F160727-DB26-47DA-9220-94F00AB94A44}"/>
                </a:ext>
              </a:extLst>
            </p:cNvPr>
            <p:cNvCxnSpPr>
              <a:cxnSpLocks/>
              <a:stCxn id="2" idx="1"/>
              <a:endCxn id="69" idx="6"/>
            </p:cNvCxnSpPr>
            <p:nvPr/>
          </p:nvCxnSpPr>
          <p:spPr>
            <a:xfrm flipH="1">
              <a:off x="3677606" y="1155192"/>
              <a:ext cx="353365" cy="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82F1BE-4465-48DA-B496-4531E0F10D98}"/>
              </a:ext>
            </a:extLst>
          </p:cNvPr>
          <p:cNvGrpSpPr/>
          <p:nvPr/>
        </p:nvGrpSpPr>
        <p:grpSpPr>
          <a:xfrm>
            <a:off x="1158587" y="551928"/>
            <a:ext cx="338554" cy="673209"/>
            <a:chOff x="1158587" y="551928"/>
            <a:chExt cx="338554" cy="6732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92D237-14E7-40C0-BB1F-FE551A5B3E64}"/>
                </a:ext>
              </a:extLst>
            </p:cNvPr>
            <p:cNvSpPr txBox="1"/>
            <p:nvPr/>
          </p:nvSpPr>
          <p:spPr>
            <a:xfrm>
              <a:off x="1158587" y="76347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228C339-64F4-4613-93F5-49F002C631EF}"/>
                </a:ext>
              </a:extLst>
            </p:cNvPr>
            <p:cNvCxnSpPr>
              <a:cxnSpLocks/>
              <a:endCxn id="287" idx="2"/>
            </p:cNvCxnSpPr>
            <p:nvPr/>
          </p:nvCxnSpPr>
          <p:spPr>
            <a:xfrm flipH="1" flipV="1">
              <a:off x="1313111" y="551928"/>
              <a:ext cx="7085" cy="248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85">
            <a:extLst>
              <a:ext uri="{FF2B5EF4-FFF2-40B4-BE49-F238E27FC236}">
                <a16:creationId xmlns:a16="http://schemas.microsoft.com/office/drawing/2014/main" id="{1A04C870-B6C5-408E-BE9B-1161037C6CD8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743200" y="-18288"/>
            <a:ext cx="152400" cy="990600"/>
            <a:chOff x="4693" y="1480"/>
            <a:chExt cx="72" cy="559"/>
          </a:xfrm>
          <a:solidFill>
            <a:srgbClr val="00B050"/>
          </a:solidFill>
        </p:grpSpPr>
        <p:sp>
          <p:nvSpPr>
            <p:cNvPr id="136" name="Oval 86">
              <a:extLst>
                <a:ext uri="{FF2B5EF4-FFF2-40B4-BE49-F238E27FC236}">
                  <a16:creationId xmlns:a16="http://schemas.microsoft.com/office/drawing/2014/main" id="{7927EA32-F273-4C63-8C00-02AF35CA0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7" name="Oval 87">
              <a:extLst>
                <a:ext uri="{FF2B5EF4-FFF2-40B4-BE49-F238E27FC236}">
                  <a16:creationId xmlns:a16="http://schemas.microsoft.com/office/drawing/2014/main" id="{1481F516-0E7B-4BFF-9FE9-362E55C1A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8" name="Oval 88">
              <a:extLst>
                <a:ext uri="{FF2B5EF4-FFF2-40B4-BE49-F238E27FC236}">
                  <a16:creationId xmlns:a16="http://schemas.microsoft.com/office/drawing/2014/main" id="{41D6E763-B924-447A-B143-04F36D09B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9" name="Oval 89">
              <a:extLst>
                <a:ext uri="{FF2B5EF4-FFF2-40B4-BE49-F238E27FC236}">
                  <a16:creationId xmlns:a16="http://schemas.microsoft.com/office/drawing/2014/main" id="{DA5402F8-057B-4C6B-A398-6C55D957C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0" name="Oval 90">
              <a:extLst>
                <a:ext uri="{FF2B5EF4-FFF2-40B4-BE49-F238E27FC236}">
                  <a16:creationId xmlns:a16="http://schemas.microsoft.com/office/drawing/2014/main" id="{FBEA369F-5078-406A-BE7D-6A2653A01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1" name="Oval 91">
              <a:extLst>
                <a:ext uri="{FF2B5EF4-FFF2-40B4-BE49-F238E27FC236}">
                  <a16:creationId xmlns:a16="http://schemas.microsoft.com/office/drawing/2014/main" id="{C34082F0-7045-4115-9FB6-76662E335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85">
            <a:extLst>
              <a:ext uri="{FF2B5EF4-FFF2-40B4-BE49-F238E27FC236}">
                <a16:creationId xmlns:a16="http://schemas.microsoft.com/office/drawing/2014/main" id="{B01E52B7-F7A0-4EA0-96D9-D4E02FB30F3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682496" y="-18289"/>
            <a:ext cx="152400" cy="990600"/>
            <a:chOff x="4693" y="1480"/>
            <a:chExt cx="72" cy="559"/>
          </a:xfrm>
          <a:solidFill>
            <a:srgbClr val="00B050"/>
          </a:solidFill>
        </p:grpSpPr>
        <p:sp>
          <p:nvSpPr>
            <p:cNvPr id="143" name="Oval 86">
              <a:extLst>
                <a:ext uri="{FF2B5EF4-FFF2-40B4-BE49-F238E27FC236}">
                  <a16:creationId xmlns:a16="http://schemas.microsoft.com/office/drawing/2014/main" id="{A9EBCF4E-CDA3-4E23-8F68-9AE28576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4" name="Oval 87">
              <a:extLst>
                <a:ext uri="{FF2B5EF4-FFF2-40B4-BE49-F238E27FC236}">
                  <a16:creationId xmlns:a16="http://schemas.microsoft.com/office/drawing/2014/main" id="{41CE9D63-9AD6-47CC-9B90-D9BD19D05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5" name="Oval 88">
              <a:extLst>
                <a:ext uri="{FF2B5EF4-FFF2-40B4-BE49-F238E27FC236}">
                  <a16:creationId xmlns:a16="http://schemas.microsoft.com/office/drawing/2014/main" id="{54B62404-1003-416A-8357-34152A03F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6" name="Oval 89">
              <a:extLst>
                <a:ext uri="{FF2B5EF4-FFF2-40B4-BE49-F238E27FC236}">
                  <a16:creationId xmlns:a16="http://schemas.microsoft.com/office/drawing/2014/main" id="{253FE260-08E3-407C-B5FA-3FCC51109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7" name="Oval 90">
              <a:extLst>
                <a:ext uri="{FF2B5EF4-FFF2-40B4-BE49-F238E27FC236}">
                  <a16:creationId xmlns:a16="http://schemas.microsoft.com/office/drawing/2014/main" id="{0B04DAF8-D454-43BF-BAEE-F786ADEB4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48" name="Oval 91">
              <a:extLst>
                <a:ext uri="{FF2B5EF4-FFF2-40B4-BE49-F238E27FC236}">
                  <a16:creationId xmlns:a16="http://schemas.microsoft.com/office/drawing/2014/main" id="{6E8CF6E2-788C-4712-88CD-33D34E1C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49" name="Group 85">
            <a:extLst>
              <a:ext uri="{FF2B5EF4-FFF2-40B4-BE49-F238E27FC236}">
                <a16:creationId xmlns:a16="http://schemas.microsoft.com/office/drawing/2014/main" id="{F6F02CDB-6507-4994-8809-A215EF2B4DAB}"/>
              </a:ext>
            </a:extLst>
          </p:cNvPr>
          <p:cNvGrpSpPr>
            <a:grpSpLocks/>
          </p:cNvGrpSpPr>
          <p:nvPr/>
        </p:nvGrpSpPr>
        <p:grpSpPr bwMode="auto">
          <a:xfrm>
            <a:off x="3538728" y="585216"/>
            <a:ext cx="152400" cy="457200"/>
            <a:chOff x="4693" y="1781"/>
            <a:chExt cx="72" cy="258"/>
          </a:xfrm>
          <a:solidFill>
            <a:srgbClr val="00B050"/>
          </a:solidFill>
        </p:grpSpPr>
        <p:sp>
          <p:nvSpPr>
            <p:cNvPr id="151" name="Oval 89">
              <a:extLst>
                <a:ext uri="{FF2B5EF4-FFF2-40B4-BE49-F238E27FC236}">
                  <a16:creationId xmlns:a16="http://schemas.microsoft.com/office/drawing/2014/main" id="{644CB6CF-2560-42CA-B24F-0014E6E6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54" name="Oval 90">
              <a:extLst>
                <a:ext uri="{FF2B5EF4-FFF2-40B4-BE49-F238E27FC236}">
                  <a16:creationId xmlns:a16="http://schemas.microsoft.com/office/drawing/2014/main" id="{EDE0163C-BDAE-4CD0-BE54-5E568B54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55" name="Oval 91">
              <a:extLst>
                <a:ext uri="{FF2B5EF4-FFF2-40B4-BE49-F238E27FC236}">
                  <a16:creationId xmlns:a16="http://schemas.microsoft.com/office/drawing/2014/main" id="{A2F42C11-A3BC-422B-93C3-A666E010A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DBC45E-AA3F-42B2-8495-DDC5C401E5F0}"/>
              </a:ext>
            </a:extLst>
          </p:cNvPr>
          <p:cNvGrpSpPr/>
          <p:nvPr/>
        </p:nvGrpSpPr>
        <p:grpSpPr>
          <a:xfrm>
            <a:off x="438700" y="391375"/>
            <a:ext cx="758545" cy="824924"/>
            <a:chOff x="409255" y="1288531"/>
            <a:chExt cx="758545" cy="824924"/>
          </a:xfrm>
        </p:grpSpPr>
        <p:sp>
          <p:nvSpPr>
            <p:cNvPr id="159" name="Oval 91">
              <a:extLst>
                <a:ext uri="{FF2B5EF4-FFF2-40B4-BE49-F238E27FC236}">
                  <a16:creationId xmlns:a16="http://schemas.microsoft.com/office/drawing/2014/main" id="{9B80E6CE-B85F-40EB-A24D-ECD9D01382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38437" y="1311568"/>
              <a:ext cx="152400" cy="106326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CAD05A2-64B3-466E-B6DB-CC1CA0A9F116}"/>
                </a:ext>
              </a:extLst>
            </p:cNvPr>
            <p:cNvSpPr txBox="1"/>
            <p:nvPr/>
          </p:nvSpPr>
          <p:spPr>
            <a:xfrm>
              <a:off x="409255" y="1651790"/>
              <a:ext cx="668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n+1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C24FBD9-91D6-495D-867A-A6D1D2DE3B51}"/>
                </a:ext>
              </a:extLst>
            </p:cNvPr>
            <p:cNvCxnSpPr>
              <a:cxnSpLocks/>
              <a:stCxn id="161" idx="0"/>
              <a:endCxn id="159" idx="2"/>
            </p:cNvCxnSpPr>
            <p:nvPr/>
          </p:nvCxnSpPr>
          <p:spPr>
            <a:xfrm flipV="1">
              <a:off x="743642" y="1440931"/>
              <a:ext cx="370995" cy="210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42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F12078-8D68-4316-B469-B749A6372F1B}"/>
              </a:ext>
            </a:extLst>
          </p:cNvPr>
          <p:cNvSpPr/>
          <p:nvPr/>
        </p:nvSpPr>
        <p:spPr>
          <a:xfrm>
            <a:off x="2313012" y="1382692"/>
            <a:ext cx="2670640" cy="2614945"/>
          </a:xfrm>
          <a:custGeom>
            <a:avLst/>
            <a:gdLst>
              <a:gd name="connsiteX0" fmla="*/ 1093422 w 2670640"/>
              <a:gd name="connsiteY0" fmla="*/ 2563675 h 2614945"/>
              <a:gd name="connsiteX1" fmla="*/ 1996671 w 2670640"/>
              <a:gd name="connsiteY1" fmla="*/ 2240290 h 2614945"/>
              <a:gd name="connsiteX2" fmla="*/ 2665744 w 2670640"/>
              <a:gd name="connsiteY2" fmla="*/ 1325890 h 2614945"/>
              <a:gd name="connsiteX3" fmla="*/ 1650983 w 2670640"/>
              <a:gd name="connsiteY3" fmla="*/ 121558 h 2614945"/>
              <a:gd name="connsiteX4" fmla="*/ 959608 w 2670640"/>
              <a:gd name="connsiteY4" fmla="*/ 166163 h 2614945"/>
              <a:gd name="connsiteX5" fmla="*/ 603 w 2670640"/>
              <a:gd name="connsiteY5" fmla="*/ 1225529 h 2614945"/>
              <a:gd name="connsiteX6" fmla="*/ 1093422 w 2670640"/>
              <a:gd name="connsiteY6" fmla="*/ 2563675 h 261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0640" h="2614945">
                <a:moveTo>
                  <a:pt x="1093422" y="2563675"/>
                </a:moveTo>
                <a:cubicBezTo>
                  <a:pt x="1426100" y="2732802"/>
                  <a:pt x="1734617" y="2446587"/>
                  <a:pt x="1996671" y="2240290"/>
                </a:cubicBezTo>
                <a:cubicBezTo>
                  <a:pt x="2258725" y="2033993"/>
                  <a:pt x="2723359" y="1679012"/>
                  <a:pt x="2665744" y="1325890"/>
                </a:cubicBezTo>
                <a:cubicBezTo>
                  <a:pt x="2608129" y="972768"/>
                  <a:pt x="1935339" y="314846"/>
                  <a:pt x="1650983" y="121558"/>
                </a:cubicBezTo>
                <a:cubicBezTo>
                  <a:pt x="1366627" y="-71730"/>
                  <a:pt x="1234671" y="-17832"/>
                  <a:pt x="959608" y="166163"/>
                </a:cubicBezTo>
                <a:cubicBezTo>
                  <a:pt x="684545" y="350158"/>
                  <a:pt x="-23558" y="831519"/>
                  <a:pt x="603" y="1225529"/>
                </a:cubicBezTo>
                <a:cubicBezTo>
                  <a:pt x="24764" y="1619539"/>
                  <a:pt x="760744" y="2394548"/>
                  <a:pt x="1093422" y="2563675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0C69ED-9EDD-49ED-A497-A9EF765C3B3E}"/>
              </a:ext>
            </a:extLst>
          </p:cNvPr>
          <p:cNvSpPr/>
          <p:nvPr/>
        </p:nvSpPr>
        <p:spPr>
          <a:xfrm>
            <a:off x="3141023" y="4243965"/>
            <a:ext cx="885808" cy="1591878"/>
          </a:xfrm>
          <a:custGeom>
            <a:avLst/>
            <a:gdLst>
              <a:gd name="connsiteX0" fmla="*/ 287714 w 885808"/>
              <a:gd name="connsiteY0" fmla="*/ 59241 h 1591878"/>
              <a:gd name="connsiteX1" fmla="*/ 856426 w 885808"/>
              <a:gd name="connsiteY1" fmla="*/ 148451 h 1591878"/>
              <a:gd name="connsiteX2" fmla="*/ 733763 w 885808"/>
              <a:gd name="connsiteY2" fmla="*/ 1430841 h 1591878"/>
              <a:gd name="connsiteX3" fmla="*/ 131597 w 885808"/>
              <a:gd name="connsiteY3" fmla="*/ 1464295 h 1591878"/>
              <a:gd name="connsiteX4" fmla="*/ 8933 w 885808"/>
              <a:gd name="connsiteY4" fmla="*/ 438382 h 1591878"/>
              <a:gd name="connsiteX5" fmla="*/ 287714 w 885808"/>
              <a:gd name="connsiteY5" fmla="*/ 59241 h 1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08" h="1591878">
                <a:moveTo>
                  <a:pt x="287714" y="59241"/>
                </a:moveTo>
                <a:cubicBezTo>
                  <a:pt x="428963" y="10919"/>
                  <a:pt x="782084" y="-80149"/>
                  <a:pt x="856426" y="148451"/>
                </a:cubicBezTo>
                <a:cubicBezTo>
                  <a:pt x="930768" y="377051"/>
                  <a:pt x="854568" y="1211534"/>
                  <a:pt x="733763" y="1430841"/>
                </a:cubicBezTo>
                <a:cubicBezTo>
                  <a:pt x="612958" y="1650148"/>
                  <a:pt x="252402" y="1629705"/>
                  <a:pt x="131597" y="1464295"/>
                </a:cubicBezTo>
                <a:cubicBezTo>
                  <a:pt x="10792" y="1298885"/>
                  <a:pt x="-17087" y="670699"/>
                  <a:pt x="8933" y="438382"/>
                </a:cubicBezTo>
                <a:cubicBezTo>
                  <a:pt x="34952" y="206065"/>
                  <a:pt x="146465" y="107563"/>
                  <a:pt x="287714" y="5924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5BBC8CB-DCCC-4190-BF36-D4F4E6B4CAF6}"/>
              </a:ext>
            </a:extLst>
          </p:cNvPr>
          <p:cNvSpPr/>
          <p:nvPr/>
        </p:nvSpPr>
        <p:spPr>
          <a:xfrm>
            <a:off x="9399010" y="5190335"/>
            <a:ext cx="1006655" cy="599005"/>
          </a:xfrm>
          <a:custGeom>
            <a:avLst/>
            <a:gdLst>
              <a:gd name="connsiteX0" fmla="*/ 985916 w 1006655"/>
              <a:gd name="connsiteY0" fmla="*/ 58739 h 599005"/>
              <a:gd name="connsiteX1" fmla="*/ 697818 w 1006655"/>
              <a:gd name="connsiteY1" fmla="*/ 509676 h 599005"/>
              <a:gd name="connsiteX2" fmla="*/ 46464 w 1006655"/>
              <a:gd name="connsiteY2" fmla="*/ 559780 h 599005"/>
              <a:gd name="connsiteX3" fmla="*/ 159198 w 1006655"/>
              <a:gd name="connsiteY3" fmla="*/ 58739 h 599005"/>
              <a:gd name="connsiteX4" fmla="*/ 985916 w 1006655"/>
              <a:gd name="connsiteY4" fmla="*/ 58739 h 5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655" h="599005">
                <a:moveTo>
                  <a:pt x="985916" y="58739"/>
                </a:moveTo>
                <a:cubicBezTo>
                  <a:pt x="1075686" y="133895"/>
                  <a:pt x="854393" y="426169"/>
                  <a:pt x="697818" y="509676"/>
                </a:cubicBezTo>
                <a:cubicBezTo>
                  <a:pt x="541243" y="593183"/>
                  <a:pt x="136234" y="634936"/>
                  <a:pt x="46464" y="559780"/>
                </a:cubicBezTo>
                <a:cubicBezTo>
                  <a:pt x="-43306" y="484624"/>
                  <a:pt x="-1553" y="140158"/>
                  <a:pt x="159198" y="58739"/>
                </a:cubicBezTo>
                <a:cubicBezTo>
                  <a:pt x="319949" y="-22680"/>
                  <a:pt x="896146" y="-16417"/>
                  <a:pt x="985916" y="58739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665C417D-C64F-4062-85B5-0B07E1388A65}"/>
              </a:ext>
            </a:extLst>
          </p:cNvPr>
          <p:cNvSpPr/>
          <p:nvPr/>
        </p:nvSpPr>
        <p:spPr>
          <a:xfrm>
            <a:off x="9387839" y="3330087"/>
            <a:ext cx="927535" cy="1660543"/>
          </a:xfrm>
          <a:custGeom>
            <a:avLst/>
            <a:gdLst>
              <a:gd name="connsiteX0" fmla="*/ 771619 w 927535"/>
              <a:gd name="connsiteY0" fmla="*/ 1518154 h 1660543"/>
              <a:gd name="connsiteX1" fmla="*/ 120265 w 927535"/>
              <a:gd name="connsiteY1" fmla="*/ 1468050 h 1660543"/>
              <a:gd name="connsiteX2" fmla="*/ 70161 w 927535"/>
              <a:gd name="connsiteY2" fmla="*/ 140291 h 1660543"/>
              <a:gd name="connsiteX3" fmla="*/ 871827 w 927535"/>
              <a:gd name="connsiteY3" fmla="*/ 190395 h 1660543"/>
              <a:gd name="connsiteX4" fmla="*/ 771619 w 927535"/>
              <a:gd name="connsiteY4" fmla="*/ 1518154 h 166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35" h="1660543">
                <a:moveTo>
                  <a:pt x="771619" y="1518154"/>
                </a:moveTo>
                <a:cubicBezTo>
                  <a:pt x="646359" y="1731096"/>
                  <a:pt x="237175" y="1697694"/>
                  <a:pt x="120265" y="1468050"/>
                </a:cubicBezTo>
                <a:cubicBezTo>
                  <a:pt x="3355" y="1238406"/>
                  <a:pt x="-55099" y="353233"/>
                  <a:pt x="70161" y="140291"/>
                </a:cubicBezTo>
                <a:cubicBezTo>
                  <a:pt x="195421" y="-72651"/>
                  <a:pt x="750742" y="-32986"/>
                  <a:pt x="871827" y="190395"/>
                </a:cubicBezTo>
                <a:cubicBezTo>
                  <a:pt x="992912" y="413776"/>
                  <a:pt x="896879" y="1305212"/>
                  <a:pt x="771619" y="1518154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41E3B63-FABD-404A-9A14-C3231DB7D57A}"/>
              </a:ext>
            </a:extLst>
          </p:cNvPr>
          <p:cNvSpPr/>
          <p:nvPr/>
        </p:nvSpPr>
        <p:spPr>
          <a:xfrm>
            <a:off x="8472920" y="1340385"/>
            <a:ext cx="2847759" cy="1963628"/>
          </a:xfrm>
          <a:custGeom>
            <a:avLst/>
            <a:gdLst>
              <a:gd name="connsiteX0" fmla="*/ 1598855 w 2847759"/>
              <a:gd name="connsiteY0" fmla="*/ 100777 h 1963628"/>
              <a:gd name="connsiteX1" fmla="*/ 2813880 w 2847759"/>
              <a:gd name="connsiteY1" fmla="*/ 1165489 h 1963628"/>
              <a:gd name="connsiteX2" fmla="*/ 2287787 w 2847759"/>
              <a:gd name="connsiteY2" fmla="*/ 1854420 h 1963628"/>
              <a:gd name="connsiteX3" fmla="*/ 33102 w 2847759"/>
              <a:gd name="connsiteY3" fmla="*/ 1791790 h 1963628"/>
              <a:gd name="connsiteX4" fmla="*/ 985080 w 2847759"/>
              <a:gd name="connsiteY4" fmla="*/ 238563 h 1963628"/>
              <a:gd name="connsiteX5" fmla="*/ 1598855 w 2847759"/>
              <a:gd name="connsiteY5" fmla="*/ 100777 h 19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59" h="1963628">
                <a:moveTo>
                  <a:pt x="1598855" y="100777"/>
                </a:moveTo>
                <a:cubicBezTo>
                  <a:pt x="1903655" y="255265"/>
                  <a:pt x="2699058" y="873215"/>
                  <a:pt x="2813880" y="1165489"/>
                </a:cubicBezTo>
                <a:cubicBezTo>
                  <a:pt x="2928702" y="1457763"/>
                  <a:pt x="2751250" y="1750036"/>
                  <a:pt x="2287787" y="1854420"/>
                </a:cubicBezTo>
                <a:cubicBezTo>
                  <a:pt x="1824324" y="1958804"/>
                  <a:pt x="250220" y="2061100"/>
                  <a:pt x="33102" y="1791790"/>
                </a:cubicBezTo>
                <a:cubicBezTo>
                  <a:pt x="-184016" y="1522481"/>
                  <a:pt x="728297" y="524574"/>
                  <a:pt x="985080" y="238563"/>
                </a:cubicBezTo>
                <a:cubicBezTo>
                  <a:pt x="1241863" y="-47448"/>
                  <a:pt x="1294055" y="-53711"/>
                  <a:pt x="1598855" y="100777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F8F31-4156-4449-AAD0-DADBBD89A9EA}"/>
              </a:ext>
            </a:extLst>
          </p:cNvPr>
          <p:cNvGrpSpPr/>
          <p:nvPr/>
        </p:nvGrpSpPr>
        <p:grpSpPr>
          <a:xfrm>
            <a:off x="2517283" y="1309848"/>
            <a:ext cx="2241470" cy="4700568"/>
            <a:chOff x="4897058" y="1268119"/>
            <a:chExt cx="2241470" cy="4700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F142E-C50A-4E15-8CB3-4360BF8E06C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A0FDF-365B-4DB2-B35C-D8EF82795475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E0F95-94DB-4726-8B89-C9F6EA1C0AA6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CE4F8-293E-4A3E-A7CB-66FBB1CDEF83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08A6B7-9F56-4F72-8699-806249E148CD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BA8D87-7DB6-449A-A81A-759D1C3F8AFF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AEC82-5AFA-44B8-9F31-BA1439E1F429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D9681-CCA5-4D3D-9084-6AE1DE33B8EB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79E1F2-2DAB-415B-8C49-0B9A0320653A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74B5C8-EBEE-49A3-A911-B44A43C57754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CEFCA0-42B4-427B-ABFF-D1EE710457F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33B559-4BDB-458A-9DED-BD743118AA26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B2925D-2BE9-419B-97FE-8C7828E74149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C6E612-7029-4A9E-95BE-B7F5ECE395F8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Blue Group8">
            <a:extLst>
              <a:ext uri="{FF2B5EF4-FFF2-40B4-BE49-F238E27FC236}">
                <a16:creationId xmlns:a16="http://schemas.microsoft.com/office/drawing/2014/main" id="{28D585DE-F86D-4F9A-BE25-8AA87BC31BDC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4055841" y="1723635"/>
            <a:ext cx="152400" cy="990600"/>
            <a:chOff x="4693" y="1480"/>
            <a:chExt cx="72" cy="559"/>
          </a:xfrm>
        </p:grpSpPr>
        <p:sp>
          <p:nvSpPr>
            <p:cNvPr id="31" name="Oval 86">
              <a:extLst>
                <a:ext uri="{FF2B5EF4-FFF2-40B4-BE49-F238E27FC236}">
                  <a16:creationId xmlns:a16="http://schemas.microsoft.com/office/drawing/2014/main" id="{C5226A20-B923-4710-A2CC-A5E0DA3E5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" name="Oval 87">
              <a:extLst>
                <a:ext uri="{FF2B5EF4-FFF2-40B4-BE49-F238E27FC236}">
                  <a16:creationId xmlns:a16="http://schemas.microsoft.com/office/drawing/2014/main" id="{2A75C766-5252-43DD-B8CE-98BF5764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" name="Oval 88">
              <a:extLst>
                <a:ext uri="{FF2B5EF4-FFF2-40B4-BE49-F238E27FC236}">
                  <a16:creationId xmlns:a16="http://schemas.microsoft.com/office/drawing/2014/main" id="{7B7D8AB1-DE55-45AD-8635-5D3EDE738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" name="Oval 89">
              <a:extLst>
                <a:ext uri="{FF2B5EF4-FFF2-40B4-BE49-F238E27FC236}">
                  <a16:creationId xmlns:a16="http://schemas.microsoft.com/office/drawing/2014/main" id="{C6379156-AF6A-4402-8DC5-200F65888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" name="Oval 90">
              <a:extLst>
                <a:ext uri="{FF2B5EF4-FFF2-40B4-BE49-F238E27FC236}">
                  <a16:creationId xmlns:a16="http://schemas.microsoft.com/office/drawing/2014/main" id="{628C5305-C667-4816-9C40-599A2AFB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" name="Oval 91">
              <a:extLst>
                <a:ext uri="{FF2B5EF4-FFF2-40B4-BE49-F238E27FC236}">
                  <a16:creationId xmlns:a16="http://schemas.microsoft.com/office/drawing/2014/main" id="{3FEBEC86-E6DB-4878-886D-257CB7981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Blue Group7">
            <a:extLst>
              <a:ext uri="{FF2B5EF4-FFF2-40B4-BE49-F238E27FC236}">
                <a16:creationId xmlns:a16="http://schemas.microsoft.com/office/drawing/2014/main" id="{4FFF7B01-7852-441C-A640-FF7F2355ACD3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4041639" y="2678352"/>
            <a:ext cx="152400" cy="990600"/>
            <a:chOff x="4693" y="1480"/>
            <a:chExt cx="72" cy="559"/>
          </a:xfrm>
        </p:grpSpPr>
        <p:sp>
          <p:nvSpPr>
            <p:cNvPr id="38" name="Oval 86">
              <a:extLst>
                <a:ext uri="{FF2B5EF4-FFF2-40B4-BE49-F238E27FC236}">
                  <a16:creationId xmlns:a16="http://schemas.microsoft.com/office/drawing/2014/main" id="{0308EDC2-1932-4A4E-8E13-B6AAD628F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" name="Oval 87">
              <a:extLst>
                <a:ext uri="{FF2B5EF4-FFF2-40B4-BE49-F238E27FC236}">
                  <a16:creationId xmlns:a16="http://schemas.microsoft.com/office/drawing/2014/main" id="{3713F9A0-482A-4A57-849B-DD06541CD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" name="Oval 88">
              <a:extLst>
                <a:ext uri="{FF2B5EF4-FFF2-40B4-BE49-F238E27FC236}">
                  <a16:creationId xmlns:a16="http://schemas.microsoft.com/office/drawing/2014/main" id="{06E6B56F-45DE-4A64-A92E-91D9B1622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" name="Oval 89">
              <a:extLst>
                <a:ext uri="{FF2B5EF4-FFF2-40B4-BE49-F238E27FC236}">
                  <a16:creationId xmlns:a16="http://schemas.microsoft.com/office/drawing/2014/main" id="{BBED5EA2-622C-4DCD-9FBD-AF8512BF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" name="Oval 90">
              <a:extLst>
                <a:ext uri="{FF2B5EF4-FFF2-40B4-BE49-F238E27FC236}">
                  <a16:creationId xmlns:a16="http://schemas.microsoft.com/office/drawing/2014/main" id="{FDFF7E06-45E0-4497-B5DD-DFBC39F7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" name="Oval 91">
              <a:extLst>
                <a:ext uri="{FF2B5EF4-FFF2-40B4-BE49-F238E27FC236}">
                  <a16:creationId xmlns:a16="http://schemas.microsoft.com/office/drawing/2014/main" id="{3EB6A006-709E-488F-A3DA-D60D26FFB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Blue Group6">
            <a:extLst>
              <a:ext uri="{FF2B5EF4-FFF2-40B4-BE49-F238E27FC236}">
                <a16:creationId xmlns:a16="http://schemas.microsoft.com/office/drawing/2014/main" id="{E5C1CD25-A5B2-4E51-8293-1ADCCB0BF331}"/>
              </a:ext>
            </a:extLst>
          </p:cNvPr>
          <p:cNvGrpSpPr>
            <a:grpSpLocks/>
          </p:cNvGrpSpPr>
          <p:nvPr/>
        </p:nvGrpSpPr>
        <p:grpSpPr bwMode="auto">
          <a:xfrm>
            <a:off x="3527848" y="3812258"/>
            <a:ext cx="152400" cy="639726"/>
            <a:chOff x="4693" y="1576"/>
            <a:chExt cx="72" cy="361"/>
          </a:xfrm>
        </p:grpSpPr>
        <p:sp>
          <p:nvSpPr>
            <p:cNvPr id="46" name="Oval 87">
              <a:extLst>
                <a:ext uri="{FF2B5EF4-FFF2-40B4-BE49-F238E27FC236}">
                  <a16:creationId xmlns:a16="http://schemas.microsoft.com/office/drawing/2014/main" id="{1022D273-BE2C-407D-AA8D-5D66BDEB9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" name="Oval 88">
              <a:extLst>
                <a:ext uri="{FF2B5EF4-FFF2-40B4-BE49-F238E27FC236}">
                  <a16:creationId xmlns:a16="http://schemas.microsoft.com/office/drawing/2014/main" id="{07233998-8E24-4430-B371-61DF88EC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" name="Oval 89">
              <a:extLst>
                <a:ext uri="{FF2B5EF4-FFF2-40B4-BE49-F238E27FC236}">
                  <a16:creationId xmlns:a16="http://schemas.microsoft.com/office/drawing/2014/main" id="{DDB5D7A7-12A7-45C5-A9EF-A3EA1897E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" name="Oval 91">
              <a:extLst>
                <a:ext uri="{FF2B5EF4-FFF2-40B4-BE49-F238E27FC236}">
                  <a16:creationId xmlns:a16="http://schemas.microsoft.com/office/drawing/2014/main" id="{C347CF28-4555-4766-9855-C5663820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Blue Group5">
            <a:extLst>
              <a:ext uri="{FF2B5EF4-FFF2-40B4-BE49-F238E27FC236}">
                <a16:creationId xmlns:a16="http://schemas.microsoft.com/office/drawing/2014/main" id="{BB9D326C-A530-406D-AB87-41E7018E3BA6}"/>
              </a:ext>
            </a:extLst>
          </p:cNvPr>
          <p:cNvGrpSpPr>
            <a:grpSpLocks/>
          </p:cNvGrpSpPr>
          <p:nvPr/>
        </p:nvGrpSpPr>
        <p:grpSpPr bwMode="auto">
          <a:xfrm>
            <a:off x="3526137" y="5693671"/>
            <a:ext cx="152400" cy="457200"/>
            <a:chOff x="4693" y="1480"/>
            <a:chExt cx="72" cy="258"/>
          </a:xfrm>
        </p:grpSpPr>
        <p:sp>
          <p:nvSpPr>
            <p:cNvPr id="52" name="Oval 86">
              <a:extLst>
                <a:ext uri="{FF2B5EF4-FFF2-40B4-BE49-F238E27FC236}">
                  <a16:creationId xmlns:a16="http://schemas.microsoft.com/office/drawing/2014/main" id="{AB7B0C80-068F-4BEE-B24B-83E8B502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3" name="Oval 87">
              <a:extLst>
                <a:ext uri="{FF2B5EF4-FFF2-40B4-BE49-F238E27FC236}">
                  <a16:creationId xmlns:a16="http://schemas.microsoft.com/office/drawing/2014/main" id="{3E2540E9-A3AD-46FF-8B32-E86C8EDA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4" name="Oval 88">
              <a:extLst>
                <a:ext uri="{FF2B5EF4-FFF2-40B4-BE49-F238E27FC236}">
                  <a16:creationId xmlns:a16="http://schemas.microsoft.com/office/drawing/2014/main" id="{83B43278-AA58-4453-BA46-417CF56FE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Blue Group4">
            <a:extLst>
              <a:ext uri="{FF2B5EF4-FFF2-40B4-BE49-F238E27FC236}">
                <a16:creationId xmlns:a16="http://schemas.microsoft.com/office/drawing/2014/main" id="{BF97C5E4-9489-46AA-973B-66E6A04DDB34}"/>
              </a:ext>
            </a:extLst>
          </p:cNvPr>
          <p:cNvGrpSpPr>
            <a:grpSpLocks/>
          </p:cNvGrpSpPr>
          <p:nvPr/>
        </p:nvGrpSpPr>
        <p:grpSpPr bwMode="auto">
          <a:xfrm>
            <a:off x="3527682" y="4714839"/>
            <a:ext cx="152400" cy="639726"/>
            <a:chOff x="4693" y="1576"/>
            <a:chExt cx="72" cy="361"/>
          </a:xfrm>
        </p:grpSpPr>
        <p:sp>
          <p:nvSpPr>
            <p:cNvPr id="60" name="Oval 87">
              <a:extLst>
                <a:ext uri="{FF2B5EF4-FFF2-40B4-BE49-F238E27FC236}">
                  <a16:creationId xmlns:a16="http://schemas.microsoft.com/office/drawing/2014/main" id="{C278F2FA-059F-4D59-8043-FDFE703B8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1" name="Oval 88">
              <a:extLst>
                <a:ext uri="{FF2B5EF4-FFF2-40B4-BE49-F238E27FC236}">
                  <a16:creationId xmlns:a16="http://schemas.microsoft.com/office/drawing/2014/main" id="{B838BF04-7D99-44D2-9FFD-3F700BAFF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2" name="Oval 89">
              <a:extLst>
                <a:ext uri="{FF2B5EF4-FFF2-40B4-BE49-F238E27FC236}">
                  <a16:creationId xmlns:a16="http://schemas.microsoft.com/office/drawing/2014/main" id="{9107021F-B122-459F-A6DA-48138EA5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75D757ED-7D79-4721-9857-6C394F08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65" name="Blue Group3">
            <a:extLst>
              <a:ext uri="{FF2B5EF4-FFF2-40B4-BE49-F238E27FC236}">
                <a16:creationId xmlns:a16="http://schemas.microsoft.com/office/drawing/2014/main" id="{CEA0C759-F465-4CD0-B68D-347D934E206C}"/>
              </a:ext>
            </a:extLst>
          </p:cNvPr>
          <p:cNvGrpSpPr>
            <a:grpSpLocks/>
          </p:cNvGrpSpPr>
          <p:nvPr/>
        </p:nvGrpSpPr>
        <p:grpSpPr bwMode="auto">
          <a:xfrm>
            <a:off x="3525206" y="1102061"/>
            <a:ext cx="152400" cy="457200"/>
            <a:chOff x="4693" y="1781"/>
            <a:chExt cx="72" cy="258"/>
          </a:xfrm>
        </p:grpSpPr>
        <p:sp>
          <p:nvSpPr>
            <p:cNvPr id="69" name="Oval 89">
              <a:extLst>
                <a:ext uri="{FF2B5EF4-FFF2-40B4-BE49-F238E27FC236}">
                  <a16:creationId xmlns:a16="http://schemas.microsoft.com/office/drawing/2014/main" id="{AEB30BE1-98ED-4B82-B4DD-2015EED17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0" name="Oval 90">
              <a:extLst>
                <a:ext uri="{FF2B5EF4-FFF2-40B4-BE49-F238E27FC236}">
                  <a16:creationId xmlns:a16="http://schemas.microsoft.com/office/drawing/2014/main" id="{6FCE0082-933B-4FB4-9015-B7F85037E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1" name="Oval 91">
              <a:extLst>
                <a:ext uri="{FF2B5EF4-FFF2-40B4-BE49-F238E27FC236}">
                  <a16:creationId xmlns:a16="http://schemas.microsoft.com/office/drawing/2014/main" id="{2780D8A2-B07B-4DA4-9F6A-E0FC70DB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Blue Group2">
            <a:extLst>
              <a:ext uri="{FF2B5EF4-FFF2-40B4-BE49-F238E27FC236}">
                <a16:creationId xmlns:a16="http://schemas.microsoft.com/office/drawing/2014/main" id="{BD7A6501-8E5F-49C5-90A0-DE66C13C195B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3060322" y="2663893"/>
            <a:ext cx="152400" cy="990600"/>
            <a:chOff x="4693" y="1480"/>
            <a:chExt cx="72" cy="559"/>
          </a:xfrm>
        </p:grpSpPr>
        <p:sp>
          <p:nvSpPr>
            <p:cNvPr id="73" name="Oval 86">
              <a:extLst>
                <a:ext uri="{FF2B5EF4-FFF2-40B4-BE49-F238E27FC236}">
                  <a16:creationId xmlns:a16="http://schemas.microsoft.com/office/drawing/2014/main" id="{F552DC09-F1CD-4818-981B-21C8152BA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4" name="Oval 87">
              <a:extLst>
                <a:ext uri="{FF2B5EF4-FFF2-40B4-BE49-F238E27FC236}">
                  <a16:creationId xmlns:a16="http://schemas.microsoft.com/office/drawing/2014/main" id="{48B01AD4-A9FC-4B05-BFD7-C971C8DC8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5" name="Oval 88">
              <a:extLst>
                <a:ext uri="{FF2B5EF4-FFF2-40B4-BE49-F238E27FC236}">
                  <a16:creationId xmlns:a16="http://schemas.microsoft.com/office/drawing/2014/main" id="{05741C4D-7263-41C1-A47A-D0FD5871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6" name="Oval 89">
              <a:extLst>
                <a:ext uri="{FF2B5EF4-FFF2-40B4-BE49-F238E27FC236}">
                  <a16:creationId xmlns:a16="http://schemas.microsoft.com/office/drawing/2014/main" id="{02B674EC-4C53-45B9-A666-230F4E35C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7" name="Oval 90">
              <a:extLst>
                <a:ext uri="{FF2B5EF4-FFF2-40B4-BE49-F238E27FC236}">
                  <a16:creationId xmlns:a16="http://schemas.microsoft.com/office/drawing/2014/main" id="{9634AE50-6524-44E3-9103-A6C26840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8" name="Oval 91">
              <a:extLst>
                <a:ext uri="{FF2B5EF4-FFF2-40B4-BE49-F238E27FC236}">
                  <a16:creationId xmlns:a16="http://schemas.microsoft.com/office/drawing/2014/main" id="{E87B8017-DBBB-452E-BC32-F767202E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Blue Group1">
            <a:extLst>
              <a:ext uri="{FF2B5EF4-FFF2-40B4-BE49-F238E27FC236}">
                <a16:creationId xmlns:a16="http://schemas.microsoft.com/office/drawing/2014/main" id="{1EC9AD17-7F61-4A81-B92F-FD4C9293AA89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3087185" y="1695773"/>
            <a:ext cx="152400" cy="990600"/>
            <a:chOff x="4693" y="1480"/>
            <a:chExt cx="72" cy="559"/>
          </a:xfrm>
        </p:grpSpPr>
        <p:sp>
          <p:nvSpPr>
            <p:cNvPr id="80" name="Oval 86">
              <a:extLst>
                <a:ext uri="{FF2B5EF4-FFF2-40B4-BE49-F238E27FC236}">
                  <a16:creationId xmlns:a16="http://schemas.microsoft.com/office/drawing/2014/main" id="{367ABAD6-8408-4F3C-9716-4ACF661F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1" name="Oval 87">
              <a:extLst>
                <a:ext uri="{FF2B5EF4-FFF2-40B4-BE49-F238E27FC236}">
                  <a16:creationId xmlns:a16="http://schemas.microsoft.com/office/drawing/2014/main" id="{826B30C3-CCA9-4F6F-B850-77C17BAFE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2" name="Oval 88">
              <a:extLst>
                <a:ext uri="{FF2B5EF4-FFF2-40B4-BE49-F238E27FC236}">
                  <a16:creationId xmlns:a16="http://schemas.microsoft.com/office/drawing/2014/main" id="{71C56698-6329-4FE9-B089-53B918CE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3" name="Oval 89">
              <a:extLst>
                <a:ext uri="{FF2B5EF4-FFF2-40B4-BE49-F238E27FC236}">
                  <a16:creationId xmlns:a16="http://schemas.microsoft.com/office/drawing/2014/main" id="{9572C5A8-27FE-425B-83B2-05CB82865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4" name="Oval 90">
              <a:extLst>
                <a:ext uri="{FF2B5EF4-FFF2-40B4-BE49-F238E27FC236}">
                  <a16:creationId xmlns:a16="http://schemas.microsoft.com/office/drawing/2014/main" id="{49E2A1B2-895E-4E7E-8FE8-1365FC697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5" name="Oval 91">
              <a:extLst>
                <a:ext uri="{FF2B5EF4-FFF2-40B4-BE49-F238E27FC236}">
                  <a16:creationId xmlns:a16="http://schemas.microsoft.com/office/drawing/2014/main" id="{7A6787BC-BA90-4CA7-B20A-65BA381CC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2506668-DB7B-4537-8FA6-CBD8488D9744}"/>
              </a:ext>
            </a:extLst>
          </p:cNvPr>
          <p:cNvGrpSpPr/>
          <p:nvPr/>
        </p:nvGrpSpPr>
        <p:grpSpPr>
          <a:xfrm>
            <a:off x="8775773" y="1267695"/>
            <a:ext cx="2241470" cy="4700568"/>
            <a:chOff x="4897058" y="1268119"/>
            <a:chExt cx="2241470" cy="47005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D48AA40-CDA5-47B7-ADEA-5D944AA365B7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078A53-7EB2-42DE-8EA3-D62D904B803C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CE6802-9F23-44FA-89E8-5BCC6B1D3C07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B5227B2-0880-4D6B-9ADC-8E49464226B8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620BD02-34EC-45EE-8CA2-269CE67B7BA7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BC2427-AE65-4BBA-A5AE-DC5EE90AE4D7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0E88927-9F77-40AD-97C8-D7FCDC857D17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C9FCE13-01F9-4436-A68C-5386658DCBCA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DD6B7DBE-79EE-485B-801D-EA9D3C78834E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3C6628DC-0182-4CB5-919F-7A41EF603DFF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EF3C9F5-2E7C-4306-98B9-F373704D7A3A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6C4F20AA-308D-45F1-980B-D66609794880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EFB473A-F30B-4FAF-B44D-64528585563E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3988CFC1-6122-4780-A1BE-DE0F51ABA115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C67D84D-486A-4ED9-83A7-01FA6CD7E4B2}"/>
              </a:ext>
            </a:extLst>
          </p:cNvPr>
          <p:cNvSpPr/>
          <p:nvPr/>
        </p:nvSpPr>
        <p:spPr>
          <a:xfrm>
            <a:off x="5874046" y="5060489"/>
            <a:ext cx="1612231" cy="47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Controller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F22379-2ACA-49F4-8DA6-86D2C0B4E17C}"/>
              </a:ext>
            </a:extLst>
          </p:cNvPr>
          <p:cNvGrpSpPr/>
          <p:nvPr/>
        </p:nvGrpSpPr>
        <p:grpSpPr>
          <a:xfrm>
            <a:off x="-870513" y="391065"/>
            <a:ext cx="2067758" cy="825234"/>
            <a:chOff x="-870513" y="391065"/>
            <a:chExt cx="2067758" cy="825234"/>
          </a:xfrm>
        </p:grpSpPr>
        <p:grpSp>
          <p:nvGrpSpPr>
            <p:cNvPr id="279" name="Group 85">
              <a:extLst>
                <a:ext uri="{FF2B5EF4-FFF2-40B4-BE49-F238E27FC236}">
                  <a16:creationId xmlns:a16="http://schemas.microsoft.com/office/drawing/2014/main" id="{B3F592BB-420F-4F61-8BBB-3280D58E41AE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24653" y="-28034"/>
              <a:ext cx="152400" cy="990600"/>
              <a:chOff x="4693" y="1480"/>
              <a:chExt cx="72" cy="559"/>
            </a:xfrm>
          </p:grpSpPr>
          <p:sp>
            <p:nvSpPr>
              <p:cNvPr id="280" name="Oval 86">
                <a:extLst>
                  <a:ext uri="{FF2B5EF4-FFF2-40B4-BE49-F238E27FC236}">
                    <a16:creationId xmlns:a16="http://schemas.microsoft.com/office/drawing/2014/main" id="{4DD10F24-957B-4395-9C66-FDF7B14D9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81" name="Oval 87">
                <a:extLst>
                  <a:ext uri="{FF2B5EF4-FFF2-40B4-BE49-F238E27FC236}">
                    <a16:creationId xmlns:a16="http://schemas.microsoft.com/office/drawing/2014/main" id="{BCC915B5-3571-4174-AEA0-E24B70E13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82" name="Oval 88">
                <a:extLst>
                  <a:ext uri="{FF2B5EF4-FFF2-40B4-BE49-F238E27FC236}">
                    <a16:creationId xmlns:a16="http://schemas.microsoft.com/office/drawing/2014/main" id="{D35560BF-3063-45EC-8193-0C292BC45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83" name="Oval 89">
                <a:extLst>
                  <a:ext uri="{FF2B5EF4-FFF2-40B4-BE49-F238E27FC236}">
                    <a16:creationId xmlns:a16="http://schemas.microsoft.com/office/drawing/2014/main" id="{027B53C2-54F8-42FD-8194-51C152B26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84" name="Oval 90">
                <a:extLst>
                  <a:ext uri="{FF2B5EF4-FFF2-40B4-BE49-F238E27FC236}">
                    <a16:creationId xmlns:a16="http://schemas.microsoft.com/office/drawing/2014/main" id="{130C9195-B709-4CCB-82B3-B52AAA00E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979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85" name="Oval 91">
                <a:extLst>
                  <a:ext uri="{FF2B5EF4-FFF2-40B4-BE49-F238E27FC236}">
                    <a16:creationId xmlns:a16="http://schemas.microsoft.com/office/drawing/2014/main" id="{CC297EE3-07AF-44D2-8505-7961BBB8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877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93" name="Group 85">
              <a:extLst>
                <a:ext uri="{FF2B5EF4-FFF2-40B4-BE49-F238E27FC236}">
                  <a16:creationId xmlns:a16="http://schemas.microsoft.com/office/drawing/2014/main" id="{23F13B7D-E44E-4379-AA48-9F46584544D9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-451413" y="-28035"/>
              <a:ext cx="152400" cy="990600"/>
              <a:chOff x="4693" y="1480"/>
              <a:chExt cx="72" cy="559"/>
            </a:xfrm>
          </p:grpSpPr>
          <p:sp>
            <p:nvSpPr>
              <p:cNvPr id="294" name="Oval 86">
                <a:extLst>
                  <a:ext uri="{FF2B5EF4-FFF2-40B4-BE49-F238E27FC236}">
                    <a16:creationId xmlns:a16="http://schemas.microsoft.com/office/drawing/2014/main" id="{A89F45DD-E5EE-4254-B7BE-AC4020183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95" name="Oval 87">
                <a:extLst>
                  <a:ext uri="{FF2B5EF4-FFF2-40B4-BE49-F238E27FC236}">
                    <a16:creationId xmlns:a16="http://schemas.microsoft.com/office/drawing/2014/main" id="{4C8640E0-197A-4401-890D-A7D6DB7A0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96" name="Oval 88">
                <a:extLst>
                  <a:ext uri="{FF2B5EF4-FFF2-40B4-BE49-F238E27FC236}">
                    <a16:creationId xmlns:a16="http://schemas.microsoft.com/office/drawing/2014/main" id="{1C825DE1-B210-4638-9385-4BD65624D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97" name="Oval 89">
                <a:extLst>
                  <a:ext uri="{FF2B5EF4-FFF2-40B4-BE49-F238E27FC236}">
                    <a16:creationId xmlns:a16="http://schemas.microsoft.com/office/drawing/2014/main" id="{ED4D579D-41F4-45ED-915B-EF2E31581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98" name="Oval 90">
                <a:extLst>
                  <a:ext uri="{FF2B5EF4-FFF2-40B4-BE49-F238E27FC236}">
                    <a16:creationId xmlns:a16="http://schemas.microsoft.com/office/drawing/2014/main" id="{09E30B03-A8F0-469E-9E5C-7E356350C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979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99" name="Oval 91">
                <a:extLst>
                  <a:ext uri="{FF2B5EF4-FFF2-40B4-BE49-F238E27FC236}">
                    <a16:creationId xmlns:a16="http://schemas.microsoft.com/office/drawing/2014/main" id="{50D71F20-AA43-4873-BC6A-49EBACFDF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877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8" name="n+1">
              <a:extLst>
                <a:ext uri="{FF2B5EF4-FFF2-40B4-BE49-F238E27FC236}">
                  <a16:creationId xmlns:a16="http://schemas.microsoft.com/office/drawing/2014/main" id="{2FDBC45E-AA3F-42B2-8495-DDC5C401E5F0}"/>
                </a:ext>
              </a:extLst>
            </p:cNvPr>
            <p:cNvGrpSpPr/>
            <p:nvPr/>
          </p:nvGrpSpPr>
          <p:grpSpPr>
            <a:xfrm>
              <a:off x="438700" y="391375"/>
              <a:ext cx="758545" cy="824924"/>
              <a:chOff x="409255" y="1288531"/>
              <a:chExt cx="758545" cy="824924"/>
            </a:xfrm>
          </p:grpSpPr>
          <p:sp>
            <p:nvSpPr>
              <p:cNvPr id="159" name="Oval 91">
                <a:extLst>
                  <a:ext uri="{FF2B5EF4-FFF2-40B4-BE49-F238E27FC236}">
                    <a16:creationId xmlns:a16="http://schemas.microsoft.com/office/drawing/2014/main" id="{9B80E6CE-B85F-40EB-A24D-ECD9D0138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038437" y="1311568"/>
                <a:ext cx="152400" cy="10632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CAD05A2-64B3-466E-B6DB-CC1CA0A9F116}"/>
                  </a:ext>
                </a:extLst>
              </p:cNvPr>
              <p:cNvSpPr txBox="1"/>
              <p:nvPr/>
            </p:nvSpPr>
            <p:spPr>
              <a:xfrm>
                <a:off x="409255" y="1651790"/>
                <a:ext cx="66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n+1</a:t>
                </a:r>
              </a:p>
            </p:txBody>
          </p: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6C24FBD9-91D6-495D-867A-A6D1D2DE3B51}"/>
                  </a:ext>
                </a:extLst>
              </p:cNvPr>
              <p:cNvCxnSpPr>
                <a:cxnSpLocks/>
                <a:stCxn id="161" idx="0"/>
                <a:endCxn id="159" idx="2"/>
              </p:cNvCxnSpPr>
              <p:nvPr/>
            </p:nvCxnSpPr>
            <p:spPr>
              <a:xfrm flipV="1">
                <a:off x="743642" y="1440931"/>
                <a:ext cx="370995" cy="2108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urrent">
            <a:extLst>
              <a:ext uri="{FF2B5EF4-FFF2-40B4-BE49-F238E27FC236}">
                <a16:creationId xmlns:a16="http://schemas.microsoft.com/office/drawing/2014/main" id="{41D6E763-B924-447A-B143-04F36D09B3F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18969" y="918248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7" name="green1">
            <a:extLst>
              <a:ext uri="{FF2B5EF4-FFF2-40B4-BE49-F238E27FC236}">
                <a16:creationId xmlns:a16="http://schemas.microsoft.com/office/drawing/2014/main" id="{1481F516-0E7B-4BFF-9FE9-362E55C1AAD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20603" y="704230"/>
            <a:ext cx="152400" cy="116959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39" name="green2">
            <a:extLst>
              <a:ext uri="{FF2B5EF4-FFF2-40B4-BE49-F238E27FC236}">
                <a16:creationId xmlns:a16="http://schemas.microsoft.com/office/drawing/2014/main" id="{DA5402F8-057B-4C6B-A398-6C55D957CB3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26137" y="512862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3" name="green3">
            <a:extLst>
              <a:ext uri="{FF2B5EF4-FFF2-40B4-BE49-F238E27FC236}">
                <a16:creationId xmlns:a16="http://schemas.microsoft.com/office/drawing/2014/main" id="{AE25B77A-4AE6-4139-A3F1-C355ED54BCB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59100" y="414101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4" name="green4">
            <a:extLst>
              <a:ext uri="{FF2B5EF4-FFF2-40B4-BE49-F238E27FC236}">
                <a16:creationId xmlns:a16="http://schemas.microsoft.com/office/drawing/2014/main" id="{ECBF01A9-43A3-46FB-9F5D-897D9994CD7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16374" y="414101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5" name="green5">
            <a:extLst>
              <a:ext uri="{FF2B5EF4-FFF2-40B4-BE49-F238E27FC236}">
                <a16:creationId xmlns:a16="http://schemas.microsoft.com/office/drawing/2014/main" id="{B0DE3D87-E4A1-4EC1-BA51-4D417F878CB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75141" y="413908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6" name="green6">
            <a:extLst>
              <a:ext uri="{FF2B5EF4-FFF2-40B4-BE49-F238E27FC236}">
                <a16:creationId xmlns:a16="http://schemas.microsoft.com/office/drawing/2014/main" id="{08CC39DE-2BA6-4BCF-AACC-B1C731DAD73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37713" y="409389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7" name="green7">
            <a:extLst>
              <a:ext uri="{FF2B5EF4-FFF2-40B4-BE49-F238E27FC236}">
                <a16:creationId xmlns:a16="http://schemas.microsoft.com/office/drawing/2014/main" id="{C094FFF6-FEF0-4042-BBBC-17B544A87A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794987" y="411137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8" name="green8">
            <a:extLst>
              <a:ext uri="{FF2B5EF4-FFF2-40B4-BE49-F238E27FC236}">
                <a16:creationId xmlns:a16="http://schemas.microsoft.com/office/drawing/2014/main" id="{8FB47946-A3CF-424C-A115-CB7767A69B7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56366" y="414098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9" name="green9">
            <a:extLst>
              <a:ext uri="{FF2B5EF4-FFF2-40B4-BE49-F238E27FC236}">
                <a16:creationId xmlns:a16="http://schemas.microsoft.com/office/drawing/2014/main" id="{C4C72DBA-F691-4481-B0B4-BEE983F3FB4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13640" y="414098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0" name="green10">
            <a:extLst>
              <a:ext uri="{FF2B5EF4-FFF2-40B4-BE49-F238E27FC236}">
                <a16:creationId xmlns:a16="http://schemas.microsoft.com/office/drawing/2014/main" id="{14D58029-64C0-4D49-8B7C-CFFBCB82FD8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72407" y="413905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1" name="green11">
            <a:extLst>
              <a:ext uri="{FF2B5EF4-FFF2-40B4-BE49-F238E27FC236}">
                <a16:creationId xmlns:a16="http://schemas.microsoft.com/office/drawing/2014/main" id="{3E621812-EAB2-44FA-A047-DF36E763CE3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234979" y="409386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2" name="green12">
            <a:extLst>
              <a:ext uri="{FF2B5EF4-FFF2-40B4-BE49-F238E27FC236}">
                <a16:creationId xmlns:a16="http://schemas.microsoft.com/office/drawing/2014/main" id="{2F787A27-2D18-4806-9164-ABBBA2848B1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92253" y="411134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7" name="green17">
            <a:extLst>
              <a:ext uri="{FF2B5EF4-FFF2-40B4-BE49-F238E27FC236}">
                <a16:creationId xmlns:a16="http://schemas.microsoft.com/office/drawing/2014/main" id="{58EE7F4D-430A-483E-BF40-ED79D41DBF9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02226" y="415369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8" name="green18">
            <a:extLst>
              <a:ext uri="{FF2B5EF4-FFF2-40B4-BE49-F238E27FC236}">
                <a16:creationId xmlns:a16="http://schemas.microsoft.com/office/drawing/2014/main" id="{8DEE2EFC-709A-420A-AB1E-FBBA1057964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237126" y="419607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1" name="1green1">
            <a:extLst>
              <a:ext uri="{FF2B5EF4-FFF2-40B4-BE49-F238E27FC236}">
                <a16:creationId xmlns:a16="http://schemas.microsoft.com/office/drawing/2014/main" id="{07C62072-99A9-4D36-A4EC-BB94888CC5C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19314" y="678400"/>
            <a:ext cx="152400" cy="155673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2" name="1green2">
            <a:extLst>
              <a:ext uri="{FF2B5EF4-FFF2-40B4-BE49-F238E27FC236}">
                <a16:creationId xmlns:a16="http://schemas.microsoft.com/office/drawing/2014/main" id="{BD6F9B6C-AFA8-4042-BC02-66AA9B74A74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24848" y="506389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3" name="1green3">
            <a:extLst>
              <a:ext uri="{FF2B5EF4-FFF2-40B4-BE49-F238E27FC236}">
                <a16:creationId xmlns:a16="http://schemas.microsoft.com/office/drawing/2014/main" id="{434E0D60-B0E5-480B-88E9-97D4062066E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57811" y="407628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4" name="1green4">
            <a:extLst>
              <a:ext uri="{FF2B5EF4-FFF2-40B4-BE49-F238E27FC236}">
                <a16:creationId xmlns:a16="http://schemas.microsoft.com/office/drawing/2014/main" id="{4DDD7771-8506-4D15-89A1-3A8AC3D5CCB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15085" y="407628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5" name="1green5">
            <a:extLst>
              <a:ext uri="{FF2B5EF4-FFF2-40B4-BE49-F238E27FC236}">
                <a16:creationId xmlns:a16="http://schemas.microsoft.com/office/drawing/2014/main" id="{3B0ABFD2-840E-4DBA-B340-90975EF6AE3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73852" y="407435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6" name="1green6">
            <a:extLst>
              <a:ext uri="{FF2B5EF4-FFF2-40B4-BE49-F238E27FC236}">
                <a16:creationId xmlns:a16="http://schemas.microsoft.com/office/drawing/2014/main" id="{7C988671-40BC-45CD-BF95-2E3EBDA0B78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936424" y="402916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7" name="1green7">
            <a:extLst>
              <a:ext uri="{FF2B5EF4-FFF2-40B4-BE49-F238E27FC236}">
                <a16:creationId xmlns:a16="http://schemas.microsoft.com/office/drawing/2014/main" id="{D548BC97-C8A8-4E3D-8E10-E70D5955BE7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793698" y="404664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8" name="1green8">
            <a:extLst>
              <a:ext uri="{FF2B5EF4-FFF2-40B4-BE49-F238E27FC236}">
                <a16:creationId xmlns:a16="http://schemas.microsoft.com/office/drawing/2014/main" id="{125C3E75-BC35-4948-83A7-58BF151C503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55077" y="407625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9" name="1green9">
            <a:extLst>
              <a:ext uri="{FF2B5EF4-FFF2-40B4-BE49-F238E27FC236}">
                <a16:creationId xmlns:a16="http://schemas.microsoft.com/office/drawing/2014/main" id="{DED0EA4D-DCD1-407A-A01F-129AB9573C6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12351" y="407625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0" name="1green10">
            <a:extLst>
              <a:ext uri="{FF2B5EF4-FFF2-40B4-BE49-F238E27FC236}">
                <a16:creationId xmlns:a16="http://schemas.microsoft.com/office/drawing/2014/main" id="{52A56C9E-2484-40DD-A9F7-4F44BB66E7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71118" y="407432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1" name="1green11">
            <a:extLst>
              <a:ext uri="{FF2B5EF4-FFF2-40B4-BE49-F238E27FC236}">
                <a16:creationId xmlns:a16="http://schemas.microsoft.com/office/drawing/2014/main" id="{21159DBB-9DCA-4DCA-8FFD-25EAA2609D4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233690" y="402913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2" name="1green12">
            <a:extLst>
              <a:ext uri="{FF2B5EF4-FFF2-40B4-BE49-F238E27FC236}">
                <a16:creationId xmlns:a16="http://schemas.microsoft.com/office/drawing/2014/main" id="{E97A4567-752E-4BEE-A7A3-803C20E8E68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090964" y="417882"/>
            <a:ext cx="152400" cy="79885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3" name="1green13">
            <a:extLst>
              <a:ext uri="{FF2B5EF4-FFF2-40B4-BE49-F238E27FC236}">
                <a16:creationId xmlns:a16="http://schemas.microsoft.com/office/drawing/2014/main" id="{1DD1C026-A2CA-42EF-BF40-6ADFB0B4FC8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70988" y="414520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4" name="1green14">
            <a:extLst>
              <a:ext uri="{FF2B5EF4-FFF2-40B4-BE49-F238E27FC236}">
                <a16:creationId xmlns:a16="http://schemas.microsoft.com/office/drawing/2014/main" id="{945222D6-106A-4757-B20D-8AC53857AB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828262" y="414520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5" name="1green15">
            <a:extLst>
              <a:ext uri="{FF2B5EF4-FFF2-40B4-BE49-F238E27FC236}">
                <a16:creationId xmlns:a16="http://schemas.microsoft.com/office/drawing/2014/main" id="{4BD834D4-0C13-47E1-A212-D992FD67DB0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87029" y="414327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6" name="1green16">
            <a:extLst>
              <a:ext uri="{FF2B5EF4-FFF2-40B4-BE49-F238E27FC236}">
                <a16:creationId xmlns:a16="http://schemas.microsoft.com/office/drawing/2014/main" id="{C37DEF24-08D1-4891-B70C-6F90392F25A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49601" y="409808"/>
            <a:ext cx="152400" cy="106326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215" name="Green  Group8">
            <a:extLst>
              <a:ext uri="{FF2B5EF4-FFF2-40B4-BE49-F238E27FC236}">
                <a16:creationId xmlns:a16="http://schemas.microsoft.com/office/drawing/2014/main" id="{EF189BE9-A722-43F0-91A0-690E0F3328F3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4055921" y="1725209"/>
            <a:ext cx="152400" cy="990600"/>
            <a:chOff x="4693" y="1480"/>
            <a:chExt cx="72" cy="559"/>
          </a:xfrm>
          <a:solidFill>
            <a:srgbClr val="00B050"/>
          </a:solidFill>
        </p:grpSpPr>
        <p:sp>
          <p:nvSpPr>
            <p:cNvPr id="216" name="Oval 86">
              <a:extLst>
                <a:ext uri="{FF2B5EF4-FFF2-40B4-BE49-F238E27FC236}">
                  <a16:creationId xmlns:a16="http://schemas.microsoft.com/office/drawing/2014/main" id="{A3B9E979-A9EB-4C06-8789-5BD735CD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7" name="Oval 87">
              <a:extLst>
                <a:ext uri="{FF2B5EF4-FFF2-40B4-BE49-F238E27FC236}">
                  <a16:creationId xmlns:a16="http://schemas.microsoft.com/office/drawing/2014/main" id="{8D175192-CCB7-436F-BCFE-51B9C185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8" name="Oval 88">
              <a:extLst>
                <a:ext uri="{FF2B5EF4-FFF2-40B4-BE49-F238E27FC236}">
                  <a16:creationId xmlns:a16="http://schemas.microsoft.com/office/drawing/2014/main" id="{1A7E11E3-D873-4B0F-A683-97C517792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0" name="Oval 89">
              <a:extLst>
                <a:ext uri="{FF2B5EF4-FFF2-40B4-BE49-F238E27FC236}">
                  <a16:creationId xmlns:a16="http://schemas.microsoft.com/office/drawing/2014/main" id="{E0169AA1-3EFA-4DC3-AAD7-47C57772C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1" name="Oval 90">
              <a:extLst>
                <a:ext uri="{FF2B5EF4-FFF2-40B4-BE49-F238E27FC236}">
                  <a16:creationId xmlns:a16="http://schemas.microsoft.com/office/drawing/2014/main" id="{2E486989-A1A1-4178-A18B-BA2231ED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2" name="Oval 91">
              <a:extLst>
                <a:ext uri="{FF2B5EF4-FFF2-40B4-BE49-F238E27FC236}">
                  <a16:creationId xmlns:a16="http://schemas.microsoft.com/office/drawing/2014/main" id="{D1A4CB4E-5E14-46EB-BD9E-BB3BF10E3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23" name="Green  Group7">
            <a:extLst>
              <a:ext uri="{FF2B5EF4-FFF2-40B4-BE49-F238E27FC236}">
                <a16:creationId xmlns:a16="http://schemas.microsoft.com/office/drawing/2014/main" id="{092F912B-CA01-4115-8051-E7935A44E9D5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4041719" y="2679926"/>
            <a:ext cx="152400" cy="990600"/>
            <a:chOff x="4693" y="1480"/>
            <a:chExt cx="72" cy="559"/>
          </a:xfrm>
          <a:solidFill>
            <a:srgbClr val="00B050"/>
          </a:solidFill>
        </p:grpSpPr>
        <p:sp>
          <p:nvSpPr>
            <p:cNvPr id="224" name="Oval 86">
              <a:extLst>
                <a:ext uri="{FF2B5EF4-FFF2-40B4-BE49-F238E27FC236}">
                  <a16:creationId xmlns:a16="http://schemas.microsoft.com/office/drawing/2014/main" id="{C318C284-CE70-49CB-912E-A5B34A7C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5" name="Oval 87">
              <a:extLst>
                <a:ext uri="{FF2B5EF4-FFF2-40B4-BE49-F238E27FC236}">
                  <a16:creationId xmlns:a16="http://schemas.microsoft.com/office/drawing/2014/main" id="{4816CD16-0C31-4E14-ADEC-F018A390E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6" name="Oval 88">
              <a:extLst>
                <a:ext uri="{FF2B5EF4-FFF2-40B4-BE49-F238E27FC236}">
                  <a16:creationId xmlns:a16="http://schemas.microsoft.com/office/drawing/2014/main" id="{3FCA7529-2E88-4E59-B1C9-F824FD7C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7" name="Oval 89">
              <a:extLst>
                <a:ext uri="{FF2B5EF4-FFF2-40B4-BE49-F238E27FC236}">
                  <a16:creationId xmlns:a16="http://schemas.microsoft.com/office/drawing/2014/main" id="{2DC25821-E9BC-4D72-8D70-EE06D023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8" name="Oval 90">
              <a:extLst>
                <a:ext uri="{FF2B5EF4-FFF2-40B4-BE49-F238E27FC236}">
                  <a16:creationId xmlns:a16="http://schemas.microsoft.com/office/drawing/2014/main" id="{5BE686E4-2BE5-483C-A520-74CE732B5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9" name="Oval 91">
              <a:extLst>
                <a:ext uri="{FF2B5EF4-FFF2-40B4-BE49-F238E27FC236}">
                  <a16:creationId xmlns:a16="http://schemas.microsoft.com/office/drawing/2014/main" id="{D1CFDD1A-EAC6-4B10-9235-764F70B9D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30" name="Green Group6">
            <a:extLst>
              <a:ext uri="{FF2B5EF4-FFF2-40B4-BE49-F238E27FC236}">
                <a16:creationId xmlns:a16="http://schemas.microsoft.com/office/drawing/2014/main" id="{C66A8405-AC82-4731-AEDB-B717D502FA58}"/>
              </a:ext>
            </a:extLst>
          </p:cNvPr>
          <p:cNvGrpSpPr>
            <a:grpSpLocks/>
          </p:cNvGrpSpPr>
          <p:nvPr/>
        </p:nvGrpSpPr>
        <p:grpSpPr bwMode="auto">
          <a:xfrm>
            <a:off x="3527928" y="3813832"/>
            <a:ext cx="152400" cy="639726"/>
            <a:chOff x="4693" y="1576"/>
            <a:chExt cx="72" cy="361"/>
          </a:xfrm>
          <a:solidFill>
            <a:srgbClr val="00B050"/>
          </a:solidFill>
        </p:grpSpPr>
        <p:sp>
          <p:nvSpPr>
            <p:cNvPr id="231" name="Oval 87">
              <a:extLst>
                <a:ext uri="{FF2B5EF4-FFF2-40B4-BE49-F238E27FC236}">
                  <a16:creationId xmlns:a16="http://schemas.microsoft.com/office/drawing/2014/main" id="{CAFB4653-B3B5-40CD-8D6E-2DB8E03E5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2" name="Oval 88">
              <a:extLst>
                <a:ext uri="{FF2B5EF4-FFF2-40B4-BE49-F238E27FC236}">
                  <a16:creationId xmlns:a16="http://schemas.microsoft.com/office/drawing/2014/main" id="{EDD7FA1D-D1E9-44C4-9E8F-C1C1940C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3" name="Oval 89">
              <a:extLst>
                <a:ext uri="{FF2B5EF4-FFF2-40B4-BE49-F238E27FC236}">
                  <a16:creationId xmlns:a16="http://schemas.microsoft.com/office/drawing/2014/main" id="{D3E66B58-AC66-48E1-8203-60013127F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4" name="Oval 91">
              <a:extLst>
                <a:ext uri="{FF2B5EF4-FFF2-40B4-BE49-F238E27FC236}">
                  <a16:creationId xmlns:a16="http://schemas.microsoft.com/office/drawing/2014/main" id="{B10D3DA3-FE9A-479F-AAC3-71DAB786E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35" name="Green  Group5">
            <a:extLst>
              <a:ext uri="{FF2B5EF4-FFF2-40B4-BE49-F238E27FC236}">
                <a16:creationId xmlns:a16="http://schemas.microsoft.com/office/drawing/2014/main" id="{AB105B1B-3385-420C-B96F-D21C078F3094}"/>
              </a:ext>
            </a:extLst>
          </p:cNvPr>
          <p:cNvGrpSpPr>
            <a:grpSpLocks/>
          </p:cNvGrpSpPr>
          <p:nvPr/>
        </p:nvGrpSpPr>
        <p:grpSpPr bwMode="auto">
          <a:xfrm>
            <a:off x="3526217" y="5695245"/>
            <a:ext cx="152400" cy="457200"/>
            <a:chOff x="4693" y="1480"/>
            <a:chExt cx="72" cy="258"/>
          </a:xfrm>
          <a:solidFill>
            <a:srgbClr val="00B050"/>
          </a:solidFill>
        </p:grpSpPr>
        <p:sp>
          <p:nvSpPr>
            <p:cNvPr id="236" name="Oval 86">
              <a:extLst>
                <a:ext uri="{FF2B5EF4-FFF2-40B4-BE49-F238E27FC236}">
                  <a16:creationId xmlns:a16="http://schemas.microsoft.com/office/drawing/2014/main" id="{9EC2C667-8F1F-4C5C-9B9D-1C6616F4D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7" name="Oval 87">
              <a:extLst>
                <a:ext uri="{FF2B5EF4-FFF2-40B4-BE49-F238E27FC236}">
                  <a16:creationId xmlns:a16="http://schemas.microsoft.com/office/drawing/2014/main" id="{FE95BE36-EC2B-49DF-B15F-D6B331E8E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8" name="Oval 88">
              <a:extLst>
                <a:ext uri="{FF2B5EF4-FFF2-40B4-BE49-F238E27FC236}">
                  <a16:creationId xmlns:a16="http://schemas.microsoft.com/office/drawing/2014/main" id="{B8819A17-1612-4F53-9362-EFAEBB0B3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39" name="Green Group4">
            <a:extLst>
              <a:ext uri="{FF2B5EF4-FFF2-40B4-BE49-F238E27FC236}">
                <a16:creationId xmlns:a16="http://schemas.microsoft.com/office/drawing/2014/main" id="{8D47378F-79BE-465D-B10F-C7F768A5771E}"/>
              </a:ext>
            </a:extLst>
          </p:cNvPr>
          <p:cNvGrpSpPr>
            <a:grpSpLocks/>
          </p:cNvGrpSpPr>
          <p:nvPr/>
        </p:nvGrpSpPr>
        <p:grpSpPr bwMode="auto">
          <a:xfrm>
            <a:off x="3527762" y="4716413"/>
            <a:ext cx="152400" cy="639726"/>
            <a:chOff x="4693" y="1576"/>
            <a:chExt cx="72" cy="361"/>
          </a:xfrm>
          <a:solidFill>
            <a:srgbClr val="00B050"/>
          </a:solidFill>
        </p:grpSpPr>
        <p:sp>
          <p:nvSpPr>
            <p:cNvPr id="240" name="Oval 87">
              <a:extLst>
                <a:ext uri="{FF2B5EF4-FFF2-40B4-BE49-F238E27FC236}">
                  <a16:creationId xmlns:a16="http://schemas.microsoft.com/office/drawing/2014/main" id="{4223865F-B210-4A84-B4CD-F2D2B4634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41" name="Oval 88">
              <a:extLst>
                <a:ext uri="{FF2B5EF4-FFF2-40B4-BE49-F238E27FC236}">
                  <a16:creationId xmlns:a16="http://schemas.microsoft.com/office/drawing/2014/main" id="{B531A7A5-52C8-46A7-9A62-30EBB43FE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42" name="Oval 89">
              <a:extLst>
                <a:ext uri="{FF2B5EF4-FFF2-40B4-BE49-F238E27FC236}">
                  <a16:creationId xmlns:a16="http://schemas.microsoft.com/office/drawing/2014/main" id="{67FDDCA0-1AE9-4499-9EED-1BDEE8D7B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43" name="Oval 91">
              <a:extLst>
                <a:ext uri="{FF2B5EF4-FFF2-40B4-BE49-F238E27FC236}">
                  <a16:creationId xmlns:a16="http://schemas.microsoft.com/office/drawing/2014/main" id="{8186323E-DF7D-48CB-8594-800D29109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11" name="Green Group3" hidden="1">
            <a:extLst>
              <a:ext uri="{FF2B5EF4-FFF2-40B4-BE49-F238E27FC236}">
                <a16:creationId xmlns:a16="http://schemas.microsoft.com/office/drawing/2014/main" id="{33E72C19-F3CE-4050-A95C-862D075FB09A}"/>
              </a:ext>
            </a:extLst>
          </p:cNvPr>
          <p:cNvGrpSpPr>
            <a:grpSpLocks/>
          </p:cNvGrpSpPr>
          <p:nvPr/>
        </p:nvGrpSpPr>
        <p:grpSpPr bwMode="auto">
          <a:xfrm>
            <a:off x="3525286" y="1103635"/>
            <a:ext cx="152400" cy="457200"/>
            <a:chOff x="4693" y="1781"/>
            <a:chExt cx="72" cy="258"/>
          </a:xfrm>
          <a:solidFill>
            <a:srgbClr val="00B050"/>
          </a:solidFill>
        </p:grpSpPr>
        <p:sp>
          <p:nvSpPr>
            <p:cNvPr id="212" name="Oval 89">
              <a:extLst>
                <a:ext uri="{FF2B5EF4-FFF2-40B4-BE49-F238E27FC236}">
                  <a16:creationId xmlns:a16="http://schemas.microsoft.com/office/drawing/2014/main" id="{D6ABB6BF-27AE-4C6E-AAFF-E5FFDB087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3" name="Oval 90">
              <a:extLst>
                <a:ext uri="{FF2B5EF4-FFF2-40B4-BE49-F238E27FC236}">
                  <a16:creationId xmlns:a16="http://schemas.microsoft.com/office/drawing/2014/main" id="{1E761F60-3109-4F5A-8BDC-78DDA8F0E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4" name="Oval 91">
              <a:extLst>
                <a:ext uri="{FF2B5EF4-FFF2-40B4-BE49-F238E27FC236}">
                  <a16:creationId xmlns:a16="http://schemas.microsoft.com/office/drawing/2014/main" id="{490D8962-4AF1-41C8-B985-986134438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04" name="Green Group2">
            <a:extLst>
              <a:ext uri="{FF2B5EF4-FFF2-40B4-BE49-F238E27FC236}">
                <a16:creationId xmlns:a16="http://schemas.microsoft.com/office/drawing/2014/main" id="{484A0985-3728-4BEE-909F-38E218072146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3060402" y="2665467"/>
            <a:ext cx="152400" cy="990600"/>
            <a:chOff x="4693" y="1480"/>
            <a:chExt cx="72" cy="559"/>
          </a:xfrm>
          <a:solidFill>
            <a:srgbClr val="00B050"/>
          </a:solidFill>
        </p:grpSpPr>
        <p:sp>
          <p:nvSpPr>
            <p:cNvPr id="205" name="Oval 86">
              <a:extLst>
                <a:ext uri="{FF2B5EF4-FFF2-40B4-BE49-F238E27FC236}">
                  <a16:creationId xmlns:a16="http://schemas.microsoft.com/office/drawing/2014/main" id="{0509E52F-81F5-467E-9557-7194B86AA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6" name="Oval 87">
              <a:extLst>
                <a:ext uri="{FF2B5EF4-FFF2-40B4-BE49-F238E27FC236}">
                  <a16:creationId xmlns:a16="http://schemas.microsoft.com/office/drawing/2014/main" id="{1B404B3A-BEB8-49C8-A93C-F90859F27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7" name="Oval 88">
              <a:extLst>
                <a:ext uri="{FF2B5EF4-FFF2-40B4-BE49-F238E27FC236}">
                  <a16:creationId xmlns:a16="http://schemas.microsoft.com/office/drawing/2014/main" id="{72F47F60-55D9-4623-BAB7-4198DB4FC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8" name="Oval 89">
              <a:extLst>
                <a:ext uri="{FF2B5EF4-FFF2-40B4-BE49-F238E27FC236}">
                  <a16:creationId xmlns:a16="http://schemas.microsoft.com/office/drawing/2014/main" id="{038AF530-8DEA-49C4-A67E-A17A0FCA1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9" name="Oval 90">
              <a:extLst>
                <a:ext uri="{FF2B5EF4-FFF2-40B4-BE49-F238E27FC236}">
                  <a16:creationId xmlns:a16="http://schemas.microsoft.com/office/drawing/2014/main" id="{C58FE6A8-D38F-4D86-95C9-7FD05A8A1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0" name="Oval 91">
              <a:extLst>
                <a:ext uri="{FF2B5EF4-FFF2-40B4-BE49-F238E27FC236}">
                  <a16:creationId xmlns:a16="http://schemas.microsoft.com/office/drawing/2014/main" id="{FB118B1F-2478-4DA2-BB9C-A38CA32BD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97" name="Green Group1">
            <a:extLst>
              <a:ext uri="{FF2B5EF4-FFF2-40B4-BE49-F238E27FC236}">
                <a16:creationId xmlns:a16="http://schemas.microsoft.com/office/drawing/2014/main" id="{38271B10-32A7-4821-8406-5108CA77E3D3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3087265" y="1697347"/>
            <a:ext cx="152400" cy="990600"/>
            <a:chOff x="4693" y="1480"/>
            <a:chExt cx="72" cy="559"/>
          </a:xfrm>
          <a:solidFill>
            <a:srgbClr val="00B050"/>
          </a:solidFill>
        </p:grpSpPr>
        <p:sp>
          <p:nvSpPr>
            <p:cNvPr id="198" name="Oval 86">
              <a:extLst>
                <a:ext uri="{FF2B5EF4-FFF2-40B4-BE49-F238E27FC236}">
                  <a16:creationId xmlns:a16="http://schemas.microsoft.com/office/drawing/2014/main" id="{1F12D89E-A9E4-401A-A6D8-F59E81BF6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99" name="Oval 87">
              <a:extLst>
                <a:ext uri="{FF2B5EF4-FFF2-40B4-BE49-F238E27FC236}">
                  <a16:creationId xmlns:a16="http://schemas.microsoft.com/office/drawing/2014/main" id="{DC1FCCB8-3718-4409-B9D9-84A31EC1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0" name="Oval 88">
              <a:extLst>
                <a:ext uri="{FF2B5EF4-FFF2-40B4-BE49-F238E27FC236}">
                  <a16:creationId xmlns:a16="http://schemas.microsoft.com/office/drawing/2014/main" id="{E91CF97B-6916-4897-BDE2-C16FE1FDA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1" name="Oval 89">
              <a:extLst>
                <a:ext uri="{FF2B5EF4-FFF2-40B4-BE49-F238E27FC236}">
                  <a16:creationId xmlns:a16="http://schemas.microsoft.com/office/drawing/2014/main" id="{AAC6123F-31DE-4057-A16E-A58736EA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2" name="Oval 90">
              <a:extLst>
                <a:ext uri="{FF2B5EF4-FFF2-40B4-BE49-F238E27FC236}">
                  <a16:creationId xmlns:a16="http://schemas.microsoft.com/office/drawing/2014/main" id="{85651182-1E06-4016-A4B3-EB5BD7554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3" name="Oval 91">
              <a:extLst>
                <a:ext uri="{FF2B5EF4-FFF2-40B4-BE49-F238E27FC236}">
                  <a16:creationId xmlns:a16="http://schemas.microsoft.com/office/drawing/2014/main" id="{1D0F0783-F2AC-45DE-8828-7FD53A5E5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E1050D6-2446-4897-9B1A-F780B33DE60F}"/>
              </a:ext>
            </a:extLst>
          </p:cNvPr>
          <p:cNvGrpSpPr/>
          <p:nvPr/>
        </p:nvGrpSpPr>
        <p:grpSpPr>
          <a:xfrm>
            <a:off x="-870513" y="271311"/>
            <a:ext cx="5445270" cy="461665"/>
            <a:chOff x="-870513" y="271311"/>
            <a:chExt cx="5445270" cy="461665"/>
          </a:xfrm>
        </p:grpSpPr>
        <p:grpSp>
          <p:nvGrpSpPr>
            <p:cNvPr id="244" name="Group 85">
              <a:extLst>
                <a:ext uri="{FF2B5EF4-FFF2-40B4-BE49-F238E27FC236}">
                  <a16:creationId xmlns:a16="http://schemas.microsoft.com/office/drawing/2014/main" id="{46A82366-7201-40FA-9D36-E8E636D6FC58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2745848" y="-16709"/>
              <a:ext cx="152400" cy="990600"/>
              <a:chOff x="4693" y="1480"/>
              <a:chExt cx="72" cy="559"/>
            </a:xfrm>
          </p:grpSpPr>
          <p:sp>
            <p:nvSpPr>
              <p:cNvPr id="269" name="Oval 86">
                <a:extLst>
                  <a:ext uri="{FF2B5EF4-FFF2-40B4-BE49-F238E27FC236}">
                    <a16:creationId xmlns:a16="http://schemas.microsoft.com/office/drawing/2014/main" id="{847920DE-B9BB-4428-8D24-600B64355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70" name="Oval 87">
                <a:extLst>
                  <a:ext uri="{FF2B5EF4-FFF2-40B4-BE49-F238E27FC236}">
                    <a16:creationId xmlns:a16="http://schemas.microsoft.com/office/drawing/2014/main" id="{18BD0E2D-0E64-483F-80BD-CC27D1CF2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71" name="Oval 88">
                <a:extLst>
                  <a:ext uri="{FF2B5EF4-FFF2-40B4-BE49-F238E27FC236}">
                    <a16:creationId xmlns:a16="http://schemas.microsoft.com/office/drawing/2014/main" id="{B9468D28-35B0-4F57-AAAD-B81A16BDF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72" name="Oval 89">
                <a:extLst>
                  <a:ext uri="{FF2B5EF4-FFF2-40B4-BE49-F238E27FC236}">
                    <a16:creationId xmlns:a16="http://schemas.microsoft.com/office/drawing/2014/main" id="{3A1DEE6C-17E9-4C59-B346-A10087A58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73" name="Oval 90">
                <a:extLst>
                  <a:ext uri="{FF2B5EF4-FFF2-40B4-BE49-F238E27FC236}">
                    <a16:creationId xmlns:a16="http://schemas.microsoft.com/office/drawing/2014/main" id="{7FFE1477-2790-4C12-80F1-6C5883255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979"/>
                <a:ext cx="72" cy="6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74" name="Oval 91">
                <a:extLst>
                  <a:ext uri="{FF2B5EF4-FFF2-40B4-BE49-F238E27FC236}">
                    <a16:creationId xmlns:a16="http://schemas.microsoft.com/office/drawing/2014/main" id="{42746DC0-E433-4EFB-909B-1DB3A3B1E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877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45" name="Group 85">
              <a:extLst>
                <a:ext uri="{FF2B5EF4-FFF2-40B4-BE49-F238E27FC236}">
                  <a16:creationId xmlns:a16="http://schemas.microsoft.com/office/drawing/2014/main" id="{AA07AE99-647A-4471-8FA9-EDB08CAFCD8A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624653" y="-28034"/>
              <a:ext cx="152400" cy="990600"/>
              <a:chOff x="4693" y="1480"/>
              <a:chExt cx="72" cy="559"/>
            </a:xfrm>
          </p:grpSpPr>
          <p:sp>
            <p:nvSpPr>
              <p:cNvPr id="263" name="Oval 86">
                <a:extLst>
                  <a:ext uri="{FF2B5EF4-FFF2-40B4-BE49-F238E27FC236}">
                    <a16:creationId xmlns:a16="http://schemas.microsoft.com/office/drawing/2014/main" id="{8405BE82-FA6F-4048-AD73-CE73CED2F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64" name="Oval 87">
                <a:extLst>
                  <a:ext uri="{FF2B5EF4-FFF2-40B4-BE49-F238E27FC236}">
                    <a16:creationId xmlns:a16="http://schemas.microsoft.com/office/drawing/2014/main" id="{6AE4D8C1-F3E7-45FE-A01C-CFF825EE0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65" name="Oval 88">
                <a:extLst>
                  <a:ext uri="{FF2B5EF4-FFF2-40B4-BE49-F238E27FC236}">
                    <a16:creationId xmlns:a16="http://schemas.microsoft.com/office/drawing/2014/main" id="{FE5DA684-B339-4194-B683-D73997B2B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66" name="Oval 89">
                <a:extLst>
                  <a:ext uri="{FF2B5EF4-FFF2-40B4-BE49-F238E27FC236}">
                    <a16:creationId xmlns:a16="http://schemas.microsoft.com/office/drawing/2014/main" id="{0092456F-38DD-46F9-975E-8DAE5A1F2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67" name="Oval 90">
                <a:extLst>
                  <a:ext uri="{FF2B5EF4-FFF2-40B4-BE49-F238E27FC236}">
                    <a16:creationId xmlns:a16="http://schemas.microsoft.com/office/drawing/2014/main" id="{D3C3CA08-FDD2-4351-9E2C-BB1EC90DC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979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68" name="Oval 91">
                <a:extLst>
                  <a:ext uri="{FF2B5EF4-FFF2-40B4-BE49-F238E27FC236}">
                    <a16:creationId xmlns:a16="http://schemas.microsoft.com/office/drawing/2014/main" id="{3AF6ACDC-AF08-47DC-9502-F93585D1C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877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46" name="Group 85">
              <a:extLst>
                <a:ext uri="{FF2B5EF4-FFF2-40B4-BE49-F238E27FC236}">
                  <a16:creationId xmlns:a16="http://schemas.microsoft.com/office/drawing/2014/main" id="{96AD29DD-A1EA-43FB-81B5-221A81B01CA8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679048" y="-19572"/>
              <a:ext cx="152400" cy="990600"/>
              <a:chOff x="4693" y="1480"/>
              <a:chExt cx="72" cy="559"/>
            </a:xfrm>
          </p:grpSpPr>
          <p:sp>
            <p:nvSpPr>
              <p:cNvPr id="257" name="Oval 86">
                <a:extLst>
                  <a:ext uri="{FF2B5EF4-FFF2-40B4-BE49-F238E27FC236}">
                    <a16:creationId xmlns:a16="http://schemas.microsoft.com/office/drawing/2014/main" id="{7D833FD5-5932-4744-B408-3B28E1360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58" name="Oval 87">
                <a:extLst>
                  <a:ext uri="{FF2B5EF4-FFF2-40B4-BE49-F238E27FC236}">
                    <a16:creationId xmlns:a16="http://schemas.microsoft.com/office/drawing/2014/main" id="{CB040CDB-9AB9-4F47-822F-2AF61074E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59" name="Oval 88">
                <a:extLst>
                  <a:ext uri="{FF2B5EF4-FFF2-40B4-BE49-F238E27FC236}">
                    <a16:creationId xmlns:a16="http://schemas.microsoft.com/office/drawing/2014/main" id="{95103223-5FA4-482C-880D-47DD2BE5D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60" name="Oval 89">
                <a:extLst>
                  <a:ext uri="{FF2B5EF4-FFF2-40B4-BE49-F238E27FC236}">
                    <a16:creationId xmlns:a16="http://schemas.microsoft.com/office/drawing/2014/main" id="{9EBAE8F1-E668-45E9-8E22-B43BD6084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61" name="Oval 90">
                <a:extLst>
                  <a:ext uri="{FF2B5EF4-FFF2-40B4-BE49-F238E27FC236}">
                    <a16:creationId xmlns:a16="http://schemas.microsoft.com/office/drawing/2014/main" id="{080EE62F-5DDC-4AF8-B82B-86BC129BC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979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62" name="Oval 91">
                <a:extLst>
                  <a:ext uri="{FF2B5EF4-FFF2-40B4-BE49-F238E27FC236}">
                    <a16:creationId xmlns:a16="http://schemas.microsoft.com/office/drawing/2014/main" id="{A42050AE-A9C2-4FF6-8500-429EE2B55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877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47" name="Group 85">
              <a:extLst>
                <a:ext uri="{FF2B5EF4-FFF2-40B4-BE49-F238E27FC236}">
                  <a16:creationId xmlns:a16="http://schemas.microsoft.com/office/drawing/2014/main" id="{200EB777-AA53-4B0E-8D34-35FE0ECEED60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-451413" y="-28035"/>
              <a:ext cx="152400" cy="990600"/>
              <a:chOff x="4693" y="1480"/>
              <a:chExt cx="72" cy="559"/>
            </a:xfrm>
          </p:grpSpPr>
          <p:sp>
            <p:nvSpPr>
              <p:cNvPr id="251" name="Oval 86">
                <a:extLst>
                  <a:ext uri="{FF2B5EF4-FFF2-40B4-BE49-F238E27FC236}">
                    <a16:creationId xmlns:a16="http://schemas.microsoft.com/office/drawing/2014/main" id="{FB37E1F7-CA9A-45A0-84AD-FBB73BF15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52" name="Oval 87">
                <a:extLst>
                  <a:ext uri="{FF2B5EF4-FFF2-40B4-BE49-F238E27FC236}">
                    <a16:creationId xmlns:a16="http://schemas.microsoft.com/office/drawing/2014/main" id="{D9401591-15EA-4E53-B475-B2CBE05A7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53" name="Oval 88">
                <a:extLst>
                  <a:ext uri="{FF2B5EF4-FFF2-40B4-BE49-F238E27FC236}">
                    <a16:creationId xmlns:a16="http://schemas.microsoft.com/office/drawing/2014/main" id="{9F107D4E-41C6-4205-9670-198FFE7A0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54" name="Oval 89">
                <a:extLst>
                  <a:ext uri="{FF2B5EF4-FFF2-40B4-BE49-F238E27FC236}">
                    <a16:creationId xmlns:a16="http://schemas.microsoft.com/office/drawing/2014/main" id="{35F6BF8A-0534-4EE7-A1EE-63FC84E9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55" name="Oval 90">
                <a:extLst>
                  <a:ext uri="{FF2B5EF4-FFF2-40B4-BE49-F238E27FC236}">
                    <a16:creationId xmlns:a16="http://schemas.microsoft.com/office/drawing/2014/main" id="{1077B3E6-2494-4AE4-88AF-C5A104C3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979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56" name="Oval 91">
                <a:extLst>
                  <a:ext uri="{FF2B5EF4-FFF2-40B4-BE49-F238E27FC236}">
                    <a16:creationId xmlns:a16="http://schemas.microsoft.com/office/drawing/2014/main" id="{A18D0363-B7B7-43B1-B8F6-77E923CCD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877"/>
                <a:ext cx="72" cy="60"/>
              </a:xfrm>
              <a:prstGeom prst="ellipse">
                <a:avLst/>
              </a:prstGeom>
              <a:solidFill>
                <a:srgbClr val="00008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9C445BAA-1179-4BB9-BBCC-8782450E26A6}"/>
                </a:ext>
              </a:extLst>
            </p:cNvPr>
            <p:cNvGrpSpPr/>
            <p:nvPr/>
          </p:nvGrpSpPr>
          <p:grpSpPr>
            <a:xfrm>
              <a:off x="3322577" y="271311"/>
              <a:ext cx="1252180" cy="461665"/>
              <a:chOff x="3512992" y="906720"/>
              <a:chExt cx="1252180" cy="461665"/>
            </a:xfrm>
          </p:grpSpPr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9A07B627-8377-430B-9D99-7716BC6A9E6E}"/>
                  </a:ext>
                </a:extLst>
              </p:cNvPr>
              <p:cNvSpPr txBox="1"/>
              <p:nvPr/>
            </p:nvSpPr>
            <p:spPr>
              <a:xfrm>
                <a:off x="4096399" y="906720"/>
                <a:ext cx="6687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n+1</a:t>
                </a:r>
              </a:p>
            </p:txBody>
          </p: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67B3BA90-0537-4001-BE3C-48CCE22913FD}"/>
                  </a:ext>
                </a:extLst>
              </p:cNvPr>
              <p:cNvCxnSpPr>
                <a:cxnSpLocks/>
                <a:stCxn id="249" idx="1"/>
              </p:cNvCxnSpPr>
              <p:nvPr/>
            </p:nvCxnSpPr>
            <p:spPr>
              <a:xfrm flipH="1" flipV="1">
                <a:off x="3512992" y="1105028"/>
                <a:ext cx="583407" cy="32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042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162 L -0.0013 0.11388 L -0.07304 0.25 L 0.00039 0.39166 C -1.875E-6 0.51898 -0.00026 0.64629 -0.00052 0.77361 " pathEditMode="relative" ptsTypes="AAAAA"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26 0.00116 L 0.00026 0.14838 L -0.07396 0.28033 L 0.00026 0.42477 L 0.00026 0.7632 " pathEditMode="relative" ptsTypes="AAAAA">
                                      <p:cBhvr>
                                        <p:cTn id="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208 0.00069 L 0.00026 0.14652 L 0.0793 0.27986 L 0.00104 0.41875 C 0.00078 0.53726 0.00052 0.65555 0.00026 0.77384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26 0.00046 L 0.00144 0.17153 L -0.07435 0.30625 L 0.00052 0.44953 L 0.00052 0.68541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78 0.00139 L 0.00157 0.16968 L 0.08047 0.30996 L 0.00313 0.44908 L -0.00078 0.75509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00078 -0.0007 L 0.01263 -0.00348 L 0.01432 0.18588 L -0.06068 0.32476 L 0.01185 0.46226 L 0.01432 0.65046 " pathEditMode="relative" ptsTypes="AAAAAA">
                                      <p:cBhvr>
                                        <p:cTn id="1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221 -0.00255 L 0.01432 -0.00394 L 0.01589 0.18403 L 0.0918 0.32014 L 0.01745 0.46319 L 0.01354 0.67384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91 -0.0007 L 0.02513 -0.0007 L 0.02761 0.18588 L -0.04739 0.31921 L 0.02513 0.46226 L 0.02513 0.5537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547 -0.00116 L 0.02292 0.00023 L 0.02526 0.18264 L 0.10586 0.31875 L 0.02917 0.46319 L 0.02526 0.62755 " pathEditMode="relative" ptsTypes="AAAAAA">
                                      <p:cBhvr>
                                        <p:cTn id="22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95 0.00347 L 0.03828 -0.00209 L 0.03828 0.18449 L -0.0358 0.32199 L 0.03828 0.46944 L 0.0392 0.49189 " pathEditMode="relative" ptsTypes="AAAAAA">
                                      <p:cBhvr>
                                        <p:cTn id="38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13 -0.00116 L 0.03841 -0.00255 L 0.03841 0.18403 L 0.11745 0.32431 L 0.03933 0.45926 L 0.03763 0.56736 " pathEditMode="relative" ptsTypes="AAAAAA">
                                      <p:cBhvr>
                                        <p:cTn id="40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143 -0.00139 L 0.05117 -0.00417 L 0.05117 0.1838 L -0.02461 0.32408 L 0.03216 0.43079 " pathEditMode="relative" ptsTypes="AAAAA">
                                      <p:cBhvr>
                                        <p:cTn id="42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404 0.00231 L 0.05273 -0.00186 L 0.05039 0.19027 L 0.1302 0.32222 L 0.04882 0.46805 L 0.0496 0.52013 " pathEditMode="relative" ptsTypes="AAAAAA">
                                      <p:cBhvr>
                                        <p:cTn id="44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0.00104 0.00116 L 0.05885 -0.00301 L 0.06133 0.18635 L -0.01446 0.32523 L 0.0194 0.38565 " pathEditMode="relative" ptsTypes="AAAAA">
                                      <p:cBhvr>
                                        <p:cTn id="58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0.00013 -0.0007 L 0.06132 -0.00348 C 0.06106 0.06088 0.0608 0.12546 0.06054 0.19004 L 0.14114 0.32615 L 0.07799 0.44004 " pathEditMode="relative" ptsTypes="AAAAA">
                                      <p:cBhvr>
                                        <p:cTn id="6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0.00143 -0.00209 L 0.07109 -0.00348 L 0.07513 0.18588 L -0.00221 0.31921 L 0.01588 0.35833 " pathEditMode="relative" ptsTypes="AAAAA">
                                      <p:cBhvr>
                                        <p:cTn id="62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0.00248 -0.00301 L 0.07044 -0.00787 L 0.07318 0.19213 L 0.15377 0.32407 L 0.10169 0.41806 " pathEditMode="relative" ptsTypes="AAAAA">
                                      <p:cBhvr>
                                        <p:cTn id="64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0.00234 -0.00209 L 0.08437 -0.00348 L 0.08607 0.18171 L 0.02279 0.2912 " pathEditMode="relative" ptsTypes="AAAA">
                                      <p:cBhvr>
                                        <p:cTn id="78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0013 -0.00046 L 0.08203 -0.00162 L 0.0862 0.18843 L 0.16406 0.32292 L 0.13346 0.38588 " pathEditMode="relative" ptsTypes="AAAAA">
                                      <p:cBhvr>
                                        <p:cTn id="8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287 -0.0007 L 0.09675 -0.0007 C 0.09701 0.06226 0.09727 0.12546 0.09766 0.18865 L 0.04779 0.27268 " pathEditMode="relative" ptsTypes="AAAA">
                                      <p:cBhvr>
                                        <p:cTn id="82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0013 0.00069 L 0.0957 -0.00162 L 0.09636 0.18333 L 0.17487 0.31806 L 0.15677 0.3625 " pathEditMode="relative" ptsTypes="AAAAA">
                                      <p:cBhvr>
                                        <p:cTn id="84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0.00065 0.00139 L 0.10886 -0.00417 L 0.10716 0.19213 L 0.07331 0.2456 " pathEditMode="relative" ptsTypes="AAAA">
                                      <p:cBhvr>
                                        <p:cTn id="11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0.00157 -0.00232 L 0.1056 -0.00463 L 0.10703 0.18287 L 0.17513 0.29652 " pathEditMode="relative" ptsTypes="AAAA">
                                      <p:cBhvr>
                                        <p:cTn id="11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-0.00026 -0.00301 L 0.1181 -0.00162 L 0.12136 0.18357 L 0.10079 0.22014 " pathEditMode="relative" ptsTypes="AAAA">
                                      <p:cBhvr>
                                        <p:cTn id="114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-0.00273 0.00115 L 0.11667 -0.00371 L 0.11797 0.19004 L 0.17292 0.27523 " pathEditMode="relative" ptsTypes="AAAA">
                                      <p:cBhvr>
                                        <p:cTn id="116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00026 -0.00695 L 0.12682 -0.00695 L 0.1237 0.19675 L 0.16536 0.24282 " pathEditMode="relative" ptsTypes="AAAA">
                                      <p:cBhvr>
                                        <p:cTn id="11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-0.00312 -0.00325 L 0.13958 -0.0088 L 0.13958 0.18009 L 0.15729 0.21527 " pathEditMode="relative" ptsTypes="AAAA">
                                      <p:cBhvr>
                                        <p:cTn id="120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0403 -0.00325 L 0.14701 -0.0051 L 0.15117 0.14305 " pathEditMode="relative" ptsTypes="AAA">
                                      <p:cBhvr>
                                        <p:cTn id="12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0416 -0.00069 L 0.16146 -0.0081 L 0.16146 0.10116 " pathEditMode="relative" ptsTypes="AAA">
                                      <p:cBhvr>
                                        <p:cTn id="124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0195 -0.00093 L 0.17409 -0.00093 L 0.17409 0.11273 " pathEditMode="relative" ptsTypes="AAA">
                                      <p:cBhvr>
                                        <p:cTn id="126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0.00209 -0.00417 L 0.1875 -0.00694 L 0.1892 0.15301 " pathEditMode="relative" ptsTypes="AAA">
                                      <p:cBhvr>
                                        <p:cTn id="128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6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8" grpId="1" animBg="1"/>
      <p:bldP spid="137" grpId="0" animBg="1"/>
      <p:bldP spid="137" grpId="1" animBg="1"/>
      <p:bldP spid="139" grpId="0" animBg="1"/>
      <p:bldP spid="139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  <p:bldP spid="167" grpId="1" animBg="1"/>
      <p:bldP spid="168" grpId="0" animBg="1"/>
      <p:bldP spid="168" grpId="1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7" grpId="0" animBg="1"/>
      <p:bldP spid="177" grpId="1" animBg="1"/>
      <p:bldP spid="178" grpId="0" animBg="1"/>
      <p:bldP spid="178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0C69ED-9EDD-49ED-A497-A9EF765C3B3E}"/>
              </a:ext>
            </a:extLst>
          </p:cNvPr>
          <p:cNvSpPr/>
          <p:nvPr/>
        </p:nvSpPr>
        <p:spPr>
          <a:xfrm>
            <a:off x="3141023" y="4243965"/>
            <a:ext cx="885808" cy="1591878"/>
          </a:xfrm>
          <a:custGeom>
            <a:avLst/>
            <a:gdLst>
              <a:gd name="connsiteX0" fmla="*/ 287714 w 885808"/>
              <a:gd name="connsiteY0" fmla="*/ 59241 h 1591878"/>
              <a:gd name="connsiteX1" fmla="*/ 856426 w 885808"/>
              <a:gd name="connsiteY1" fmla="*/ 148451 h 1591878"/>
              <a:gd name="connsiteX2" fmla="*/ 733763 w 885808"/>
              <a:gd name="connsiteY2" fmla="*/ 1430841 h 1591878"/>
              <a:gd name="connsiteX3" fmla="*/ 131597 w 885808"/>
              <a:gd name="connsiteY3" fmla="*/ 1464295 h 1591878"/>
              <a:gd name="connsiteX4" fmla="*/ 8933 w 885808"/>
              <a:gd name="connsiteY4" fmla="*/ 438382 h 1591878"/>
              <a:gd name="connsiteX5" fmla="*/ 287714 w 885808"/>
              <a:gd name="connsiteY5" fmla="*/ 59241 h 1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08" h="1591878">
                <a:moveTo>
                  <a:pt x="287714" y="59241"/>
                </a:moveTo>
                <a:cubicBezTo>
                  <a:pt x="428963" y="10919"/>
                  <a:pt x="782084" y="-80149"/>
                  <a:pt x="856426" y="148451"/>
                </a:cubicBezTo>
                <a:cubicBezTo>
                  <a:pt x="930768" y="377051"/>
                  <a:pt x="854568" y="1211534"/>
                  <a:pt x="733763" y="1430841"/>
                </a:cubicBezTo>
                <a:cubicBezTo>
                  <a:pt x="612958" y="1650148"/>
                  <a:pt x="252402" y="1629705"/>
                  <a:pt x="131597" y="1464295"/>
                </a:cubicBezTo>
                <a:cubicBezTo>
                  <a:pt x="10792" y="1298885"/>
                  <a:pt x="-17087" y="670699"/>
                  <a:pt x="8933" y="438382"/>
                </a:cubicBezTo>
                <a:cubicBezTo>
                  <a:pt x="34952" y="206065"/>
                  <a:pt x="146465" y="107563"/>
                  <a:pt x="287714" y="5924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F12078-8D68-4316-B469-B749A6372F1B}"/>
              </a:ext>
            </a:extLst>
          </p:cNvPr>
          <p:cNvSpPr/>
          <p:nvPr/>
        </p:nvSpPr>
        <p:spPr>
          <a:xfrm>
            <a:off x="2313012" y="1382692"/>
            <a:ext cx="2670640" cy="2614945"/>
          </a:xfrm>
          <a:custGeom>
            <a:avLst/>
            <a:gdLst>
              <a:gd name="connsiteX0" fmla="*/ 1093422 w 2670640"/>
              <a:gd name="connsiteY0" fmla="*/ 2563675 h 2614945"/>
              <a:gd name="connsiteX1" fmla="*/ 1996671 w 2670640"/>
              <a:gd name="connsiteY1" fmla="*/ 2240290 h 2614945"/>
              <a:gd name="connsiteX2" fmla="*/ 2665744 w 2670640"/>
              <a:gd name="connsiteY2" fmla="*/ 1325890 h 2614945"/>
              <a:gd name="connsiteX3" fmla="*/ 1650983 w 2670640"/>
              <a:gd name="connsiteY3" fmla="*/ 121558 h 2614945"/>
              <a:gd name="connsiteX4" fmla="*/ 959608 w 2670640"/>
              <a:gd name="connsiteY4" fmla="*/ 166163 h 2614945"/>
              <a:gd name="connsiteX5" fmla="*/ 603 w 2670640"/>
              <a:gd name="connsiteY5" fmla="*/ 1225529 h 2614945"/>
              <a:gd name="connsiteX6" fmla="*/ 1093422 w 2670640"/>
              <a:gd name="connsiteY6" fmla="*/ 2563675 h 261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0640" h="2614945">
                <a:moveTo>
                  <a:pt x="1093422" y="2563675"/>
                </a:moveTo>
                <a:cubicBezTo>
                  <a:pt x="1426100" y="2732802"/>
                  <a:pt x="1734617" y="2446587"/>
                  <a:pt x="1996671" y="2240290"/>
                </a:cubicBezTo>
                <a:cubicBezTo>
                  <a:pt x="2258725" y="2033993"/>
                  <a:pt x="2723359" y="1679012"/>
                  <a:pt x="2665744" y="1325890"/>
                </a:cubicBezTo>
                <a:cubicBezTo>
                  <a:pt x="2608129" y="972768"/>
                  <a:pt x="1935339" y="314846"/>
                  <a:pt x="1650983" y="121558"/>
                </a:cubicBezTo>
                <a:cubicBezTo>
                  <a:pt x="1366627" y="-71730"/>
                  <a:pt x="1234671" y="-17832"/>
                  <a:pt x="959608" y="166163"/>
                </a:cubicBezTo>
                <a:cubicBezTo>
                  <a:pt x="684545" y="350158"/>
                  <a:pt x="-23558" y="831519"/>
                  <a:pt x="603" y="1225529"/>
                </a:cubicBezTo>
                <a:cubicBezTo>
                  <a:pt x="24764" y="1619539"/>
                  <a:pt x="760744" y="2394548"/>
                  <a:pt x="1093422" y="2563675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5BBC8CB-DCCC-4190-BF36-D4F4E6B4CAF6}"/>
              </a:ext>
            </a:extLst>
          </p:cNvPr>
          <p:cNvSpPr/>
          <p:nvPr/>
        </p:nvSpPr>
        <p:spPr>
          <a:xfrm>
            <a:off x="9399010" y="5190335"/>
            <a:ext cx="1006655" cy="599005"/>
          </a:xfrm>
          <a:custGeom>
            <a:avLst/>
            <a:gdLst>
              <a:gd name="connsiteX0" fmla="*/ 985916 w 1006655"/>
              <a:gd name="connsiteY0" fmla="*/ 58739 h 599005"/>
              <a:gd name="connsiteX1" fmla="*/ 697818 w 1006655"/>
              <a:gd name="connsiteY1" fmla="*/ 509676 h 599005"/>
              <a:gd name="connsiteX2" fmla="*/ 46464 w 1006655"/>
              <a:gd name="connsiteY2" fmla="*/ 559780 h 599005"/>
              <a:gd name="connsiteX3" fmla="*/ 159198 w 1006655"/>
              <a:gd name="connsiteY3" fmla="*/ 58739 h 599005"/>
              <a:gd name="connsiteX4" fmla="*/ 985916 w 1006655"/>
              <a:gd name="connsiteY4" fmla="*/ 58739 h 5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655" h="599005">
                <a:moveTo>
                  <a:pt x="985916" y="58739"/>
                </a:moveTo>
                <a:cubicBezTo>
                  <a:pt x="1075686" y="133895"/>
                  <a:pt x="854393" y="426169"/>
                  <a:pt x="697818" y="509676"/>
                </a:cubicBezTo>
                <a:cubicBezTo>
                  <a:pt x="541243" y="593183"/>
                  <a:pt x="136234" y="634936"/>
                  <a:pt x="46464" y="559780"/>
                </a:cubicBezTo>
                <a:cubicBezTo>
                  <a:pt x="-43306" y="484624"/>
                  <a:pt x="-1553" y="140158"/>
                  <a:pt x="159198" y="58739"/>
                </a:cubicBezTo>
                <a:cubicBezTo>
                  <a:pt x="319949" y="-22680"/>
                  <a:pt x="896146" y="-16417"/>
                  <a:pt x="985916" y="58739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665C417D-C64F-4062-85B5-0B07E1388A65}"/>
              </a:ext>
            </a:extLst>
          </p:cNvPr>
          <p:cNvSpPr/>
          <p:nvPr/>
        </p:nvSpPr>
        <p:spPr>
          <a:xfrm>
            <a:off x="9387839" y="3330087"/>
            <a:ext cx="927535" cy="1660543"/>
          </a:xfrm>
          <a:custGeom>
            <a:avLst/>
            <a:gdLst>
              <a:gd name="connsiteX0" fmla="*/ 771619 w 927535"/>
              <a:gd name="connsiteY0" fmla="*/ 1518154 h 1660543"/>
              <a:gd name="connsiteX1" fmla="*/ 120265 w 927535"/>
              <a:gd name="connsiteY1" fmla="*/ 1468050 h 1660543"/>
              <a:gd name="connsiteX2" fmla="*/ 70161 w 927535"/>
              <a:gd name="connsiteY2" fmla="*/ 140291 h 1660543"/>
              <a:gd name="connsiteX3" fmla="*/ 871827 w 927535"/>
              <a:gd name="connsiteY3" fmla="*/ 190395 h 1660543"/>
              <a:gd name="connsiteX4" fmla="*/ 771619 w 927535"/>
              <a:gd name="connsiteY4" fmla="*/ 1518154 h 166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35" h="1660543">
                <a:moveTo>
                  <a:pt x="771619" y="1518154"/>
                </a:moveTo>
                <a:cubicBezTo>
                  <a:pt x="646359" y="1731096"/>
                  <a:pt x="237175" y="1697694"/>
                  <a:pt x="120265" y="1468050"/>
                </a:cubicBezTo>
                <a:cubicBezTo>
                  <a:pt x="3355" y="1238406"/>
                  <a:pt x="-55099" y="353233"/>
                  <a:pt x="70161" y="140291"/>
                </a:cubicBezTo>
                <a:cubicBezTo>
                  <a:pt x="195421" y="-72651"/>
                  <a:pt x="750742" y="-32986"/>
                  <a:pt x="871827" y="190395"/>
                </a:cubicBezTo>
                <a:cubicBezTo>
                  <a:pt x="992912" y="413776"/>
                  <a:pt x="896879" y="1305212"/>
                  <a:pt x="771619" y="1518154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41E3B63-FABD-404A-9A14-C3231DB7D57A}"/>
              </a:ext>
            </a:extLst>
          </p:cNvPr>
          <p:cNvSpPr/>
          <p:nvPr/>
        </p:nvSpPr>
        <p:spPr>
          <a:xfrm>
            <a:off x="8472920" y="1340385"/>
            <a:ext cx="2847759" cy="1963628"/>
          </a:xfrm>
          <a:custGeom>
            <a:avLst/>
            <a:gdLst>
              <a:gd name="connsiteX0" fmla="*/ 1598855 w 2847759"/>
              <a:gd name="connsiteY0" fmla="*/ 100777 h 1963628"/>
              <a:gd name="connsiteX1" fmla="*/ 2813880 w 2847759"/>
              <a:gd name="connsiteY1" fmla="*/ 1165489 h 1963628"/>
              <a:gd name="connsiteX2" fmla="*/ 2287787 w 2847759"/>
              <a:gd name="connsiteY2" fmla="*/ 1854420 h 1963628"/>
              <a:gd name="connsiteX3" fmla="*/ 33102 w 2847759"/>
              <a:gd name="connsiteY3" fmla="*/ 1791790 h 1963628"/>
              <a:gd name="connsiteX4" fmla="*/ 985080 w 2847759"/>
              <a:gd name="connsiteY4" fmla="*/ 238563 h 1963628"/>
              <a:gd name="connsiteX5" fmla="*/ 1598855 w 2847759"/>
              <a:gd name="connsiteY5" fmla="*/ 100777 h 19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59" h="1963628">
                <a:moveTo>
                  <a:pt x="1598855" y="100777"/>
                </a:moveTo>
                <a:cubicBezTo>
                  <a:pt x="1903655" y="255265"/>
                  <a:pt x="2699058" y="873215"/>
                  <a:pt x="2813880" y="1165489"/>
                </a:cubicBezTo>
                <a:cubicBezTo>
                  <a:pt x="2928702" y="1457763"/>
                  <a:pt x="2751250" y="1750036"/>
                  <a:pt x="2287787" y="1854420"/>
                </a:cubicBezTo>
                <a:cubicBezTo>
                  <a:pt x="1824324" y="1958804"/>
                  <a:pt x="250220" y="2061100"/>
                  <a:pt x="33102" y="1791790"/>
                </a:cubicBezTo>
                <a:cubicBezTo>
                  <a:pt x="-184016" y="1522481"/>
                  <a:pt x="728297" y="524574"/>
                  <a:pt x="985080" y="238563"/>
                </a:cubicBezTo>
                <a:cubicBezTo>
                  <a:pt x="1241863" y="-47448"/>
                  <a:pt x="1294055" y="-53711"/>
                  <a:pt x="1598855" y="100777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F8F31-4156-4449-AAD0-DADBBD89A9EA}"/>
              </a:ext>
            </a:extLst>
          </p:cNvPr>
          <p:cNvGrpSpPr/>
          <p:nvPr/>
        </p:nvGrpSpPr>
        <p:grpSpPr>
          <a:xfrm>
            <a:off x="2517283" y="1309848"/>
            <a:ext cx="2241470" cy="4700568"/>
            <a:chOff x="4897058" y="1268119"/>
            <a:chExt cx="2241470" cy="4700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F142E-C50A-4E15-8CB3-4360BF8E06C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A0FDF-365B-4DB2-B35C-D8EF82795475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E0F95-94DB-4726-8B89-C9F6EA1C0AA6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CE4F8-293E-4A3E-A7CB-66FBB1CDEF83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08A6B7-9F56-4F72-8699-806249E148CD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BA8D87-7DB6-449A-A81A-759D1C3F8AFF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AEC82-5AFA-44B8-9F31-BA1439E1F429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D9681-CCA5-4D3D-9084-6AE1DE33B8EB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79E1F2-2DAB-415B-8C49-0B9A0320653A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74B5C8-EBEE-49A3-A911-B44A43C57754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CEFCA0-42B4-427B-ABFF-D1EE710457F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33B559-4BDB-458A-9DED-BD743118AA26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B2925D-2BE9-419B-97FE-8C7828E74149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C6E612-7029-4A9E-95BE-B7F5ECE395F8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85">
            <a:extLst>
              <a:ext uri="{FF2B5EF4-FFF2-40B4-BE49-F238E27FC236}">
                <a16:creationId xmlns:a16="http://schemas.microsoft.com/office/drawing/2014/main" id="{28D585DE-F86D-4F9A-BE25-8AA87BC31BDC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4055841" y="1723635"/>
            <a:ext cx="152400" cy="990600"/>
            <a:chOff x="4693" y="1480"/>
            <a:chExt cx="72" cy="559"/>
          </a:xfrm>
          <a:solidFill>
            <a:srgbClr val="00B050"/>
          </a:solidFill>
        </p:grpSpPr>
        <p:sp>
          <p:nvSpPr>
            <p:cNvPr id="31" name="Oval 86">
              <a:extLst>
                <a:ext uri="{FF2B5EF4-FFF2-40B4-BE49-F238E27FC236}">
                  <a16:creationId xmlns:a16="http://schemas.microsoft.com/office/drawing/2014/main" id="{C5226A20-B923-4710-A2CC-A5E0DA3E5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" name="Oval 87">
              <a:extLst>
                <a:ext uri="{FF2B5EF4-FFF2-40B4-BE49-F238E27FC236}">
                  <a16:creationId xmlns:a16="http://schemas.microsoft.com/office/drawing/2014/main" id="{2A75C766-5252-43DD-B8CE-98BF5764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" name="Oval 88">
              <a:extLst>
                <a:ext uri="{FF2B5EF4-FFF2-40B4-BE49-F238E27FC236}">
                  <a16:creationId xmlns:a16="http://schemas.microsoft.com/office/drawing/2014/main" id="{7B7D8AB1-DE55-45AD-8635-5D3EDE738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" name="Oval 89">
              <a:extLst>
                <a:ext uri="{FF2B5EF4-FFF2-40B4-BE49-F238E27FC236}">
                  <a16:creationId xmlns:a16="http://schemas.microsoft.com/office/drawing/2014/main" id="{C6379156-AF6A-4402-8DC5-200F65888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" name="Oval 90">
              <a:extLst>
                <a:ext uri="{FF2B5EF4-FFF2-40B4-BE49-F238E27FC236}">
                  <a16:creationId xmlns:a16="http://schemas.microsoft.com/office/drawing/2014/main" id="{628C5305-C667-4816-9C40-599A2AFB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" name="Oval 91">
              <a:extLst>
                <a:ext uri="{FF2B5EF4-FFF2-40B4-BE49-F238E27FC236}">
                  <a16:creationId xmlns:a16="http://schemas.microsoft.com/office/drawing/2014/main" id="{3FEBEC86-E6DB-4878-886D-257CB7981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85">
            <a:extLst>
              <a:ext uri="{FF2B5EF4-FFF2-40B4-BE49-F238E27FC236}">
                <a16:creationId xmlns:a16="http://schemas.microsoft.com/office/drawing/2014/main" id="{4FFF7B01-7852-441C-A640-FF7F2355ACD3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4041639" y="2678352"/>
            <a:ext cx="152400" cy="990600"/>
            <a:chOff x="4693" y="1480"/>
            <a:chExt cx="72" cy="559"/>
          </a:xfrm>
          <a:solidFill>
            <a:srgbClr val="00B050"/>
          </a:solidFill>
        </p:grpSpPr>
        <p:sp>
          <p:nvSpPr>
            <p:cNvPr id="38" name="Oval 86">
              <a:extLst>
                <a:ext uri="{FF2B5EF4-FFF2-40B4-BE49-F238E27FC236}">
                  <a16:creationId xmlns:a16="http://schemas.microsoft.com/office/drawing/2014/main" id="{0308EDC2-1932-4A4E-8E13-B6AAD628F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" name="Oval 87">
              <a:extLst>
                <a:ext uri="{FF2B5EF4-FFF2-40B4-BE49-F238E27FC236}">
                  <a16:creationId xmlns:a16="http://schemas.microsoft.com/office/drawing/2014/main" id="{3713F9A0-482A-4A57-849B-DD06541CD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0" name="Oval 88">
              <a:extLst>
                <a:ext uri="{FF2B5EF4-FFF2-40B4-BE49-F238E27FC236}">
                  <a16:creationId xmlns:a16="http://schemas.microsoft.com/office/drawing/2014/main" id="{06E6B56F-45DE-4A64-A92E-91D9B1622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" name="Oval 89">
              <a:extLst>
                <a:ext uri="{FF2B5EF4-FFF2-40B4-BE49-F238E27FC236}">
                  <a16:creationId xmlns:a16="http://schemas.microsoft.com/office/drawing/2014/main" id="{BBED5EA2-622C-4DCD-9FBD-AF8512BF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2" name="Oval 90">
              <a:extLst>
                <a:ext uri="{FF2B5EF4-FFF2-40B4-BE49-F238E27FC236}">
                  <a16:creationId xmlns:a16="http://schemas.microsoft.com/office/drawing/2014/main" id="{FDFF7E06-45E0-4497-B5DD-DFBC39F7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3" name="Oval 91">
              <a:extLst>
                <a:ext uri="{FF2B5EF4-FFF2-40B4-BE49-F238E27FC236}">
                  <a16:creationId xmlns:a16="http://schemas.microsoft.com/office/drawing/2014/main" id="{3EB6A006-709E-488F-A3DA-D60D26FFB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85">
            <a:extLst>
              <a:ext uri="{FF2B5EF4-FFF2-40B4-BE49-F238E27FC236}">
                <a16:creationId xmlns:a16="http://schemas.microsoft.com/office/drawing/2014/main" id="{E5C1CD25-A5B2-4E51-8293-1ADCCB0BF331}"/>
              </a:ext>
            </a:extLst>
          </p:cNvPr>
          <p:cNvGrpSpPr>
            <a:grpSpLocks/>
          </p:cNvGrpSpPr>
          <p:nvPr/>
        </p:nvGrpSpPr>
        <p:grpSpPr bwMode="auto">
          <a:xfrm>
            <a:off x="3527848" y="3812258"/>
            <a:ext cx="152400" cy="639726"/>
            <a:chOff x="4693" y="1576"/>
            <a:chExt cx="72" cy="361"/>
          </a:xfrm>
          <a:solidFill>
            <a:srgbClr val="00B050"/>
          </a:solidFill>
        </p:grpSpPr>
        <p:sp>
          <p:nvSpPr>
            <p:cNvPr id="46" name="Oval 87">
              <a:extLst>
                <a:ext uri="{FF2B5EF4-FFF2-40B4-BE49-F238E27FC236}">
                  <a16:creationId xmlns:a16="http://schemas.microsoft.com/office/drawing/2014/main" id="{1022D273-BE2C-407D-AA8D-5D66BDEB9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7" name="Oval 88">
              <a:extLst>
                <a:ext uri="{FF2B5EF4-FFF2-40B4-BE49-F238E27FC236}">
                  <a16:creationId xmlns:a16="http://schemas.microsoft.com/office/drawing/2014/main" id="{07233998-8E24-4430-B371-61DF88EC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8" name="Oval 89">
              <a:extLst>
                <a:ext uri="{FF2B5EF4-FFF2-40B4-BE49-F238E27FC236}">
                  <a16:creationId xmlns:a16="http://schemas.microsoft.com/office/drawing/2014/main" id="{DDB5D7A7-12A7-45C5-A9EF-A3EA1897E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0" name="Oval 91">
              <a:extLst>
                <a:ext uri="{FF2B5EF4-FFF2-40B4-BE49-F238E27FC236}">
                  <a16:creationId xmlns:a16="http://schemas.microsoft.com/office/drawing/2014/main" id="{C347CF28-4555-4766-9855-C5663820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85">
            <a:extLst>
              <a:ext uri="{FF2B5EF4-FFF2-40B4-BE49-F238E27FC236}">
                <a16:creationId xmlns:a16="http://schemas.microsoft.com/office/drawing/2014/main" id="{BB9D326C-A530-406D-AB87-41E7018E3BA6}"/>
              </a:ext>
            </a:extLst>
          </p:cNvPr>
          <p:cNvGrpSpPr>
            <a:grpSpLocks/>
          </p:cNvGrpSpPr>
          <p:nvPr/>
        </p:nvGrpSpPr>
        <p:grpSpPr bwMode="auto">
          <a:xfrm>
            <a:off x="3526137" y="5693671"/>
            <a:ext cx="152400" cy="457200"/>
            <a:chOff x="4693" y="1480"/>
            <a:chExt cx="72" cy="258"/>
          </a:xfrm>
          <a:solidFill>
            <a:srgbClr val="00B050"/>
          </a:solidFill>
        </p:grpSpPr>
        <p:sp>
          <p:nvSpPr>
            <p:cNvPr id="52" name="Oval 86">
              <a:extLst>
                <a:ext uri="{FF2B5EF4-FFF2-40B4-BE49-F238E27FC236}">
                  <a16:creationId xmlns:a16="http://schemas.microsoft.com/office/drawing/2014/main" id="{AB7B0C80-068F-4BEE-B24B-83E8B502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3" name="Oval 87">
              <a:extLst>
                <a:ext uri="{FF2B5EF4-FFF2-40B4-BE49-F238E27FC236}">
                  <a16:creationId xmlns:a16="http://schemas.microsoft.com/office/drawing/2014/main" id="{3E2540E9-A3AD-46FF-8B32-E86C8EDA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54" name="Oval 88">
              <a:extLst>
                <a:ext uri="{FF2B5EF4-FFF2-40B4-BE49-F238E27FC236}">
                  <a16:creationId xmlns:a16="http://schemas.microsoft.com/office/drawing/2014/main" id="{83B43278-AA58-4453-BA46-417CF56FE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85">
            <a:extLst>
              <a:ext uri="{FF2B5EF4-FFF2-40B4-BE49-F238E27FC236}">
                <a16:creationId xmlns:a16="http://schemas.microsoft.com/office/drawing/2014/main" id="{BF97C5E4-9489-46AA-973B-66E6A04DDB34}"/>
              </a:ext>
            </a:extLst>
          </p:cNvPr>
          <p:cNvGrpSpPr>
            <a:grpSpLocks/>
          </p:cNvGrpSpPr>
          <p:nvPr/>
        </p:nvGrpSpPr>
        <p:grpSpPr bwMode="auto">
          <a:xfrm>
            <a:off x="3527682" y="4714839"/>
            <a:ext cx="152400" cy="639726"/>
            <a:chOff x="4693" y="1576"/>
            <a:chExt cx="72" cy="361"/>
          </a:xfrm>
          <a:solidFill>
            <a:srgbClr val="00B050"/>
          </a:solidFill>
        </p:grpSpPr>
        <p:sp>
          <p:nvSpPr>
            <p:cNvPr id="60" name="Oval 87">
              <a:extLst>
                <a:ext uri="{FF2B5EF4-FFF2-40B4-BE49-F238E27FC236}">
                  <a16:creationId xmlns:a16="http://schemas.microsoft.com/office/drawing/2014/main" id="{C278F2FA-059F-4D59-8043-FDFE703B8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1" name="Oval 88">
              <a:extLst>
                <a:ext uri="{FF2B5EF4-FFF2-40B4-BE49-F238E27FC236}">
                  <a16:creationId xmlns:a16="http://schemas.microsoft.com/office/drawing/2014/main" id="{B838BF04-7D99-44D2-9FFD-3F700BAFF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2" name="Oval 89">
              <a:extLst>
                <a:ext uri="{FF2B5EF4-FFF2-40B4-BE49-F238E27FC236}">
                  <a16:creationId xmlns:a16="http://schemas.microsoft.com/office/drawing/2014/main" id="{9107021F-B122-459F-A6DA-48138EA5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64" name="Oval 91">
              <a:extLst>
                <a:ext uri="{FF2B5EF4-FFF2-40B4-BE49-F238E27FC236}">
                  <a16:creationId xmlns:a16="http://schemas.microsoft.com/office/drawing/2014/main" id="{75D757ED-7D79-4721-9857-6C394F08B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85">
            <a:extLst>
              <a:ext uri="{FF2B5EF4-FFF2-40B4-BE49-F238E27FC236}">
                <a16:creationId xmlns:a16="http://schemas.microsoft.com/office/drawing/2014/main" id="{BD7A6501-8E5F-49C5-90A0-DE66C13C195B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3060322" y="2663893"/>
            <a:ext cx="152400" cy="990600"/>
            <a:chOff x="4693" y="1480"/>
            <a:chExt cx="72" cy="559"/>
          </a:xfrm>
          <a:solidFill>
            <a:srgbClr val="00B050"/>
          </a:solidFill>
        </p:grpSpPr>
        <p:sp>
          <p:nvSpPr>
            <p:cNvPr id="73" name="Oval 86">
              <a:extLst>
                <a:ext uri="{FF2B5EF4-FFF2-40B4-BE49-F238E27FC236}">
                  <a16:creationId xmlns:a16="http://schemas.microsoft.com/office/drawing/2014/main" id="{F552DC09-F1CD-4818-981B-21C8152BA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4" name="Oval 87">
              <a:extLst>
                <a:ext uri="{FF2B5EF4-FFF2-40B4-BE49-F238E27FC236}">
                  <a16:creationId xmlns:a16="http://schemas.microsoft.com/office/drawing/2014/main" id="{48B01AD4-A9FC-4B05-BFD7-C971C8DC8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5" name="Oval 88">
              <a:extLst>
                <a:ext uri="{FF2B5EF4-FFF2-40B4-BE49-F238E27FC236}">
                  <a16:creationId xmlns:a16="http://schemas.microsoft.com/office/drawing/2014/main" id="{05741C4D-7263-41C1-A47A-D0FD5871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6" name="Oval 89">
              <a:extLst>
                <a:ext uri="{FF2B5EF4-FFF2-40B4-BE49-F238E27FC236}">
                  <a16:creationId xmlns:a16="http://schemas.microsoft.com/office/drawing/2014/main" id="{02B674EC-4C53-45B9-A666-230F4E35C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7" name="Oval 90">
              <a:extLst>
                <a:ext uri="{FF2B5EF4-FFF2-40B4-BE49-F238E27FC236}">
                  <a16:creationId xmlns:a16="http://schemas.microsoft.com/office/drawing/2014/main" id="{9634AE50-6524-44E3-9103-A6C26840D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78" name="Oval 91">
              <a:extLst>
                <a:ext uri="{FF2B5EF4-FFF2-40B4-BE49-F238E27FC236}">
                  <a16:creationId xmlns:a16="http://schemas.microsoft.com/office/drawing/2014/main" id="{E87B8017-DBBB-452E-BC32-F767202E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85">
            <a:extLst>
              <a:ext uri="{FF2B5EF4-FFF2-40B4-BE49-F238E27FC236}">
                <a16:creationId xmlns:a16="http://schemas.microsoft.com/office/drawing/2014/main" id="{1EC9AD17-7F61-4A81-B92F-FD4C9293AA89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3087185" y="1695773"/>
            <a:ext cx="152400" cy="990600"/>
            <a:chOff x="4693" y="1480"/>
            <a:chExt cx="72" cy="559"/>
          </a:xfrm>
          <a:solidFill>
            <a:srgbClr val="00B050"/>
          </a:solidFill>
        </p:grpSpPr>
        <p:sp>
          <p:nvSpPr>
            <p:cNvPr id="80" name="Oval 86">
              <a:extLst>
                <a:ext uri="{FF2B5EF4-FFF2-40B4-BE49-F238E27FC236}">
                  <a16:creationId xmlns:a16="http://schemas.microsoft.com/office/drawing/2014/main" id="{367ABAD6-8408-4F3C-9716-4ACF661F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1" name="Oval 87">
              <a:extLst>
                <a:ext uri="{FF2B5EF4-FFF2-40B4-BE49-F238E27FC236}">
                  <a16:creationId xmlns:a16="http://schemas.microsoft.com/office/drawing/2014/main" id="{826B30C3-CCA9-4F6F-B850-77C17BAFE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2" name="Oval 88">
              <a:extLst>
                <a:ext uri="{FF2B5EF4-FFF2-40B4-BE49-F238E27FC236}">
                  <a16:creationId xmlns:a16="http://schemas.microsoft.com/office/drawing/2014/main" id="{71C56698-6329-4FE9-B089-53B918CE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3" name="Oval 89">
              <a:extLst>
                <a:ext uri="{FF2B5EF4-FFF2-40B4-BE49-F238E27FC236}">
                  <a16:creationId xmlns:a16="http://schemas.microsoft.com/office/drawing/2014/main" id="{9572C5A8-27FE-425B-83B2-05CB82865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4" name="Oval 90">
              <a:extLst>
                <a:ext uri="{FF2B5EF4-FFF2-40B4-BE49-F238E27FC236}">
                  <a16:creationId xmlns:a16="http://schemas.microsoft.com/office/drawing/2014/main" id="{49E2A1B2-895E-4E7E-8FE8-1365FC697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85" name="Oval 91">
              <a:extLst>
                <a:ext uri="{FF2B5EF4-FFF2-40B4-BE49-F238E27FC236}">
                  <a16:creationId xmlns:a16="http://schemas.microsoft.com/office/drawing/2014/main" id="{7A6787BC-BA90-4CA7-B20A-65BA381CC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2506668-DB7B-4537-8FA6-CBD8488D9744}"/>
              </a:ext>
            </a:extLst>
          </p:cNvPr>
          <p:cNvGrpSpPr/>
          <p:nvPr/>
        </p:nvGrpSpPr>
        <p:grpSpPr>
          <a:xfrm>
            <a:off x="8775773" y="1267695"/>
            <a:ext cx="2241470" cy="4700568"/>
            <a:chOff x="4897058" y="1268119"/>
            <a:chExt cx="2241470" cy="4700568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D48AA40-CDA5-47B7-ADEA-5D944AA365B7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078A53-7EB2-42DE-8EA3-D62D904B803C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CE6802-9F23-44FA-89E8-5BCC6B1D3C07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B5227B2-0880-4D6B-9ADC-8E49464226B8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620BD02-34EC-45EE-8CA2-269CE67B7BA7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ABC2427-AE65-4BBA-A5AE-DC5EE90AE4D7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0E88927-9F77-40AD-97C8-D7FCDC857D17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C9FCE13-01F9-4436-A68C-5386658DCBCA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DD6B7DBE-79EE-485B-801D-EA9D3C78834E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3C6628DC-0182-4CB5-919F-7A41EF603DFF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EF3C9F5-2E7C-4306-98B9-F373704D7A3A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6C4F20AA-308D-45F1-980B-D66609794880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EFB473A-F30B-4FAF-B44D-64528585563E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3988CFC1-6122-4780-A1BE-DE0F51ABA115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C67D84D-486A-4ED9-83A7-01FA6CD7E4B2}"/>
              </a:ext>
            </a:extLst>
          </p:cNvPr>
          <p:cNvSpPr/>
          <p:nvPr/>
        </p:nvSpPr>
        <p:spPr>
          <a:xfrm>
            <a:off x="5874046" y="5060489"/>
            <a:ext cx="1612231" cy="47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Controller</a:t>
            </a:r>
          </a:p>
        </p:txBody>
      </p:sp>
      <p:grpSp>
        <p:nvGrpSpPr>
          <p:cNvPr id="268" name="Group 85">
            <a:extLst>
              <a:ext uri="{FF2B5EF4-FFF2-40B4-BE49-F238E27FC236}">
                <a16:creationId xmlns:a16="http://schemas.microsoft.com/office/drawing/2014/main" id="{B0BAE8AE-6E12-4F25-B2C8-E30B6F2A78F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745848" y="-16709"/>
            <a:ext cx="152400" cy="990600"/>
            <a:chOff x="4693" y="1480"/>
            <a:chExt cx="72" cy="559"/>
          </a:xfrm>
        </p:grpSpPr>
        <p:sp>
          <p:nvSpPr>
            <p:cNvPr id="269" name="Oval 86">
              <a:extLst>
                <a:ext uri="{FF2B5EF4-FFF2-40B4-BE49-F238E27FC236}">
                  <a16:creationId xmlns:a16="http://schemas.microsoft.com/office/drawing/2014/main" id="{BF863AED-D039-4D22-BE07-1E3114460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Oval 87">
              <a:extLst>
                <a:ext uri="{FF2B5EF4-FFF2-40B4-BE49-F238E27FC236}">
                  <a16:creationId xmlns:a16="http://schemas.microsoft.com/office/drawing/2014/main" id="{3EF8635B-CC7A-4002-98B0-7EF743726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1" name="Oval 88">
              <a:extLst>
                <a:ext uri="{FF2B5EF4-FFF2-40B4-BE49-F238E27FC236}">
                  <a16:creationId xmlns:a16="http://schemas.microsoft.com/office/drawing/2014/main" id="{F7D25BF8-7B7B-4831-B694-241D2FEF0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2" name="Oval 89">
              <a:extLst>
                <a:ext uri="{FF2B5EF4-FFF2-40B4-BE49-F238E27FC236}">
                  <a16:creationId xmlns:a16="http://schemas.microsoft.com/office/drawing/2014/main" id="{94633422-0C54-445D-8226-88611CED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3" name="Oval 90">
              <a:extLst>
                <a:ext uri="{FF2B5EF4-FFF2-40B4-BE49-F238E27FC236}">
                  <a16:creationId xmlns:a16="http://schemas.microsoft.com/office/drawing/2014/main" id="{D2277A53-C375-40CA-9BD0-6934EE66E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4" name="Oval 91">
              <a:extLst>
                <a:ext uri="{FF2B5EF4-FFF2-40B4-BE49-F238E27FC236}">
                  <a16:creationId xmlns:a16="http://schemas.microsoft.com/office/drawing/2014/main" id="{597A1D84-6F47-4855-9147-3A4EDF079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79" name="Group 85">
            <a:extLst>
              <a:ext uri="{FF2B5EF4-FFF2-40B4-BE49-F238E27FC236}">
                <a16:creationId xmlns:a16="http://schemas.microsoft.com/office/drawing/2014/main" id="{B3F592BB-420F-4F61-8BBB-3280D58E41AE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24653" y="-28034"/>
            <a:ext cx="152400" cy="990600"/>
            <a:chOff x="4693" y="1480"/>
            <a:chExt cx="72" cy="559"/>
          </a:xfrm>
        </p:grpSpPr>
        <p:sp>
          <p:nvSpPr>
            <p:cNvPr id="280" name="Oval 86">
              <a:extLst>
                <a:ext uri="{FF2B5EF4-FFF2-40B4-BE49-F238E27FC236}">
                  <a16:creationId xmlns:a16="http://schemas.microsoft.com/office/drawing/2014/main" id="{4DD10F24-957B-4395-9C66-FDF7B14D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1" name="Oval 87">
              <a:extLst>
                <a:ext uri="{FF2B5EF4-FFF2-40B4-BE49-F238E27FC236}">
                  <a16:creationId xmlns:a16="http://schemas.microsoft.com/office/drawing/2014/main" id="{BCC915B5-3571-4174-AEA0-E24B70E1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2" name="Oval 88">
              <a:extLst>
                <a:ext uri="{FF2B5EF4-FFF2-40B4-BE49-F238E27FC236}">
                  <a16:creationId xmlns:a16="http://schemas.microsoft.com/office/drawing/2014/main" id="{D35560BF-3063-45EC-8193-0C292BC4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3" name="Oval 89">
              <a:extLst>
                <a:ext uri="{FF2B5EF4-FFF2-40B4-BE49-F238E27FC236}">
                  <a16:creationId xmlns:a16="http://schemas.microsoft.com/office/drawing/2014/main" id="{027B53C2-54F8-42FD-8194-51C152B26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4" name="Oval 90">
              <a:extLst>
                <a:ext uri="{FF2B5EF4-FFF2-40B4-BE49-F238E27FC236}">
                  <a16:creationId xmlns:a16="http://schemas.microsoft.com/office/drawing/2014/main" id="{130C9195-B709-4CCB-82B3-B52AAA00E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5" name="Oval 91">
              <a:extLst>
                <a:ext uri="{FF2B5EF4-FFF2-40B4-BE49-F238E27FC236}">
                  <a16:creationId xmlns:a16="http://schemas.microsoft.com/office/drawing/2014/main" id="{CC297EE3-07AF-44D2-8505-7961BBB8B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86" name="Group 85">
            <a:extLst>
              <a:ext uri="{FF2B5EF4-FFF2-40B4-BE49-F238E27FC236}">
                <a16:creationId xmlns:a16="http://schemas.microsoft.com/office/drawing/2014/main" id="{F3ACC14D-5781-4B5B-BB28-5338EDDB473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679048" y="-19572"/>
            <a:ext cx="152400" cy="990600"/>
            <a:chOff x="4693" y="1480"/>
            <a:chExt cx="72" cy="559"/>
          </a:xfrm>
        </p:grpSpPr>
        <p:sp>
          <p:nvSpPr>
            <p:cNvPr id="287" name="Oval 86">
              <a:extLst>
                <a:ext uri="{FF2B5EF4-FFF2-40B4-BE49-F238E27FC236}">
                  <a16:creationId xmlns:a16="http://schemas.microsoft.com/office/drawing/2014/main" id="{9584EC73-AA62-482C-BAB4-32696848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8" name="Oval 87">
              <a:extLst>
                <a:ext uri="{FF2B5EF4-FFF2-40B4-BE49-F238E27FC236}">
                  <a16:creationId xmlns:a16="http://schemas.microsoft.com/office/drawing/2014/main" id="{C80EF8A4-4DCD-4EB8-BE1C-35753C04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89" name="Oval 88">
              <a:extLst>
                <a:ext uri="{FF2B5EF4-FFF2-40B4-BE49-F238E27FC236}">
                  <a16:creationId xmlns:a16="http://schemas.microsoft.com/office/drawing/2014/main" id="{BE8FD268-0672-42B5-9B48-DAB34EF81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0" name="Oval 89">
              <a:extLst>
                <a:ext uri="{FF2B5EF4-FFF2-40B4-BE49-F238E27FC236}">
                  <a16:creationId xmlns:a16="http://schemas.microsoft.com/office/drawing/2014/main" id="{E03AD75E-5A3F-4FE7-B5BD-A6D997945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1" name="Oval 90">
              <a:extLst>
                <a:ext uri="{FF2B5EF4-FFF2-40B4-BE49-F238E27FC236}">
                  <a16:creationId xmlns:a16="http://schemas.microsoft.com/office/drawing/2014/main" id="{E340F708-1694-4F67-9757-01B4AD80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2" name="Oval 91">
              <a:extLst>
                <a:ext uri="{FF2B5EF4-FFF2-40B4-BE49-F238E27FC236}">
                  <a16:creationId xmlns:a16="http://schemas.microsoft.com/office/drawing/2014/main" id="{27ED79B9-12ED-4DA9-AFD0-18EFFC343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93" name="Group 85">
            <a:extLst>
              <a:ext uri="{FF2B5EF4-FFF2-40B4-BE49-F238E27FC236}">
                <a16:creationId xmlns:a16="http://schemas.microsoft.com/office/drawing/2014/main" id="{23F13B7D-E44E-4379-AA48-9F46584544D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-451413" y="-28035"/>
            <a:ext cx="152400" cy="990600"/>
            <a:chOff x="4693" y="1480"/>
            <a:chExt cx="72" cy="559"/>
          </a:xfrm>
        </p:grpSpPr>
        <p:sp>
          <p:nvSpPr>
            <p:cNvPr id="294" name="Oval 86">
              <a:extLst>
                <a:ext uri="{FF2B5EF4-FFF2-40B4-BE49-F238E27FC236}">
                  <a16:creationId xmlns:a16="http://schemas.microsoft.com/office/drawing/2014/main" id="{A89F45DD-E5EE-4254-B7BE-AC4020183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5" name="Oval 87">
              <a:extLst>
                <a:ext uri="{FF2B5EF4-FFF2-40B4-BE49-F238E27FC236}">
                  <a16:creationId xmlns:a16="http://schemas.microsoft.com/office/drawing/2014/main" id="{4C8640E0-197A-4401-890D-A7D6DB7A0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6" name="Oval 88">
              <a:extLst>
                <a:ext uri="{FF2B5EF4-FFF2-40B4-BE49-F238E27FC236}">
                  <a16:creationId xmlns:a16="http://schemas.microsoft.com/office/drawing/2014/main" id="{1C825DE1-B210-4638-9385-4BD65624D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Oval 89">
              <a:extLst>
                <a:ext uri="{FF2B5EF4-FFF2-40B4-BE49-F238E27FC236}">
                  <a16:creationId xmlns:a16="http://schemas.microsoft.com/office/drawing/2014/main" id="{ED4D579D-41F4-45ED-915B-EF2E31581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8" name="Oval 90">
              <a:extLst>
                <a:ext uri="{FF2B5EF4-FFF2-40B4-BE49-F238E27FC236}">
                  <a16:creationId xmlns:a16="http://schemas.microsoft.com/office/drawing/2014/main" id="{09E30B03-A8F0-469E-9E5C-7E356350C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9" name="Oval 91">
              <a:extLst>
                <a:ext uri="{FF2B5EF4-FFF2-40B4-BE49-F238E27FC236}">
                  <a16:creationId xmlns:a16="http://schemas.microsoft.com/office/drawing/2014/main" id="{50D71F20-AA43-4873-BC6A-49EBACFDF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4D6E6FA-C34A-44C4-8D52-7C02D7071C64}"/>
              </a:ext>
            </a:extLst>
          </p:cNvPr>
          <p:cNvGrpSpPr/>
          <p:nvPr/>
        </p:nvGrpSpPr>
        <p:grpSpPr>
          <a:xfrm>
            <a:off x="5939564" y="6150871"/>
            <a:ext cx="846488" cy="109504"/>
            <a:chOff x="684903" y="260136"/>
            <a:chExt cx="846488" cy="109504"/>
          </a:xfrm>
          <a:solidFill>
            <a:srgbClr val="00B050"/>
          </a:solidFill>
        </p:grpSpPr>
        <p:sp>
          <p:nvSpPr>
            <p:cNvPr id="120" name="Oval 86">
              <a:extLst>
                <a:ext uri="{FF2B5EF4-FFF2-40B4-BE49-F238E27FC236}">
                  <a16:creationId xmlns:a16="http://schemas.microsoft.com/office/drawing/2014/main" id="{4072C78C-F2E6-4BE5-ADE9-91B6F4D9F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03" y="263314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1" name="Oval 87">
              <a:extLst>
                <a:ext uri="{FF2B5EF4-FFF2-40B4-BE49-F238E27FC236}">
                  <a16:creationId xmlns:a16="http://schemas.microsoft.com/office/drawing/2014/main" id="{602D8E58-8327-4D06-9215-2893153FA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947" y="260136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2" name="Oval 88">
              <a:extLst>
                <a:ext uri="{FF2B5EF4-FFF2-40B4-BE49-F238E27FC236}">
                  <a16:creationId xmlns:a16="http://schemas.microsoft.com/office/drawing/2014/main" id="{DDF756B4-2227-4DCF-841B-ABEB8E621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425" y="263314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3" name="Oval 89">
              <a:extLst>
                <a:ext uri="{FF2B5EF4-FFF2-40B4-BE49-F238E27FC236}">
                  <a16:creationId xmlns:a16="http://schemas.microsoft.com/office/drawing/2014/main" id="{D8CB4C4A-7EB0-41B3-A8F3-2311562D2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673" y="260136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4" name="Oval 89">
              <a:extLst>
                <a:ext uri="{FF2B5EF4-FFF2-40B4-BE49-F238E27FC236}">
                  <a16:creationId xmlns:a16="http://schemas.microsoft.com/office/drawing/2014/main" id="{CE17C10E-FCF3-4C65-ADB6-E3C7F4FB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91" y="260136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8B0F1DC8-F8F3-4E9E-864C-3C9FC1968393}"/>
              </a:ext>
            </a:extLst>
          </p:cNvPr>
          <p:cNvSpPr/>
          <p:nvPr/>
        </p:nvSpPr>
        <p:spPr>
          <a:xfrm>
            <a:off x="7036489" y="5626909"/>
            <a:ext cx="367991" cy="256478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3D2665C-56FF-44B8-B021-E4BDDDD93574}"/>
              </a:ext>
            </a:extLst>
          </p:cNvPr>
          <p:cNvGrpSpPr/>
          <p:nvPr/>
        </p:nvGrpSpPr>
        <p:grpSpPr>
          <a:xfrm>
            <a:off x="5930835" y="5902521"/>
            <a:ext cx="846488" cy="109504"/>
            <a:chOff x="684903" y="260136"/>
            <a:chExt cx="846488" cy="109504"/>
          </a:xfrm>
          <a:solidFill>
            <a:srgbClr val="00B050"/>
          </a:solidFill>
        </p:grpSpPr>
        <p:sp>
          <p:nvSpPr>
            <p:cNvPr id="127" name="Oval 86">
              <a:extLst>
                <a:ext uri="{FF2B5EF4-FFF2-40B4-BE49-F238E27FC236}">
                  <a16:creationId xmlns:a16="http://schemas.microsoft.com/office/drawing/2014/main" id="{EEDE713C-9261-455C-A479-31739CE4B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03" y="263314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8" name="Oval 87">
              <a:extLst>
                <a:ext uri="{FF2B5EF4-FFF2-40B4-BE49-F238E27FC236}">
                  <a16:creationId xmlns:a16="http://schemas.microsoft.com/office/drawing/2014/main" id="{37BED477-FA14-4978-9A73-0B823492B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947" y="260136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29" name="Oval 88">
              <a:extLst>
                <a:ext uri="{FF2B5EF4-FFF2-40B4-BE49-F238E27FC236}">
                  <a16:creationId xmlns:a16="http://schemas.microsoft.com/office/drawing/2014/main" id="{326599D9-7134-4BDA-9226-7B6B41B7C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425" y="263314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0" name="Oval 89">
              <a:extLst>
                <a:ext uri="{FF2B5EF4-FFF2-40B4-BE49-F238E27FC236}">
                  <a16:creationId xmlns:a16="http://schemas.microsoft.com/office/drawing/2014/main" id="{D263A6DE-8138-42E6-A513-460D10C1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673" y="260136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1" name="Oval 89">
              <a:extLst>
                <a:ext uri="{FF2B5EF4-FFF2-40B4-BE49-F238E27FC236}">
                  <a16:creationId xmlns:a16="http://schemas.microsoft.com/office/drawing/2014/main" id="{F190A52D-7D14-4241-B2D8-5CD1CE878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91" y="260136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554D374-19D6-4390-B348-BE924809B65D}"/>
              </a:ext>
            </a:extLst>
          </p:cNvPr>
          <p:cNvGrpSpPr/>
          <p:nvPr/>
        </p:nvGrpSpPr>
        <p:grpSpPr>
          <a:xfrm>
            <a:off x="5939564" y="5679836"/>
            <a:ext cx="846488" cy="109504"/>
            <a:chOff x="684903" y="260136"/>
            <a:chExt cx="846488" cy="109504"/>
          </a:xfrm>
          <a:solidFill>
            <a:srgbClr val="00B050"/>
          </a:solidFill>
        </p:grpSpPr>
        <p:sp>
          <p:nvSpPr>
            <p:cNvPr id="133" name="Oval 86">
              <a:extLst>
                <a:ext uri="{FF2B5EF4-FFF2-40B4-BE49-F238E27FC236}">
                  <a16:creationId xmlns:a16="http://schemas.microsoft.com/office/drawing/2014/main" id="{1F1ADDE1-5EF9-4CD1-8F7C-CD089C02C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03" y="263314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4" name="Oval 87">
              <a:extLst>
                <a:ext uri="{FF2B5EF4-FFF2-40B4-BE49-F238E27FC236}">
                  <a16:creationId xmlns:a16="http://schemas.microsoft.com/office/drawing/2014/main" id="{F6DD64F4-6512-46AC-9057-43594BF73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947" y="260136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5" name="Oval 88">
              <a:extLst>
                <a:ext uri="{FF2B5EF4-FFF2-40B4-BE49-F238E27FC236}">
                  <a16:creationId xmlns:a16="http://schemas.microsoft.com/office/drawing/2014/main" id="{90D16C59-2B76-40DC-AD5C-0BA2594D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425" y="263314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6" name="Oval 89">
              <a:extLst>
                <a:ext uri="{FF2B5EF4-FFF2-40B4-BE49-F238E27FC236}">
                  <a16:creationId xmlns:a16="http://schemas.microsoft.com/office/drawing/2014/main" id="{A007D863-690B-4F9A-8590-922886F7E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673" y="260136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37" name="Oval 89">
              <a:extLst>
                <a:ext uri="{FF2B5EF4-FFF2-40B4-BE49-F238E27FC236}">
                  <a16:creationId xmlns:a16="http://schemas.microsoft.com/office/drawing/2014/main" id="{5AC12242-3FF2-4131-8E52-EB341B61D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991" y="260136"/>
              <a:ext cx="152400" cy="10632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9C244E2-DFD9-49B8-8CDD-DAAC8860AEDA}"/>
              </a:ext>
            </a:extLst>
          </p:cNvPr>
          <p:cNvGrpSpPr/>
          <p:nvPr/>
        </p:nvGrpSpPr>
        <p:grpSpPr>
          <a:xfrm>
            <a:off x="3322577" y="271311"/>
            <a:ext cx="1252180" cy="461665"/>
            <a:chOff x="3512992" y="906720"/>
            <a:chExt cx="1252180" cy="46166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8C69D5F-D02A-48BF-A4A6-52FE1E7D833E}"/>
                </a:ext>
              </a:extLst>
            </p:cNvPr>
            <p:cNvSpPr txBox="1"/>
            <p:nvPr/>
          </p:nvSpPr>
          <p:spPr>
            <a:xfrm>
              <a:off x="4096399" y="906720"/>
              <a:ext cx="668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n+1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114A61A-CD88-40F6-A59F-90FC3DC37791}"/>
                </a:ext>
              </a:extLst>
            </p:cNvPr>
            <p:cNvCxnSpPr>
              <a:cxnSpLocks/>
              <a:stCxn id="139" idx="1"/>
            </p:cNvCxnSpPr>
            <p:nvPr/>
          </p:nvCxnSpPr>
          <p:spPr>
            <a:xfrm flipH="1" flipV="1">
              <a:off x="3512992" y="1105028"/>
              <a:ext cx="583407" cy="3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062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82C45087-36E8-4600-9FB7-B3BB81ADC902}"/>
              </a:ext>
            </a:extLst>
          </p:cNvPr>
          <p:cNvSpPr/>
          <p:nvPr/>
        </p:nvSpPr>
        <p:spPr>
          <a:xfrm>
            <a:off x="9399010" y="5190335"/>
            <a:ext cx="1006655" cy="599005"/>
          </a:xfrm>
          <a:custGeom>
            <a:avLst/>
            <a:gdLst>
              <a:gd name="connsiteX0" fmla="*/ 985916 w 1006655"/>
              <a:gd name="connsiteY0" fmla="*/ 58739 h 599005"/>
              <a:gd name="connsiteX1" fmla="*/ 697818 w 1006655"/>
              <a:gd name="connsiteY1" fmla="*/ 509676 h 599005"/>
              <a:gd name="connsiteX2" fmla="*/ 46464 w 1006655"/>
              <a:gd name="connsiteY2" fmla="*/ 559780 h 599005"/>
              <a:gd name="connsiteX3" fmla="*/ 159198 w 1006655"/>
              <a:gd name="connsiteY3" fmla="*/ 58739 h 599005"/>
              <a:gd name="connsiteX4" fmla="*/ 985916 w 1006655"/>
              <a:gd name="connsiteY4" fmla="*/ 58739 h 5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655" h="599005">
                <a:moveTo>
                  <a:pt x="985916" y="58739"/>
                </a:moveTo>
                <a:cubicBezTo>
                  <a:pt x="1075686" y="133895"/>
                  <a:pt x="854393" y="426169"/>
                  <a:pt x="697818" y="509676"/>
                </a:cubicBezTo>
                <a:cubicBezTo>
                  <a:pt x="541243" y="593183"/>
                  <a:pt x="136234" y="634936"/>
                  <a:pt x="46464" y="559780"/>
                </a:cubicBezTo>
                <a:cubicBezTo>
                  <a:pt x="-43306" y="484624"/>
                  <a:pt x="-1553" y="140158"/>
                  <a:pt x="159198" y="58739"/>
                </a:cubicBezTo>
                <a:cubicBezTo>
                  <a:pt x="319949" y="-22680"/>
                  <a:pt x="896146" y="-16417"/>
                  <a:pt x="985916" y="58739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C900125D-B6D5-4BAC-936E-6B1526579C9C}"/>
              </a:ext>
            </a:extLst>
          </p:cNvPr>
          <p:cNvSpPr/>
          <p:nvPr/>
        </p:nvSpPr>
        <p:spPr>
          <a:xfrm>
            <a:off x="9387839" y="3330087"/>
            <a:ext cx="927535" cy="1660543"/>
          </a:xfrm>
          <a:custGeom>
            <a:avLst/>
            <a:gdLst>
              <a:gd name="connsiteX0" fmla="*/ 771619 w 927535"/>
              <a:gd name="connsiteY0" fmla="*/ 1518154 h 1660543"/>
              <a:gd name="connsiteX1" fmla="*/ 120265 w 927535"/>
              <a:gd name="connsiteY1" fmla="*/ 1468050 h 1660543"/>
              <a:gd name="connsiteX2" fmla="*/ 70161 w 927535"/>
              <a:gd name="connsiteY2" fmla="*/ 140291 h 1660543"/>
              <a:gd name="connsiteX3" fmla="*/ 871827 w 927535"/>
              <a:gd name="connsiteY3" fmla="*/ 190395 h 1660543"/>
              <a:gd name="connsiteX4" fmla="*/ 771619 w 927535"/>
              <a:gd name="connsiteY4" fmla="*/ 1518154 h 166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35" h="1660543">
                <a:moveTo>
                  <a:pt x="771619" y="1518154"/>
                </a:moveTo>
                <a:cubicBezTo>
                  <a:pt x="646359" y="1731096"/>
                  <a:pt x="237175" y="1697694"/>
                  <a:pt x="120265" y="1468050"/>
                </a:cubicBezTo>
                <a:cubicBezTo>
                  <a:pt x="3355" y="1238406"/>
                  <a:pt x="-55099" y="353233"/>
                  <a:pt x="70161" y="140291"/>
                </a:cubicBezTo>
                <a:cubicBezTo>
                  <a:pt x="195421" y="-72651"/>
                  <a:pt x="750742" y="-32986"/>
                  <a:pt x="871827" y="190395"/>
                </a:cubicBezTo>
                <a:cubicBezTo>
                  <a:pt x="992912" y="413776"/>
                  <a:pt x="896879" y="1305212"/>
                  <a:pt x="771619" y="1518154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3D363045-232E-491F-A4BB-063EFA127750}"/>
              </a:ext>
            </a:extLst>
          </p:cNvPr>
          <p:cNvSpPr/>
          <p:nvPr/>
        </p:nvSpPr>
        <p:spPr>
          <a:xfrm>
            <a:off x="8472920" y="1340385"/>
            <a:ext cx="2847759" cy="1963628"/>
          </a:xfrm>
          <a:custGeom>
            <a:avLst/>
            <a:gdLst>
              <a:gd name="connsiteX0" fmla="*/ 1598855 w 2847759"/>
              <a:gd name="connsiteY0" fmla="*/ 100777 h 1963628"/>
              <a:gd name="connsiteX1" fmla="*/ 2813880 w 2847759"/>
              <a:gd name="connsiteY1" fmla="*/ 1165489 h 1963628"/>
              <a:gd name="connsiteX2" fmla="*/ 2287787 w 2847759"/>
              <a:gd name="connsiteY2" fmla="*/ 1854420 h 1963628"/>
              <a:gd name="connsiteX3" fmla="*/ 33102 w 2847759"/>
              <a:gd name="connsiteY3" fmla="*/ 1791790 h 1963628"/>
              <a:gd name="connsiteX4" fmla="*/ 985080 w 2847759"/>
              <a:gd name="connsiteY4" fmla="*/ 238563 h 1963628"/>
              <a:gd name="connsiteX5" fmla="*/ 1598855 w 2847759"/>
              <a:gd name="connsiteY5" fmla="*/ 100777 h 19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59" h="1963628">
                <a:moveTo>
                  <a:pt x="1598855" y="100777"/>
                </a:moveTo>
                <a:cubicBezTo>
                  <a:pt x="1903655" y="255265"/>
                  <a:pt x="2699058" y="873215"/>
                  <a:pt x="2813880" y="1165489"/>
                </a:cubicBezTo>
                <a:cubicBezTo>
                  <a:pt x="2928702" y="1457763"/>
                  <a:pt x="2751250" y="1750036"/>
                  <a:pt x="2287787" y="1854420"/>
                </a:cubicBezTo>
                <a:cubicBezTo>
                  <a:pt x="1824324" y="1958804"/>
                  <a:pt x="250220" y="2061100"/>
                  <a:pt x="33102" y="1791790"/>
                </a:cubicBezTo>
                <a:cubicBezTo>
                  <a:pt x="-184016" y="1522481"/>
                  <a:pt x="728297" y="524574"/>
                  <a:pt x="985080" y="238563"/>
                </a:cubicBezTo>
                <a:cubicBezTo>
                  <a:pt x="1241863" y="-47448"/>
                  <a:pt x="1294055" y="-53711"/>
                  <a:pt x="1598855" y="100777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41F606D-084F-424D-BF78-908934BFB380}"/>
              </a:ext>
            </a:extLst>
          </p:cNvPr>
          <p:cNvGrpSpPr/>
          <p:nvPr/>
        </p:nvGrpSpPr>
        <p:grpSpPr>
          <a:xfrm>
            <a:off x="8775773" y="1267695"/>
            <a:ext cx="2241470" cy="4700568"/>
            <a:chOff x="4897058" y="1268119"/>
            <a:chExt cx="2241470" cy="4700568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7E6AFBDB-A5A1-4E38-86DC-9D8CEB6ECA4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DDCE552-DA3E-4833-9D22-85C59AD7977E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72A0E15-36B7-4A13-9137-D4F6E9226950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9207F13-87F1-4619-9640-464F6DB814E8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E7C2D3A-0764-43DD-B06F-BA55D9D647D0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842956D-BCD9-4159-9502-906BEFA236A7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A20D35BA-468C-4529-B967-125BBA3C4414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EC9B1998-880A-446E-81D6-41A6B3782A64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0BF68191-BD81-4619-99C1-CF38135FCE55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70FD7683-2BEB-4878-B62C-31B935C901D5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FEB8D0F2-3071-46F5-B994-C639FE21E28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076E9A98-2065-4AF2-ABD0-656A6E12AF2B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4A79C44C-3D70-47AF-920B-7AA7D51CAD3E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E21C4-0ABD-4822-8102-F8EECA11635C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0C69ED-9EDD-49ED-A497-A9EF765C3B3E}"/>
              </a:ext>
            </a:extLst>
          </p:cNvPr>
          <p:cNvSpPr/>
          <p:nvPr/>
        </p:nvSpPr>
        <p:spPr>
          <a:xfrm>
            <a:off x="3141023" y="4243965"/>
            <a:ext cx="885808" cy="1591878"/>
          </a:xfrm>
          <a:custGeom>
            <a:avLst/>
            <a:gdLst>
              <a:gd name="connsiteX0" fmla="*/ 287714 w 885808"/>
              <a:gd name="connsiteY0" fmla="*/ 59241 h 1591878"/>
              <a:gd name="connsiteX1" fmla="*/ 856426 w 885808"/>
              <a:gd name="connsiteY1" fmla="*/ 148451 h 1591878"/>
              <a:gd name="connsiteX2" fmla="*/ 733763 w 885808"/>
              <a:gd name="connsiteY2" fmla="*/ 1430841 h 1591878"/>
              <a:gd name="connsiteX3" fmla="*/ 131597 w 885808"/>
              <a:gd name="connsiteY3" fmla="*/ 1464295 h 1591878"/>
              <a:gd name="connsiteX4" fmla="*/ 8933 w 885808"/>
              <a:gd name="connsiteY4" fmla="*/ 438382 h 1591878"/>
              <a:gd name="connsiteX5" fmla="*/ 287714 w 885808"/>
              <a:gd name="connsiteY5" fmla="*/ 59241 h 1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08" h="1591878">
                <a:moveTo>
                  <a:pt x="287714" y="59241"/>
                </a:moveTo>
                <a:cubicBezTo>
                  <a:pt x="428963" y="10919"/>
                  <a:pt x="782084" y="-80149"/>
                  <a:pt x="856426" y="148451"/>
                </a:cubicBezTo>
                <a:cubicBezTo>
                  <a:pt x="930768" y="377051"/>
                  <a:pt x="854568" y="1211534"/>
                  <a:pt x="733763" y="1430841"/>
                </a:cubicBezTo>
                <a:cubicBezTo>
                  <a:pt x="612958" y="1650148"/>
                  <a:pt x="252402" y="1629705"/>
                  <a:pt x="131597" y="1464295"/>
                </a:cubicBezTo>
                <a:cubicBezTo>
                  <a:pt x="10792" y="1298885"/>
                  <a:pt x="-17087" y="670699"/>
                  <a:pt x="8933" y="438382"/>
                </a:cubicBezTo>
                <a:cubicBezTo>
                  <a:pt x="34952" y="206065"/>
                  <a:pt x="146465" y="107563"/>
                  <a:pt x="287714" y="5924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F12078-8D68-4316-B469-B749A6372F1B}"/>
              </a:ext>
            </a:extLst>
          </p:cNvPr>
          <p:cNvSpPr/>
          <p:nvPr/>
        </p:nvSpPr>
        <p:spPr>
          <a:xfrm>
            <a:off x="2313012" y="1382692"/>
            <a:ext cx="2670640" cy="2614945"/>
          </a:xfrm>
          <a:custGeom>
            <a:avLst/>
            <a:gdLst>
              <a:gd name="connsiteX0" fmla="*/ 1093422 w 2670640"/>
              <a:gd name="connsiteY0" fmla="*/ 2563675 h 2614945"/>
              <a:gd name="connsiteX1" fmla="*/ 1996671 w 2670640"/>
              <a:gd name="connsiteY1" fmla="*/ 2240290 h 2614945"/>
              <a:gd name="connsiteX2" fmla="*/ 2665744 w 2670640"/>
              <a:gd name="connsiteY2" fmla="*/ 1325890 h 2614945"/>
              <a:gd name="connsiteX3" fmla="*/ 1650983 w 2670640"/>
              <a:gd name="connsiteY3" fmla="*/ 121558 h 2614945"/>
              <a:gd name="connsiteX4" fmla="*/ 959608 w 2670640"/>
              <a:gd name="connsiteY4" fmla="*/ 166163 h 2614945"/>
              <a:gd name="connsiteX5" fmla="*/ 603 w 2670640"/>
              <a:gd name="connsiteY5" fmla="*/ 1225529 h 2614945"/>
              <a:gd name="connsiteX6" fmla="*/ 1093422 w 2670640"/>
              <a:gd name="connsiteY6" fmla="*/ 2563675 h 261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0640" h="2614945">
                <a:moveTo>
                  <a:pt x="1093422" y="2563675"/>
                </a:moveTo>
                <a:cubicBezTo>
                  <a:pt x="1426100" y="2732802"/>
                  <a:pt x="1734617" y="2446587"/>
                  <a:pt x="1996671" y="2240290"/>
                </a:cubicBezTo>
                <a:cubicBezTo>
                  <a:pt x="2258725" y="2033993"/>
                  <a:pt x="2723359" y="1679012"/>
                  <a:pt x="2665744" y="1325890"/>
                </a:cubicBezTo>
                <a:cubicBezTo>
                  <a:pt x="2608129" y="972768"/>
                  <a:pt x="1935339" y="314846"/>
                  <a:pt x="1650983" y="121558"/>
                </a:cubicBezTo>
                <a:cubicBezTo>
                  <a:pt x="1366627" y="-71730"/>
                  <a:pt x="1234671" y="-17832"/>
                  <a:pt x="959608" y="166163"/>
                </a:cubicBezTo>
                <a:cubicBezTo>
                  <a:pt x="684545" y="350158"/>
                  <a:pt x="-23558" y="831519"/>
                  <a:pt x="603" y="1225529"/>
                </a:cubicBezTo>
                <a:cubicBezTo>
                  <a:pt x="24764" y="1619539"/>
                  <a:pt x="760744" y="2394548"/>
                  <a:pt x="1093422" y="2563675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F8F31-4156-4449-AAD0-DADBBD89A9EA}"/>
              </a:ext>
            </a:extLst>
          </p:cNvPr>
          <p:cNvGrpSpPr/>
          <p:nvPr/>
        </p:nvGrpSpPr>
        <p:grpSpPr>
          <a:xfrm>
            <a:off x="2517283" y="1309848"/>
            <a:ext cx="2241470" cy="4700568"/>
            <a:chOff x="4897058" y="1268119"/>
            <a:chExt cx="2241470" cy="4700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F142E-C50A-4E15-8CB3-4360BF8E06C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A0FDF-365B-4DB2-B35C-D8EF82795475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E0F95-94DB-4726-8B89-C9F6EA1C0AA6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CE4F8-293E-4A3E-A7CB-66FBB1CDEF83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08A6B7-9F56-4F72-8699-806249E148CD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BA8D87-7DB6-449A-A81A-759D1C3F8AFF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AEC82-5AFA-44B8-9F31-BA1439E1F429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D9681-CCA5-4D3D-9084-6AE1DE33B8EB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79E1F2-2DAB-415B-8C49-0B9A0320653A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74B5C8-EBEE-49A3-A911-B44A43C57754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CEFCA0-42B4-427B-ABFF-D1EE710457F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33B559-4BDB-458A-9DED-BD743118AA26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B2925D-2BE9-419B-97FE-8C7828E74149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C6E612-7029-4A9E-95BE-B7F5ECE395F8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1">
            <a:extLst>
              <a:ext uri="{FF2B5EF4-FFF2-40B4-BE49-F238E27FC236}">
                <a16:creationId xmlns:a16="http://schemas.microsoft.com/office/drawing/2014/main" id="{5717D392-A0E8-47F7-8D5C-0059A26FBCB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79" name="1-new">
            <a:extLst>
              <a:ext uri="{FF2B5EF4-FFF2-40B4-BE49-F238E27FC236}">
                <a16:creationId xmlns:a16="http://schemas.microsoft.com/office/drawing/2014/main" id="{0B1B74ED-C114-4E73-8DB7-3D5C32266A5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0" name="2-new">
            <a:extLst>
              <a:ext uri="{FF2B5EF4-FFF2-40B4-BE49-F238E27FC236}">
                <a16:creationId xmlns:a16="http://schemas.microsoft.com/office/drawing/2014/main" id="{7276EA15-9DE7-42A8-9315-FB6237758EA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1" name="3-new">
            <a:extLst>
              <a:ext uri="{FF2B5EF4-FFF2-40B4-BE49-F238E27FC236}">
                <a16:creationId xmlns:a16="http://schemas.microsoft.com/office/drawing/2014/main" id="{55CDB559-DF34-47B9-89A7-9CBD5B446E7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2" name="4-new">
            <a:extLst>
              <a:ext uri="{FF2B5EF4-FFF2-40B4-BE49-F238E27FC236}">
                <a16:creationId xmlns:a16="http://schemas.microsoft.com/office/drawing/2014/main" id="{03050577-FDBF-4718-86D0-321530B3A50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3" name="5-new">
            <a:extLst>
              <a:ext uri="{FF2B5EF4-FFF2-40B4-BE49-F238E27FC236}">
                <a16:creationId xmlns:a16="http://schemas.microsoft.com/office/drawing/2014/main" id="{9E224683-C973-4C32-9B4A-36CD88FB815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4" name="6-new">
            <a:extLst>
              <a:ext uri="{FF2B5EF4-FFF2-40B4-BE49-F238E27FC236}">
                <a16:creationId xmlns:a16="http://schemas.microsoft.com/office/drawing/2014/main" id="{67761DB0-0833-4EFB-A3A4-155273BFC1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5" name="7-new">
            <a:extLst>
              <a:ext uri="{FF2B5EF4-FFF2-40B4-BE49-F238E27FC236}">
                <a16:creationId xmlns:a16="http://schemas.microsoft.com/office/drawing/2014/main" id="{08A1BD31-A3D0-447B-831B-15A2DF00DCB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6" name="8-new">
            <a:extLst>
              <a:ext uri="{FF2B5EF4-FFF2-40B4-BE49-F238E27FC236}">
                <a16:creationId xmlns:a16="http://schemas.microsoft.com/office/drawing/2014/main" id="{7B5E94AA-524A-49FA-8D2A-806B56F1412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7" name="9-new">
            <a:extLst>
              <a:ext uri="{FF2B5EF4-FFF2-40B4-BE49-F238E27FC236}">
                <a16:creationId xmlns:a16="http://schemas.microsoft.com/office/drawing/2014/main" id="{C368D5C9-6577-4B03-A388-0E84C687D61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8" name="10-new">
            <a:extLst>
              <a:ext uri="{FF2B5EF4-FFF2-40B4-BE49-F238E27FC236}">
                <a16:creationId xmlns:a16="http://schemas.microsoft.com/office/drawing/2014/main" id="{6ACA7A64-886F-4F5F-86C8-3D7C228DAFA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9" name="2">
            <a:extLst>
              <a:ext uri="{FF2B5EF4-FFF2-40B4-BE49-F238E27FC236}">
                <a16:creationId xmlns:a16="http://schemas.microsoft.com/office/drawing/2014/main" id="{C1F2F33A-0A50-4477-817F-20301B904CC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0" name="3">
            <a:extLst>
              <a:ext uri="{FF2B5EF4-FFF2-40B4-BE49-F238E27FC236}">
                <a16:creationId xmlns:a16="http://schemas.microsoft.com/office/drawing/2014/main" id="{F62C9E12-0D6D-463C-BB8D-D10DB01CEA7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1" name="4">
            <a:extLst>
              <a:ext uri="{FF2B5EF4-FFF2-40B4-BE49-F238E27FC236}">
                <a16:creationId xmlns:a16="http://schemas.microsoft.com/office/drawing/2014/main" id="{96C38BD3-C31D-425A-B873-D5577D1B778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2" name="5">
            <a:extLst>
              <a:ext uri="{FF2B5EF4-FFF2-40B4-BE49-F238E27FC236}">
                <a16:creationId xmlns:a16="http://schemas.microsoft.com/office/drawing/2014/main" id="{A47FA945-8345-4C52-BA53-2AB9E677AF2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3" name="6">
            <a:extLst>
              <a:ext uri="{FF2B5EF4-FFF2-40B4-BE49-F238E27FC236}">
                <a16:creationId xmlns:a16="http://schemas.microsoft.com/office/drawing/2014/main" id="{6E24CE4B-E669-41CC-8720-0DAC730D50F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4" name="7">
            <a:extLst>
              <a:ext uri="{FF2B5EF4-FFF2-40B4-BE49-F238E27FC236}">
                <a16:creationId xmlns:a16="http://schemas.microsoft.com/office/drawing/2014/main" id="{FA235A90-0B26-460E-BFF5-DB3111A44BF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5" name="8">
            <a:extLst>
              <a:ext uri="{FF2B5EF4-FFF2-40B4-BE49-F238E27FC236}">
                <a16:creationId xmlns:a16="http://schemas.microsoft.com/office/drawing/2014/main" id="{411764E1-602F-4BFF-A2D8-065EB044EDB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6" name="9">
            <a:extLst>
              <a:ext uri="{FF2B5EF4-FFF2-40B4-BE49-F238E27FC236}">
                <a16:creationId xmlns:a16="http://schemas.microsoft.com/office/drawing/2014/main" id="{F3980874-B361-489E-AC3F-CAFB9A6DA8F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106326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97" name="10">
            <a:extLst>
              <a:ext uri="{FF2B5EF4-FFF2-40B4-BE49-F238E27FC236}">
                <a16:creationId xmlns:a16="http://schemas.microsoft.com/office/drawing/2014/main" id="{BAD6B031-3E3D-4F82-BABD-4A579735BC5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83280" y="457200"/>
            <a:ext cx="152400" cy="79885"/>
          </a:xfrm>
          <a:prstGeom prst="ellipse">
            <a:avLst/>
          </a:prstGeom>
          <a:solidFill>
            <a:srgbClr val="00008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pitchFamily="34" charset="0"/>
            </a:endParaRPr>
          </a:p>
        </p:txBody>
      </p:sp>
      <p:grpSp>
        <p:nvGrpSpPr>
          <p:cNvPr id="198" name="Group 85">
            <a:extLst>
              <a:ext uri="{FF2B5EF4-FFF2-40B4-BE49-F238E27FC236}">
                <a16:creationId xmlns:a16="http://schemas.microsoft.com/office/drawing/2014/main" id="{9AA23E39-C8D8-4E93-BD5A-479DA067337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543352" y="0"/>
            <a:ext cx="152400" cy="990600"/>
            <a:chOff x="4693" y="1480"/>
            <a:chExt cx="72" cy="559"/>
          </a:xfrm>
        </p:grpSpPr>
        <p:sp>
          <p:nvSpPr>
            <p:cNvPr id="199" name="Oval 86">
              <a:extLst>
                <a:ext uri="{FF2B5EF4-FFF2-40B4-BE49-F238E27FC236}">
                  <a16:creationId xmlns:a16="http://schemas.microsoft.com/office/drawing/2014/main" id="{1DE4246A-3087-4EBA-A76C-DF8FDD771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0" name="Oval 87">
              <a:extLst>
                <a:ext uri="{FF2B5EF4-FFF2-40B4-BE49-F238E27FC236}">
                  <a16:creationId xmlns:a16="http://schemas.microsoft.com/office/drawing/2014/main" id="{F5037AAA-C2E1-4253-9855-BF773FB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1" name="Oval 88">
              <a:extLst>
                <a:ext uri="{FF2B5EF4-FFF2-40B4-BE49-F238E27FC236}">
                  <a16:creationId xmlns:a16="http://schemas.microsoft.com/office/drawing/2014/main" id="{E20A2F95-B381-44D9-933C-D6CEF94AB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2" name="Oval 89">
              <a:extLst>
                <a:ext uri="{FF2B5EF4-FFF2-40B4-BE49-F238E27FC236}">
                  <a16:creationId xmlns:a16="http://schemas.microsoft.com/office/drawing/2014/main" id="{C72B4A65-64C9-4065-9DA4-2FBB2463E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3" name="Oval 90">
              <a:extLst>
                <a:ext uri="{FF2B5EF4-FFF2-40B4-BE49-F238E27FC236}">
                  <a16:creationId xmlns:a16="http://schemas.microsoft.com/office/drawing/2014/main" id="{6A195007-D975-4594-8103-CFA0D358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88660939-B4FB-4B7E-A841-BC8F023D1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05" name="Group 85">
            <a:extLst>
              <a:ext uri="{FF2B5EF4-FFF2-40B4-BE49-F238E27FC236}">
                <a16:creationId xmlns:a16="http://schemas.microsoft.com/office/drawing/2014/main" id="{28B035FE-CC6D-4AAC-8AA8-ECFF9B4ADD6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22157" y="0"/>
            <a:ext cx="152400" cy="990600"/>
            <a:chOff x="4693" y="1480"/>
            <a:chExt cx="72" cy="559"/>
          </a:xfrm>
        </p:grpSpPr>
        <p:sp>
          <p:nvSpPr>
            <p:cNvPr id="206" name="Oval 86">
              <a:extLst>
                <a:ext uri="{FF2B5EF4-FFF2-40B4-BE49-F238E27FC236}">
                  <a16:creationId xmlns:a16="http://schemas.microsoft.com/office/drawing/2014/main" id="{F6DCA42E-521B-40FA-819F-D4BA8451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7" name="Oval 87">
              <a:extLst>
                <a:ext uri="{FF2B5EF4-FFF2-40B4-BE49-F238E27FC236}">
                  <a16:creationId xmlns:a16="http://schemas.microsoft.com/office/drawing/2014/main" id="{A113DB08-C7E1-4316-BE84-A5CA563F2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8" name="Oval 88">
              <a:extLst>
                <a:ext uri="{FF2B5EF4-FFF2-40B4-BE49-F238E27FC236}">
                  <a16:creationId xmlns:a16="http://schemas.microsoft.com/office/drawing/2014/main" id="{0CEC2AA7-DECB-41EB-9412-00B8CC8AD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9" name="Oval 89">
              <a:extLst>
                <a:ext uri="{FF2B5EF4-FFF2-40B4-BE49-F238E27FC236}">
                  <a16:creationId xmlns:a16="http://schemas.microsoft.com/office/drawing/2014/main" id="{959AB379-6574-4602-8568-5A41B5B45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0" name="Oval 90">
              <a:extLst>
                <a:ext uri="{FF2B5EF4-FFF2-40B4-BE49-F238E27FC236}">
                  <a16:creationId xmlns:a16="http://schemas.microsoft.com/office/drawing/2014/main" id="{007FF7EB-EA54-40C9-9843-1F74A2C31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1" name="Oval 91">
              <a:extLst>
                <a:ext uri="{FF2B5EF4-FFF2-40B4-BE49-F238E27FC236}">
                  <a16:creationId xmlns:a16="http://schemas.microsoft.com/office/drawing/2014/main" id="{BE56318E-9729-4BE1-8695-F4871EBFD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12" name="Group 85">
            <a:extLst>
              <a:ext uri="{FF2B5EF4-FFF2-40B4-BE49-F238E27FC236}">
                <a16:creationId xmlns:a16="http://schemas.microsoft.com/office/drawing/2014/main" id="{F65BFA82-615E-493A-B887-DAED1689FBE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476552" y="0"/>
            <a:ext cx="152400" cy="990600"/>
            <a:chOff x="4693" y="1480"/>
            <a:chExt cx="72" cy="559"/>
          </a:xfrm>
        </p:grpSpPr>
        <p:sp>
          <p:nvSpPr>
            <p:cNvPr id="213" name="Oval 86">
              <a:extLst>
                <a:ext uri="{FF2B5EF4-FFF2-40B4-BE49-F238E27FC236}">
                  <a16:creationId xmlns:a16="http://schemas.microsoft.com/office/drawing/2014/main" id="{652DE7A9-7ECD-45BB-B766-1E99AE833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4" name="Oval 87">
              <a:extLst>
                <a:ext uri="{FF2B5EF4-FFF2-40B4-BE49-F238E27FC236}">
                  <a16:creationId xmlns:a16="http://schemas.microsoft.com/office/drawing/2014/main" id="{511225F8-B57D-4E39-9C7C-42F30F03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5" name="Oval 88">
              <a:extLst>
                <a:ext uri="{FF2B5EF4-FFF2-40B4-BE49-F238E27FC236}">
                  <a16:creationId xmlns:a16="http://schemas.microsoft.com/office/drawing/2014/main" id="{DA9562C0-4AFA-4995-BFE0-7FB660D1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6" name="Oval 89">
              <a:extLst>
                <a:ext uri="{FF2B5EF4-FFF2-40B4-BE49-F238E27FC236}">
                  <a16:creationId xmlns:a16="http://schemas.microsoft.com/office/drawing/2014/main" id="{FDDCD108-BB4C-4047-8474-9242E1E42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7" name="Oval 90">
              <a:extLst>
                <a:ext uri="{FF2B5EF4-FFF2-40B4-BE49-F238E27FC236}">
                  <a16:creationId xmlns:a16="http://schemas.microsoft.com/office/drawing/2014/main" id="{01374FD1-39F2-449E-A9E1-C8037646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8" name="Oval 91">
              <a:extLst>
                <a:ext uri="{FF2B5EF4-FFF2-40B4-BE49-F238E27FC236}">
                  <a16:creationId xmlns:a16="http://schemas.microsoft.com/office/drawing/2014/main" id="{5729D27E-7022-43E9-B4D6-0BEDC90BA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20" name="Group 85">
            <a:extLst>
              <a:ext uri="{FF2B5EF4-FFF2-40B4-BE49-F238E27FC236}">
                <a16:creationId xmlns:a16="http://schemas.microsoft.com/office/drawing/2014/main" id="{5BC3EFAB-506A-4691-A885-7878CF4F53D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-510688" y="0"/>
            <a:ext cx="152400" cy="990600"/>
            <a:chOff x="4693" y="1480"/>
            <a:chExt cx="72" cy="559"/>
          </a:xfrm>
        </p:grpSpPr>
        <p:sp>
          <p:nvSpPr>
            <p:cNvPr id="221" name="Oval 86">
              <a:extLst>
                <a:ext uri="{FF2B5EF4-FFF2-40B4-BE49-F238E27FC236}">
                  <a16:creationId xmlns:a16="http://schemas.microsoft.com/office/drawing/2014/main" id="{99FE93D5-6BDA-454C-99E5-770E84739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2" name="Oval 87">
              <a:extLst>
                <a:ext uri="{FF2B5EF4-FFF2-40B4-BE49-F238E27FC236}">
                  <a16:creationId xmlns:a16="http://schemas.microsoft.com/office/drawing/2014/main" id="{D2879874-0FAE-459F-A359-83DAA9D3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3" name="Oval 88">
              <a:extLst>
                <a:ext uri="{FF2B5EF4-FFF2-40B4-BE49-F238E27FC236}">
                  <a16:creationId xmlns:a16="http://schemas.microsoft.com/office/drawing/2014/main" id="{7889374C-C498-407A-8F2A-4C4FC7AEA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4" name="Oval 89">
              <a:extLst>
                <a:ext uri="{FF2B5EF4-FFF2-40B4-BE49-F238E27FC236}">
                  <a16:creationId xmlns:a16="http://schemas.microsoft.com/office/drawing/2014/main" id="{B5D143CE-9C24-4A07-9CC1-391CBD296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5" name="Oval 90">
              <a:extLst>
                <a:ext uri="{FF2B5EF4-FFF2-40B4-BE49-F238E27FC236}">
                  <a16:creationId xmlns:a16="http://schemas.microsoft.com/office/drawing/2014/main" id="{801A36F1-CF4F-4B9B-B519-4E3D3B452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6" name="Oval 91">
              <a:extLst>
                <a:ext uri="{FF2B5EF4-FFF2-40B4-BE49-F238E27FC236}">
                  <a16:creationId xmlns:a16="http://schemas.microsoft.com/office/drawing/2014/main" id="{8A85A4EF-E21E-49A4-A102-0C376390B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58" name="full ramaining data">
            <a:extLst>
              <a:ext uri="{FF2B5EF4-FFF2-40B4-BE49-F238E27FC236}">
                <a16:creationId xmlns:a16="http://schemas.microsoft.com/office/drawing/2014/main" id="{BB1DC1B7-3914-41B0-905F-1EE82DB89935}"/>
              </a:ext>
            </a:extLst>
          </p:cNvPr>
          <p:cNvGrpSpPr/>
          <p:nvPr/>
        </p:nvGrpSpPr>
        <p:grpSpPr>
          <a:xfrm>
            <a:off x="2803300" y="2143664"/>
            <a:ext cx="1655119" cy="3251520"/>
            <a:chOff x="1826987" y="1858108"/>
            <a:chExt cx="1655119" cy="3251520"/>
          </a:xfrm>
          <a:solidFill>
            <a:srgbClr val="00B050"/>
          </a:solidFill>
        </p:grpSpPr>
        <p:grpSp>
          <p:nvGrpSpPr>
            <p:cNvPr id="259" name="remaining data">
              <a:extLst>
                <a:ext uri="{FF2B5EF4-FFF2-40B4-BE49-F238E27FC236}">
                  <a16:creationId xmlns:a16="http://schemas.microsoft.com/office/drawing/2014/main" id="{4F79238D-9B09-4CE9-86A4-A9597A57C0D0}"/>
                </a:ext>
              </a:extLst>
            </p:cNvPr>
            <p:cNvGrpSpPr>
              <a:grpSpLocks/>
            </p:cNvGrpSpPr>
            <p:nvPr/>
          </p:nvGrpSpPr>
          <p:grpSpPr bwMode="auto">
            <a:xfrm rot="2841696">
              <a:off x="3072368" y="2579282"/>
              <a:ext cx="152400" cy="639726"/>
              <a:chOff x="4693" y="1480"/>
              <a:chExt cx="72" cy="361"/>
            </a:xfrm>
            <a:grpFill/>
          </p:grpSpPr>
          <p:sp>
            <p:nvSpPr>
              <p:cNvPr id="317" name="Oval 86">
                <a:extLst>
                  <a:ext uri="{FF2B5EF4-FFF2-40B4-BE49-F238E27FC236}">
                    <a16:creationId xmlns:a16="http://schemas.microsoft.com/office/drawing/2014/main" id="{0A0A815B-7B18-4782-BAD7-064C1E124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18" name="Oval 87">
                <a:extLst>
                  <a:ext uri="{FF2B5EF4-FFF2-40B4-BE49-F238E27FC236}">
                    <a16:creationId xmlns:a16="http://schemas.microsoft.com/office/drawing/2014/main" id="{03520674-A2B5-40CE-BE57-E8ACD263A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19" name="Oval 88">
                <a:extLst>
                  <a:ext uri="{FF2B5EF4-FFF2-40B4-BE49-F238E27FC236}">
                    <a16:creationId xmlns:a16="http://schemas.microsoft.com/office/drawing/2014/main" id="{50563BC9-AFF7-417F-A837-7061D338C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20" name="Oval 89">
                <a:extLst>
                  <a:ext uri="{FF2B5EF4-FFF2-40B4-BE49-F238E27FC236}">
                    <a16:creationId xmlns:a16="http://schemas.microsoft.com/office/drawing/2014/main" id="{3382F812-6B9E-4D24-A8FB-05AF0C21C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60" name="remaining data">
              <a:extLst>
                <a:ext uri="{FF2B5EF4-FFF2-40B4-BE49-F238E27FC236}">
                  <a16:creationId xmlns:a16="http://schemas.microsoft.com/office/drawing/2014/main" id="{0AD04AED-4D98-42D7-AD9E-6F4E2900CD7E}"/>
                </a:ext>
              </a:extLst>
            </p:cNvPr>
            <p:cNvGrpSpPr>
              <a:grpSpLocks/>
            </p:cNvGrpSpPr>
            <p:nvPr/>
          </p:nvGrpSpPr>
          <p:grpSpPr bwMode="auto">
            <a:xfrm rot="18857096">
              <a:off x="3086043" y="1614445"/>
              <a:ext cx="152400" cy="639726"/>
              <a:chOff x="4693" y="1480"/>
              <a:chExt cx="72" cy="361"/>
            </a:xfrm>
            <a:grpFill/>
          </p:grpSpPr>
          <p:sp>
            <p:nvSpPr>
              <p:cNvPr id="313" name="Oval 86">
                <a:extLst>
                  <a:ext uri="{FF2B5EF4-FFF2-40B4-BE49-F238E27FC236}">
                    <a16:creationId xmlns:a16="http://schemas.microsoft.com/office/drawing/2014/main" id="{BB0C1F95-CF92-4DCB-9FB5-FE159BB8C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14" name="Oval 87">
                <a:extLst>
                  <a:ext uri="{FF2B5EF4-FFF2-40B4-BE49-F238E27FC236}">
                    <a16:creationId xmlns:a16="http://schemas.microsoft.com/office/drawing/2014/main" id="{957B148B-FD38-4352-9A2D-25A26373E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15" name="Oval 88">
                <a:extLst>
                  <a:ext uri="{FF2B5EF4-FFF2-40B4-BE49-F238E27FC236}">
                    <a16:creationId xmlns:a16="http://schemas.microsoft.com/office/drawing/2014/main" id="{B46B4D3D-53A6-45D3-B63B-44347FEAF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16" name="Oval 89">
                <a:extLst>
                  <a:ext uri="{FF2B5EF4-FFF2-40B4-BE49-F238E27FC236}">
                    <a16:creationId xmlns:a16="http://schemas.microsoft.com/office/drawing/2014/main" id="{5A26DDFB-920D-460D-AB23-89A425D44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61" name="remaining data">
              <a:extLst>
                <a:ext uri="{FF2B5EF4-FFF2-40B4-BE49-F238E27FC236}">
                  <a16:creationId xmlns:a16="http://schemas.microsoft.com/office/drawing/2014/main" id="{874DEF38-73A0-477D-A3E1-F126802E3193}"/>
                </a:ext>
              </a:extLst>
            </p:cNvPr>
            <p:cNvGrpSpPr>
              <a:grpSpLocks/>
            </p:cNvGrpSpPr>
            <p:nvPr/>
          </p:nvGrpSpPr>
          <p:grpSpPr bwMode="auto">
            <a:xfrm rot="2841696">
              <a:off x="2070650" y="1626370"/>
              <a:ext cx="152400" cy="639726"/>
              <a:chOff x="4693" y="1480"/>
              <a:chExt cx="72" cy="361"/>
            </a:xfrm>
            <a:grpFill/>
          </p:grpSpPr>
          <p:sp>
            <p:nvSpPr>
              <p:cNvPr id="309" name="Oval 86">
                <a:extLst>
                  <a:ext uri="{FF2B5EF4-FFF2-40B4-BE49-F238E27FC236}">
                    <a16:creationId xmlns:a16="http://schemas.microsoft.com/office/drawing/2014/main" id="{47EFD1E2-95BF-4BA5-8BCC-BFEB283AE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10" name="Oval 87">
                <a:extLst>
                  <a:ext uri="{FF2B5EF4-FFF2-40B4-BE49-F238E27FC236}">
                    <a16:creationId xmlns:a16="http://schemas.microsoft.com/office/drawing/2014/main" id="{E5982682-CE2F-4D18-A132-84F336F6E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11" name="Oval 88">
                <a:extLst>
                  <a:ext uri="{FF2B5EF4-FFF2-40B4-BE49-F238E27FC236}">
                    <a16:creationId xmlns:a16="http://schemas.microsoft.com/office/drawing/2014/main" id="{01EB48C5-6614-4ACF-AA6F-FEB226588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12" name="Oval 89">
                <a:extLst>
                  <a:ext uri="{FF2B5EF4-FFF2-40B4-BE49-F238E27FC236}">
                    <a16:creationId xmlns:a16="http://schemas.microsoft.com/office/drawing/2014/main" id="{27572B38-362B-4146-946E-493702923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62" name="remaining data">
              <a:extLst>
                <a:ext uri="{FF2B5EF4-FFF2-40B4-BE49-F238E27FC236}">
                  <a16:creationId xmlns:a16="http://schemas.microsoft.com/office/drawing/2014/main" id="{9AE03B20-4335-4238-913B-CB3595049316}"/>
                </a:ext>
              </a:extLst>
            </p:cNvPr>
            <p:cNvGrpSpPr>
              <a:grpSpLocks/>
            </p:cNvGrpSpPr>
            <p:nvPr/>
          </p:nvGrpSpPr>
          <p:grpSpPr bwMode="auto">
            <a:xfrm rot="18934859">
              <a:off x="2083914" y="2568888"/>
              <a:ext cx="152400" cy="639726"/>
              <a:chOff x="4693" y="1480"/>
              <a:chExt cx="72" cy="361"/>
            </a:xfrm>
            <a:grpFill/>
          </p:grpSpPr>
          <p:sp>
            <p:nvSpPr>
              <p:cNvPr id="305" name="Oval 86">
                <a:extLst>
                  <a:ext uri="{FF2B5EF4-FFF2-40B4-BE49-F238E27FC236}">
                    <a16:creationId xmlns:a16="http://schemas.microsoft.com/office/drawing/2014/main" id="{2B2C40FA-2EF5-4EF7-8F1B-47E1C802D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06" name="Oval 87">
                <a:extLst>
                  <a:ext uri="{FF2B5EF4-FFF2-40B4-BE49-F238E27FC236}">
                    <a16:creationId xmlns:a16="http://schemas.microsoft.com/office/drawing/2014/main" id="{4D4A2C3F-F283-484A-97AB-588B90DEE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07" name="Oval 88">
                <a:extLst>
                  <a:ext uri="{FF2B5EF4-FFF2-40B4-BE49-F238E27FC236}">
                    <a16:creationId xmlns:a16="http://schemas.microsoft.com/office/drawing/2014/main" id="{37793554-C95A-40E9-AEB6-361082C47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08" name="Oval 89">
                <a:extLst>
                  <a:ext uri="{FF2B5EF4-FFF2-40B4-BE49-F238E27FC236}">
                    <a16:creationId xmlns:a16="http://schemas.microsoft.com/office/drawing/2014/main" id="{A7260C3A-47B1-45BA-9520-06DD9AFD9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63" name="remaining data">
              <a:extLst>
                <a:ext uri="{FF2B5EF4-FFF2-40B4-BE49-F238E27FC236}">
                  <a16:creationId xmlns:a16="http://schemas.microsoft.com/office/drawing/2014/main" id="{AE0A06D5-0F27-411E-8BF9-5520A89DA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1673" y="3481229"/>
              <a:ext cx="152400" cy="639726"/>
              <a:chOff x="4693" y="1480"/>
              <a:chExt cx="72" cy="361"/>
            </a:xfrm>
            <a:grpFill/>
          </p:grpSpPr>
          <p:sp>
            <p:nvSpPr>
              <p:cNvPr id="301" name="Oval 86">
                <a:extLst>
                  <a:ext uri="{FF2B5EF4-FFF2-40B4-BE49-F238E27FC236}">
                    <a16:creationId xmlns:a16="http://schemas.microsoft.com/office/drawing/2014/main" id="{9F0BC340-6925-4749-9B45-6FA425F54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02" name="Oval 87">
                <a:extLst>
                  <a:ext uri="{FF2B5EF4-FFF2-40B4-BE49-F238E27FC236}">
                    <a16:creationId xmlns:a16="http://schemas.microsoft.com/office/drawing/2014/main" id="{DC6A6683-8025-48DE-8013-5660FE099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03" name="Oval 88">
                <a:extLst>
                  <a:ext uri="{FF2B5EF4-FFF2-40B4-BE49-F238E27FC236}">
                    <a16:creationId xmlns:a16="http://schemas.microsoft.com/office/drawing/2014/main" id="{A8C19D2A-B378-4E6E-BE55-BE7E9C68D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04" name="Oval 89">
                <a:extLst>
                  <a:ext uri="{FF2B5EF4-FFF2-40B4-BE49-F238E27FC236}">
                    <a16:creationId xmlns:a16="http://schemas.microsoft.com/office/drawing/2014/main" id="{EE994ECB-40B0-4675-86AC-5834F08E3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64" name="remaining data">
              <a:extLst>
                <a:ext uri="{FF2B5EF4-FFF2-40B4-BE49-F238E27FC236}">
                  <a16:creationId xmlns:a16="http://schemas.microsoft.com/office/drawing/2014/main" id="{55AE9FF9-5B18-4F31-98F4-A2DC72229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9508" y="4469902"/>
              <a:ext cx="152400" cy="639726"/>
              <a:chOff x="4693" y="1480"/>
              <a:chExt cx="72" cy="361"/>
            </a:xfrm>
            <a:grpFill/>
          </p:grpSpPr>
          <p:sp>
            <p:nvSpPr>
              <p:cNvPr id="265" name="Oval 86">
                <a:extLst>
                  <a:ext uri="{FF2B5EF4-FFF2-40B4-BE49-F238E27FC236}">
                    <a16:creationId xmlns:a16="http://schemas.microsoft.com/office/drawing/2014/main" id="{4AB7A31F-E5AE-4762-8080-DB6F4FBFC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66" name="Oval 87">
                <a:extLst>
                  <a:ext uri="{FF2B5EF4-FFF2-40B4-BE49-F238E27FC236}">
                    <a16:creationId xmlns:a16="http://schemas.microsoft.com/office/drawing/2014/main" id="{91DDC53C-D7F9-4D5B-A61C-D368634CB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67" name="Oval 88">
                <a:extLst>
                  <a:ext uri="{FF2B5EF4-FFF2-40B4-BE49-F238E27FC236}">
                    <a16:creationId xmlns:a16="http://schemas.microsoft.com/office/drawing/2014/main" id="{511FA94E-4027-4EDC-95C4-82941A7F8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300" name="Oval 89">
                <a:extLst>
                  <a:ext uri="{FF2B5EF4-FFF2-40B4-BE49-F238E27FC236}">
                    <a16:creationId xmlns:a16="http://schemas.microsoft.com/office/drawing/2014/main" id="{6CC1052E-4BD3-4953-B880-EDB6912B4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21" name="Group 85">
            <a:extLst>
              <a:ext uri="{FF2B5EF4-FFF2-40B4-BE49-F238E27FC236}">
                <a16:creationId xmlns:a16="http://schemas.microsoft.com/office/drawing/2014/main" id="{91E73AFF-4ABA-4237-8F5C-F15D11C03F02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4055841" y="1723635"/>
            <a:ext cx="152400" cy="990600"/>
            <a:chOff x="4693" y="1480"/>
            <a:chExt cx="72" cy="559"/>
          </a:xfrm>
        </p:grpSpPr>
        <p:sp>
          <p:nvSpPr>
            <p:cNvPr id="322" name="Oval 86">
              <a:extLst>
                <a:ext uri="{FF2B5EF4-FFF2-40B4-BE49-F238E27FC236}">
                  <a16:creationId xmlns:a16="http://schemas.microsoft.com/office/drawing/2014/main" id="{0C73FEDF-1168-43CC-82C6-556FB70F2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3" name="Oval 87">
              <a:extLst>
                <a:ext uri="{FF2B5EF4-FFF2-40B4-BE49-F238E27FC236}">
                  <a16:creationId xmlns:a16="http://schemas.microsoft.com/office/drawing/2014/main" id="{37DB46C1-6170-4A8E-BB5B-C5B4340A0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4" name="Oval 88">
              <a:extLst>
                <a:ext uri="{FF2B5EF4-FFF2-40B4-BE49-F238E27FC236}">
                  <a16:creationId xmlns:a16="http://schemas.microsoft.com/office/drawing/2014/main" id="{92039443-7D80-43E0-BD5A-5200D5E5D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5" name="Oval 89">
              <a:extLst>
                <a:ext uri="{FF2B5EF4-FFF2-40B4-BE49-F238E27FC236}">
                  <a16:creationId xmlns:a16="http://schemas.microsoft.com/office/drawing/2014/main" id="{72862329-45CE-4957-9A95-2589564CB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6" name="Oval 90">
              <a:extLst>
                <a:ext uri="{FF2B5EF4-FFF2-40B4-BE49-F238E27FC236}">
                  <a16:creationId xmlns:a16="http://schemas.microsoft.com/office/drawing/2014/main" id="{8F8EE12A-B65B-4F22-8271-25470928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Oval 91">
              <a:extLst>
                <a:ext uri="{FF2B5EF4-FFF2-40B4-BE49-F238E27FC236}">
                  <a16:creationId xmlns:a16="http://schemas.microsoft.com/office/drawing/2014/main" id="{AF7937D6-E021-43D3-9341-B43ACB6E2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28" name="Group 85">
            <a:extLst>
              <a:ext uri="{FF2B5EF4-FFF2-40B4-BE49-F238E27FC236}">
                <a16:creationId xmlns:a16="http://schemas.microsoft.com/office/drawing/2014/main" id="{8A9343A5-C0C7-4151-BA45-19000EBA5EB3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4041639" y="2678352"/>
            <a:ext cx="152400" cy="990600"/>
            <a:chOff x="4693" y="1480"/>
            <a:chExt cx="72" cy="559"/>
          </a:xfrm>
        </p:grpSpPr>
        <p:sp>
          <p:nvSpPr>
            <p:cNvPr id="329" name="Oval 86">
              <a:extLst>
                <a:ext uri="{FF2B5EF4-FFF2-40B4-BE49-F238E27FC236}">
                  <a16:creationId xmlns:a16="http://schemas.microsoft.com/office/drawing/2014/main" id="{8AA277F1-D4D6-4A45-B38B-78E372B5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Oval 87">
              <a:extLst>
                <a:ext uri="{FF2B5EF4-FFF2-40B4-BE49-F238E27FC236}">
                  <a16:creationId xmlns:a16="http://schemas.microsoft.com/office/drawing/2014/main" id="{EC47F07D-C7CB-4686-905B-8656635C2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Oval 88">
              <a:extLst>
                <a:ext uri="{FF2B5EF4-FFF2-40B4-BE49-F238E27FC236}">
                  <a16:creationId xmlns:a16="http://schemas.microsoft.com/office/drawing/2014/main" id="{8FC8E328-6509-4625-9AC3-99770C09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2" name="Oval 89">
              <a:extLst>
                <a:ext uri="{FF2B5EF4-FFF2-40B4-BE49-F238E27FC236}">
                  <a16:creationId xmlns:a16="http://schemas.microsoft.com/office/drawing/2014/main" id="{2594E288-2C66-4902-B88B-724E1AA70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3" name="Oval 90">
              <a:extLst>
                <a:ext uri="{FF2B5EF4-FFF2-40B4-BE49-F238E27FC236}">
                  <a16:creationId xmlns:a16="http://schemas.microsoft.com/office/drawing/2014/main" id="{5A0C3E2B-BBAD-4882-882E-277403947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Oval 91">
              <a:extLst>
                <a:ext uri="{FF2B5EF4-FFF2-40B4-BE49-F238E27FC236}">
                  <a16:creationId xmlns:a16="http://schemas.microsoft.com/office/drawing/2014/main" id="{BA25D608-E7E7-4F20-99C5-97D94D843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35" name="Group 85">
            <a:extLst>
              <a:ext uri="{FF2B5EF4-FFF2-40B4-BE49-F238E27FC236}">
                <a16:creationId xmlns:a16="http://schemas.microsoft.com/office/drawing/2014/main" id="{6ED5E051-FFF2-4365-86ED-FFBF32BC6046}"/>
              </a:ext>
            </a:extLst>
          </p:cNvPr>
          <p:cNvGrpSpPr>
            <a:grpSpLocks/>
          </p:cNvGrpSpPr>
          <p:nvPr/>
        </p:nvGrpSpPr>
        <p:grpSpPr bwMode="auto">
          <a:xfrm>
            <a:off x="3527848" y="3812258"/>
            <a:ext cx="152400" cy="639726"/>
            <a:chOff x="4693" y="1576"/>
            <a:chExt cx="72" cy="361"/>
          </a:xfrm>
        </p:grpSpPr>
        <p:sp>
          <p:nvSpPr>
            <p:cNvPr id="336" name="Oval 87">
              <a:extLst>
                <a:ext uri="{FF2B5EF4-FFF2-40B4-BE49-F238E27FC236}">
                  <a16:creationId xmlns:a16="http://schemas.microsoft.com/office/drawing/2014/main" id="{D617F46A-7C44-43F3-A09B-D2E8BDA8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7" name="Oval 88">
              <a:extLst>
                <a:ext uri="{FF2B5EF4-FFF2-40B4-BE49-F238E27FC236}">
                  <a16:creationId xmlns:a16="http://schemas.microsoft.com/office/drawing/2014/main" id="{72A818E0-1485-4FA8-8870-64C45EAB1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8" name="Oval 89">
              <a:extLst>
                <a:ext uri="{FF2B5EF4-FFF2-40B4-BE49-F238E27FC236}">
                  <a16:creationId xmlns:a16="http://schemas.microsoft.com/office/drawing/2014/main" id="{7B18AF4A-1851-4B17-AF28-A3D86883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9" name="Oval 91">
              <a:extLst>
                <a:ext uri="{FF2B5EF4-FFF2-40B4-BE49-F238E27FC236}">
                  <a16:creationId xmlns:a16="http://schemas.microsoft.com/office/drawing/2014/main" id="{74EEF5AB-D2B6-4895-B623-11EC4DB18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40" name="Group 85">
            <a:extLst>
              <a:ext uri="{FF2B5EF4-FFF2-40B4-BE49-F238E27FC236}">
                <a16:creationId xmlns:a16="http://schemas.microsoft.com/office/drawing/2014/main" id="{6097823C-DBA7-4DFC-BAB9-0ACBDDF20841}"/>
              </a:ext>
            </a:extLst>
          </p:cNvPr>
          <p:cNvGrpSpPr>
            <a:grpSpLocks/>
          </p:cNvGrpSpPr>
          <p:nvPr/>
        </p:nvGrpSpPr>
        <p:grpSpPr bwMode="auto">
          <a:xfrm>
            <a:off x="3526137" y="5693671"/>
            <a:ext cx="152400" cy="457200"/>
            <a:chOff x="4693" y="1480"/>
            <a:chExt cx="72" cy="258"/>
          </a:xfrm>
        </p:grpSpPr>
        <p:sp>
          <p:nvSpPr>
            <p:cNvPr id="341" name="Oval 86">
              <a:extLst>
                <a:ext uri="{FF2B5EF4-FFF2-40B4-BE49-F238E27FC236}">
                  <a16:creationId xmlns:a16="http://schemas.microsoft.com/office/drawing/2014/main" id="{180A90E3-4BBB-49BF-8777-F41F09C3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2" name="Oval 87">
              <a:extLst>
                <a:ext uri="{FF2B5EF4-FFF2-40B4-BE49-F238E27FC236}">
                  <a16:creationId xmlns:a16="http://schemas.microsoft.com/office/drawing/2014/main" id="{885A2BCF-D930-4A47-AE3D-4BDD4647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3" name="Oval 88">
              <a:extLst>
                <a:ext uri="{FF2B5EF4-FFF2-40B4-BE49-F238E27FC236}">
                  <a16:creationId xmlns:a16="http://schemas.microsoft.com/office/drawing/2014/main" id="{28F907A3-E69B-4B76-8078-83060A9F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44" name="Group 85">
            <a:extLst>
              <a:ext uri="{FF2B5EF4-FFF2-40B4-BE49-F238E27FC236}">
                <a16:creationId xmlns:a16="http://schemas.microsoft.com/office/drawing/2014/main" id="{8D2E26CB-756B-4660-96AF-17829A09CA1F}"/>
              </a:ext>
            </a:extLst>
          </p:cNvPr>
          <p:cNvGrpSpPr>
            <a:grpSpLocks/>
          </p:cNvGrpSpPr>
          <p:nvPr/>
        </p:nvGrpSpPr>
        <p:grpSpPr bwMode="auto">
          <a:xfrm>
            <a:off x="3527682" y="4714839"/>
            <a:ext cx="152400" cy="639726"/>
            <a:chOff x="4693" y="1576"/>
            <a:chExt cx="72" cy="361"/>
          </a:xfrm>
        </p:grpSpPr>
        <p:sp>
          <p:nvSpPr>
            <p:cNvPr id="345" name="Oval 87">
              <a:extLst>
                <a:ext uri="{FF2B5EF4-FFF2-40B4-BE49-F238E27FC236}">
                  <a16:creationId xmlns:a16="http://schemas.microsoft.com/office/drawing/2014/main" id="{733F9C7E-97E3-4167-9E72-8B0A2E870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6" name="Oval 88">
              <a:extLst>
                <a:ext uri="{FF2B5EF4-FFF2-40B4-BE49-F238E27FC236}">
                  <a16:creationId xmlns:a16="http://schemas.microsoft.com/office/drawing/2014/main" id="{4A01D1C7-6F53-4B4F-8BB6-9F06C31C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7" name="Oval 89">
              <a:extLst>
                <a:ext uri="{FF2B5EF4-FFF2-40B4-BE49-F238E27FC236}">
                  <a16:creationId xmlns:a16="http://schemas.microsoft.com/office/drawing/2014/main" id="{7A1F4348-DFBB-4B89-BDDC-D686F9CD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8" name="Oval 91">
              <a:extLst>
                <a:ext uri="{FF2B5EF4-FFF2-40B4-BE49-F238E27FC236}">
                  <a16:creationId xmlns:a16="http://schemas.microsoft.com/office/drawing/2014/main" id="{93680E79-7106-4464-99CF-8BA72726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53" name="Group 85">
            <a:extLst>
              <a:ext uri="{FF2B5EF4-FFF2-40B4-BE49-F238E27FC236}">
                <a16:creationId xmlns:a16="http://schemas.microsoft.com/office/drawing/2014/main" id="{17525562-DA88-4903-8077-B0DFEC84724A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3060322" y="2663893"/>
            <a:ext cx="152400" cy="990600"/>
            <a:chOff x="4693" y="1480"/>
            <a:chExt cx="72" cy="559"/>
          </a:xfrm>
        </p:grpSpPr>
        <p:sp>
          <p:nvSpPr>
            <p:cNvPr id="354" name="Oval 86">
              <a:extLst>
                <a:ext uri="{FF2B5EF4-FFF2-40B4-BE49-F238E27FC236}">
                  <a16:creationId xmlns:a16="http://schemas.microsoft.com/office/drawing/2014/main" id="{6A7A3DBF-6312-44DD-B5C0-B92D00216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5" name="Oval 87">
              <a:extLst>
                <a:ext uri="{FF2B5EF4-FFF2-40B4-BE49-F238E27FC236}">
                  <a16:creationId xmlns:a16="http://schemas.microsoft.com/office/drawing/2014/main" id="{BCD4243B-0914-4491-BC23-BCB3335D3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Oval 88">
              <a:extLst>
                <a:ext uri="{FF2B5EF4-FFF2-40B4-BE49-F238E27FC236}">
                  <a16:creationId xmlns:a16="http://schemas.microsoft.com/office/drawing/2014/main" id="{8F6BC2C9-487B-438F-B840-E0698694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Oval 89">
              <a:extLst>
                <a:ext uri="{FF2B5EF4-FFF2-40B4-BE49-F238E27FC236}">
                  <a16:creationId xmlns:a16="http://schemas.microsoft.com/office/drawing/2014/main" id="{F3581E80-3116-4DE7-ADFA-832092EF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Oval 90">
              <a:extLst>
                <a:ext uri="{FF2B5EF4-FFF2-40B4-BE49-F238E27FC236}">
                  <a16:creationId xmlns:a16="http://schemas.microsoft.com/office/drawing/2014/main" id="{AC120A14-9753-4E84-8B2E-F67C8E77F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9" name="Oval 91">
              <a:extLst>
                <a:ext uri="{FF2B5EF4-FFF2-40B4-BE49-F238E27FC236}">
                  <a16:creationId xmlns:a16="http://schemas.microsoft.com/office/drawing/2014/main" id="{98706056-77F8-4B1E-A17F-8B13A7343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60" name="Group 85">
            <a:extLst>
              <a:ext uri="{FF2B5EF4-FFF2-40B4-BE49-F238E27FC236}">
                <a16:creationId xmlns:a16="http://schemas.microsoft.com/office/drawing/2014/main" id="{84B4DECF-B586-4398-835B-D12D59CF1591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3087185" y="1695773"/>
            <a:ext cx="152400" cy="990600"/>
            <a:chOff x="4693" y="1480"/>
            <a:chExt cx="72" cy="559"/>
          </a:xfrm>
        </p:grpSpPr>
        <p:sp>
          <p:nvSpPr>
            <p:cNvPr id="361" name="Oval 86">
              <a:extLst>
                <a:ext uri="{FF2B5EF4-FFF2-40B4-BE49-F238E27FC236}">
                  <a16:creationId xmlns:a16="http://schemas.microsoft.com/office/drawing/2014/main" id="{901E7922-B01C-4791-AB63-4B7179409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2" name="Oval 87">
              <a:extLst>
                <a:ext uri="{FF2B5EF4-FFF2-40B4-BE49-F238E27FC236}">
                  <a16:creationId xmlns:a16="http://schemas.microsoft.com/office/drawing/2014/main" id="{119E74AE-BCA7-4C5A-862C-9648C786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3" name="Oval 88">
              <a:extLst>
                <a:ext uri="{FF2B5EF4-FFF2-40B4-BE49-F238E27FC236}">
                  <a16:creationId xmlns:a16="http://schemas.microsoft.com/office/drawing/2014/main" id="{97B5F8C8-F6CB-4C2E-91C6-5E09F77B6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4" name="Oval 89">
              <a:extLst>
                <a:ext uri="{FF2B5EF4-FFF2-40B4-BE49-F238E27FC236}">
                  <a16:creationId xmlns:a16="http://schemas.microsoft.com/office/drawing/2014/main" id="{FAE86675-7FED-4534-8540-4B4EBB685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5" name="Oval 90">
              <a:extLst>
                <a:ext uri="{FF2B5EF4-FFF2-40B4-BE49-F238E27FC236}">
                  <a16:creationId xmlns:a16="http://schemas.microsoft.com/office/drawing/2014/main" id="{5A70CAAE-5679-4D5A-8B63-CAD289473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Oval 91">
              <a:extLst>
                <a:ext uri="{FF2B5EF4-FFF2-40B4-BE49-F238E27FC236}">
                  <a16:creationId xmlns:a16="http://schemas.microsoft.com/office/drawing/2014/main" id="{B911713A-D31D-4450-8A80-1F10308F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ED06B3F-6F2B-4BD7-85A7-23EA880895C8}"/>
              </a:ext>
            </a:extLst>
          </p:cNvPr>
          <p:cNvSpPr/>
          <p:nvPr/>
        </p:nvSpPr>
        <p:spPr>
          <a:xfrm>
            <a:off x="5874046" y="5060489"/>
            <a:ext cx="1612231" cy="47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Controller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98E685-EB9D-4C20-8961-DD441C876057}"/>
              </a:ext>
            </a:extLst>
          </p:cNvPr>
          <p:cNvGrpSpPr/>
          <p:nvPr/>
        </p:nvGrpSpPr>
        <p:grpSpPr>
          <a:xfrm>
            <a:off x="5930835" y="5626909"/>
            <a:ext cx="1473645" cy="633466"/>
            <a:chOff x="5930835" y="5626909"/>
            <a:chExt cx="1473645" cy="633466"/>
          </a:xfrm>
        </p:grpSpPr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D6A99B07-482D-4D62-8583-66F237E5AC46}"/>
                </a:ext>
              </a:extLst>
            </p:cNvPr>
            <p:cNvGrpSpPr/>
            <p:nvPr/>
          </p:nvGrpSpPr>
          <p:grpSpPr>
            <a:xfrm>
              <a:off x="5939564" y="6150871"/>
              <a:ext cx="846488" cy="109504"/>
              <a:chOff x="684903" y="260136"/>
              <a:chExt cx="846488" cy="109504"/>
            </a:xfrm>
            <a:solidFill>
              <a:srgbClr val="00B050"/>
            </a:solidFill>
          </p:grpSpPr>
          <p:sp>
            <p:nvSpPr>
              <p:cNvPr id="249" name="Oval 86">
                <a:extLst>
                  <a:ext uri="{FF2B5EF4-FFF2-40B4-BE49-F238E27FC236}">
                    <a16:creationId xmlns:a16="http://schemas.microsoft.com/office/drawing/2014/main" id="{D4E81283-E709-4892-9B0C-D9FFE84A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903" y="263314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50" name="Oval 87">
                <a:extLst>
                  <a:ext uri="{FF2B5EF4-FFF2-40B4-BE49-F238E27FC236}">
                    <a16:creationId xmlns:a16="http://schemas.microsoft.com/office/drawing/2014/main" id="{BF7A434F-44F5-47A7-BED4-9825498E8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947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51" name="Oval 88">
                <a:extLst>
                  <a:ext uri="{FF2B5EF4-FFF2-40B4-BE49-F238E27FC236}">
                    <a16:creationId xmlns:a16="http://schemas.microsoft.com/office/drawing/2014/main" id="{CCD5901B-67D2-41FE-9B7A-1414FF5D4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425" y="263314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52" name="Oval 89">
                <a:extLst>
                  <a:ext uri="{FF2B5EF4-FFF2-40B4-BE49-F238E27FC236}">
                    <a16:creationId xmlns:a16="http://schemas.microsoft.com/office/drawing/2014/main" id="{4F659ADD-95F3-4E1C-8BEF-65DD4501B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673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53" name="Oval 89">
                <a:extLst>
                  <a:ext uri="{FF2B5EF4-FFF2-40B4-BE49-F238E27FC236}">
                    <a16:creationId xmlns:a16="http://schemas.microsoft.com/office/drawing/2014/main" id="{A3BD61A8-8814-475F-835E-DF86C9648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991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54" name="Rectangle: Rounded Corners 253">
              <a:extLst>
                <a:ext uri="{FF2B5EF4-FFF2-40B4-BE49-F238E27FC236}">
                  <a16:creationId xmlns:a16="http://schemas.microsoft.com/office/drawing/2014/main" id="{97FF5334-E6D0-4E42-9A18-4657647DBAAC}"/>
                </a:ext>
              </a:extLst>
            </p:cNvPr>
            <p:cNvSpPr/>
            <p:nvPr/>
          </p:nvSpPr>
          <p:spPr>
            <a:xfrm>
              <a:off x="7036489" y="5626909"/>
              <a:ext cx="367991" cy="256478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7ACEC5EA-8CA8-4125-BA55-2D2E94234A49}"/>
                </a:ext>
              </a:extLst>
            </p:cNvPr>
            <p:cNvGrpSpPr/>
            <p:nvPr/>
          </p:nvGrpSpPr>
          <p:grpSpPr>
            <a:xfrm>
              <a:off x="5930835" y="5902521"/>
              <a:ext cx="846488" cy="109504"/>
              <a:chOff x="684903" y="260136"/>
              <a:chExt cx="846488" cy="109504"/>
            </a:xfrm>
            <a:solidFill>
              <a:srgbClr val="00B050"/>
            </a:solidFill>
          </p:grpSpPr>
          <p:sp>
            <p:nvSpPr>
              <p:cNvPr id="256" name="Oval 86">
                <a:extLst>
                  <a:ext uri="{FF2B5EF4-FFF2-40B4-BE49-F238E27FC236}">
                    <a16:creationId xmlns:a16="http://schemas.microsoft.com/office/drawing/2014/main" id="{0237359A-9D51-42F4-A187-1A2DA331C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903" y="263314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57" name="Oval 87">
                <a:extLst>
                  <a:ext uri="{FF2B5EF4-FFF2-40B4-BE49-F238E27FC236}">
                    <a16:creationId xmlns:a16="http://schemas.microsoft.com/office/drawing/2014/main" id="{746CA796-9122-4322-9378-BDE59C140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947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68" name="Oval 88">
                <a:extLst>
                  <a:ext uri="{FF2B5EF4-FFF2-40B4-BE49-F238E27FC236}">
                    <a16:creationId xmlns:a16="http://schemas.microsoft.com/office/drawing/2014/main" id="{9839CB63-A434-4A28-A278-B7824F4CE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425" y="263314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69" name="Oval 89">
                <a:extLst>
                  <a:ext uri="{FF2B5EF4-FFF2-40B4-BE49-F238E27FC236}">
                    <a16:creationId xmlns:a16="http://schemas.microsoft.com/office/drawing/2014/main" id="{F2764AEF-9FA0-48E4-818D-C2401B587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673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70" name="Oval 89">
                <a:extLst>
                  <a:ext uri="{FF2B5EF4-FFF2-40B4-BE49-F238E27FC236}">
                    <a16:creationId xmlns:a16="http://schemas.microsoft.com/office/drawing/2014/main" id="{B27F5769-D2F7-4D6C-AF73-D2E245EF9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991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637A554D-72B7-4418-A3DA-02F5A8802DD0}"/>
                </a:ext>
              </a:extLst>
            </p:cNvPr>
            <p:cNvGrpSpPr/>
            <p:nvPr/>
          </p:nvGrpSpPr>
          <p:grpSpPr>
            <a:xfrm>
              <a:off x="5939564" y="5679836"/>
              <a:ext cx="846488" cy="109504"/>
              <a:chOff x="684903" y="260136"/>
              <a:chExt cx="846488" cy="109504"/>
            </a:xfrm>
            <a:solidFill>
              <a:srgbClr val="00B050"/>
            </a:solidFill>
          </p:grpSpPr>
          <p:sp>
            <p:nvSpPr>
              <p:cNvPr id="272" name="Oval 86">
                <a:extLst>
                  <a:ext uri="{FF2B5EF4-FFF2-40B4-BE49-F238E27FC236}">
                    <a16:creationId xmlns:a16="http://schemas.microsoft.com/office/drawing/2014/main" id="{91AEE049-C13B-4AD2-AE05-B2FBA0484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903" y="263314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73" name="Oval 87">
                <a:extLst>
                  <a:ext uri="{FF2B5EF4-FFF2-40B4-BE49-F238E27FC236}">
                    <a16:creationId xmlns:a16="http://schemas.microsoft.com/office/drawing/2014/main" id="{F464D8A4-35AF-41DA-8853-232B1D11A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947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74" name="Oval 88">
                <a:extLst>
                  <a:ext uri="{FF2B5EF4-FFF2-40B4-BE49-F238E27FC236}">
                    <a16:creationId xmlns:a16="http://schemas.microsoft.com/office/drawing/2014/main" id="{4DD6BEF8-D404-412F-8C28-78BC2B9D2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425" y="263314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75" name="Oval 89">
                <a:extLst>
                  <a:ext uri="{FF2B5EF4-FFF2-40B4-BE49-F238E27FC236}">
                    <a16:creationId xmlns:a16="http://schemas.microsoft.com/office/drawing/2014/main" id="{F6F84567-70B6-4FF9-A8E3-6CCC8A2B1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673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276" name="Oval 89">
                <a:extLst>
                  <a:ext uri="{FF2B5EF4-FFF2-40B4-BE49-F238E27FC236}">
                    <a16:creationId xmlns:a16="http://schemas.microsoft.com/office/drawing/2014/main" id="{DC17F142-4F08-45E8-A14B-654CE2382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991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55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1 0.00046 L 0.0125 0.1479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36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3 0.00069 L 0.52305 0.00763 L 0.52552 0.14513 " pathEditMode="relative" rAng="0" ptsTypes="AAA">
                                      <p:cBhvr>
                                        <p:cTn id="8" dur="3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7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381 0.00046 L 0.0125 0.14791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3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273 0.00069 L 0.52305 0.00763 L 0.52552 0.14513 " pathEditMode="relative" rAng="0" ptsTypes="AAA">
                                      <p:cBhvr>
                                        <p:cTn id="12" dur="3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72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381 0.00046 L 0.0125 0.14791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3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73 0.00069 L 0.52305 0.00763 L 0.52552 0.14513 " pathEditMode="relative" rAng="0" ptsTypes="AAA">
                                      <p:cBhvr>
                                        <p:cTn id="16" dur="3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722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1381 0.00046 L 0.0125 0.14791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36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273 0.00069 L 0.52305 0.00763 L 0.52552 0.14513 " pathEditMode="relative" rAng="0" ptsTypes="AAA">
                                      <p:cBhvr>
                                        <p:cTn id="20" dur="3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722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381 0.00046 L 0.0125 0.14791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36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273 0.00069 L 0.52305 0.00763 L 0.52552 0.14513 " pathEditMode="relative" rAng="0" ptsTypes="AAA">
                                      <p:cBhvr>
                                        <p:cTn id="24" dur="3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722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273 0.00069 L 0.52305 0.00763 L 0.52552 0.14513 " pathEditMode="relative" rAng="0" ptsTypes="AAA">
                                      <p:cBhvr>
                                        <p:cTn id="26" dur="3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722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1381 0.00046 L 0.0125 0.14791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36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273 0.00069 L 0.52305 0.00763 L 0.52552 0.14513 " pathEditMode="relative" rAng="0" ptsTypes="AAA">
                                      <p:cBhvr>
                                        <p:cTn id="30" dur="3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722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1381 0.00046 L 0.0125 0.14791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36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0273 0.00069 L 0.52305 0.00763 L 0.52552 0.14513 " pathEditMode="relative" rAng="0" ptsTypes="AAA">
                                      <p:cBhvr>
                                        <p:cTn id="34" dur="3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722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1381 0.00046 L 0.0125 0.14791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36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-0.00273 0.00069 L 0.52305 0.00763 L 0.52552 0.14513 " pathEditMode="relative" rAng="0" ptsTypes="AAA">
                                      <p:cBhvr>
                                        <p:cTn id="38" dur="3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722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0.01381 0.00046 L 0.0125 0.14791 " pathEditMode="relative" rAng="0" ptsTypes="AA">
                                      <p:cBhvr>
                                        <p:cTn id="40" dur="3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36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00273 0.00069 L 0.52305 0.00763 L 0.52552 0.14513 " pathEditMode="relative" rAng="0" ptsTypes="AAA">
                                      <p:cBhvr>
                                        <p:cTn id="42" dur="3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06" y="722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1381 0.00047 L 0.0125 0.14792 " pathEditMode="relative" rAng="0" ptsTypes="AA">
                                      <p:cBhvr>
                                        <p:cTn id="44" dur="3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36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293 0.00023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2929 0.0002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293 0.0002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293 0.00023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-1.11111E-6 L 0.01263 0.01991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99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885 -0.01667 L -0.01016 0.02199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91667E-6 -4.81481E-6 L -2.91667E-6 0.02408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70833E-6 2.59259E-6 L -2.70833E-6 0.02407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91667E-6 2.22222E-6 L -2.91667E-6 0.02407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664 -0.0125 L 0.01263 0.01991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162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885 -0.01666 L -0.01016 0.022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9A07-DCC2-4AE8-B1F4-61FE42D8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Programs on Modern Hardware Environments (Datacenters/Clouds)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05F2AC7-1551-46E1-8919-FF79A627DBC7}"/>
              </a:ext>
            </a:extLst>
          </p:cNvPr>
          <p:cNvSpPr/>
          <p:nvPr/>
        </p:nvSpPr>
        <p:spPr>
          <a:xfrm>
            <a:off x="1105569" y="2656919"/>
            <a:ext cx="3364336" cy="2401412"/>
          </a:xfrm>
          <a:custGeom>
            <a:avLst/>
            <a:gdLst>
              <a:gd name="connsiteX0" fmla="*/ 0 w 2856061"/>
              <a:gd name="connsiteY0" fmla="*/ 240141 h 2401412"/>
              <a:gd name="connsiteX1" fmla="*/ 240141 w 2856061"/>
              <a:gd name="connsiteY1" fmla="*/ 0 h 2401412"/>
              <a:gd name="connsiteX2" fmla="*/ 2615920 w 2856061"/>
              <a:gd name="connsiteY2" fmla="*/ 0 h 2401412"/>
              <a:gd name="connsiteX3" fmla="*/ 2856061 w 2856061"/>
              <a:gd name="connsiteY3" fmla="*/ 240141 h 2401412"/>
              <a:gd name="connsiteX4" fmla="*/ 2856061 w 2856061"/>
              <a:gd name="connsiteY4" fmla="*/ 2161271 h 2401412"/>
              <a:gd name="connsiteX5" fmla="*/ 2615920 w 2856061"/>
              <a:gd name="connsiteY5" fmla="*/ 2401412 h 2401412"/>
              <a:gd name="connsiteX6" fmla="*/ 240141 w 2856061"/>
              <a:gd name="connsiteY6" fmla="*/ 2401412 h 2401412"/>
              <a:gd name="connsiteX7" fmla="*/ 0 w 2856061"/>
              <a:gd name="connsiteY7" fmla="*/ 2161271 h 2401412"/>
              <a:gd name="connsiteX8" fmla="*/ 0 w 2856061"/>
              <a:gd name="connsiteY8" fmla="*/ 240141 h 240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6061" h="2401412">
                <a:moveTo>
                  <a:pt x="0" y="240141"/>
                </a:moveTo>
                <a:cubicBezTo>
                  <a:pt x="0" y="107515"/>
                  <a:pt x="107515" y="0"/>
                  <a:pt x="240141" y="0"/>
                </a:cubicBezTo>
                <a:lnTo>
                  <a:pt x="2615920" y="0"/>
                </a:lnTo>
                <a:cubicBezTo>
                  <a:pt x="2748546" y="0"/>
                  <a:pt x="2856061" y="107515"/>
                  <a:pt x="2856061" y="240141"/>
                </a:cubicBezTo>
                <a:lnTo>
                  <a:pt x="2856061" y="2161271"/>
                </a:lnTo>
                <a:cubicBezTo>
                  <a:pt x="2856061" y="2293897"/>
                  <a:pt x="2748546" y="2401412"/>
                  <a:pt x="2615920" y="2401412"/>
                </a:cubicBezTo>
                <a:lnTo>
                  <a:pt x="240141" y="2401412"/>
                </a:lnTo>
                <a:cubicBezTo>
                  <a:pt x="107515" y="2401412"/>
                  <a:pt x="0" y="2293897"/>
                  <a:pt x="0" y="2161271"/>
                </a:cubicBezTo>
                <a:lnTo>
                  <a:pt x="0" y="2401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205" tIns="173205" rIns="173205" bIns="173205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>
                <a:solidFill>
                  <a:schemeClr val="bg1"/>
                </a:solidFill>
              </a:rPr>
              <a:t>1. Highly Dynamic Environments</a:t>
            </a:r>
          </a:p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800" kern="1200" dirty="0">
                <a:solidFill>
                  <a:schemeClr val="bg1"/>
                </a:solidFill>
                <a:latin typeface="Gill Sans MT" panose="020B0502020104020203" pitchFamily="34" charset="0"/>
              </a:rPr>
              <a:t>a. Hardware Maintenance</a:t>
            </a:r>
          </a:p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SzPct val="90000"/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bg1"/>
                </a:solidFill>
                <a:latin typeface="Gill Sans MT" panose="020B0502020104020203" pitchFamily="34" charset="0"/>
              </a:rPr>
              <a:t>b. Resource fluctuations</a:t>
            </a:r>
          </a:p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SzPct val="90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c. </a:t>
            </a:r>
            <a:r>
              <a:rPr lang="en-US" dirty="0" err="1">
                <a:solidFill>
                  <a:schemeClr val="bg1"/>
                </a:solidFill>
                <a:latin typeface="Gill Sans MT" panose="020B0502020104020203" pitchFamily="34" charset="0"/>
              </a:rPr>
              <a:t>Failtures</a:t>
            </a:r>
            <a:endParaRPr lang="en-US" sz="1800" kern="1200" dirty="0">
              <a:solidFill>
                <a:schemeClr val="bg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652225-CC3A-4AAD-9D91-0D57A0809AE3}"/>
              </a:ext>
            </a:extLst>
          </p:cNvPr>
          <p:cNvSpPr/>
          <p:nvPr/>
        </p:nvSpPr>
        <p:spPr>
          <a:xfrm>
            <a:off x="5531506" y="3527812"/>
            <a:ext cx="544016" cy="659625"/>
          </a:xfrm>
          <a:custGeom>
            <a:avLst/>
            <a:gdLst>
              <a:gd name="connsiteX0" fmla="*/ 0 w 544016"/>
              <a:gd name="connsiteY0" fmla="*/ 127279 h 636396"/>
              <a:gd name="connsiteX1" fmla="*/ 272008 w 544016"/>
              <a:gd name="connsiteY1" fmla="*/ 127279 h 636396"/>
              <a:gd name="connsiteX2" fmla="*/ 272008 w 544016"/>
              <a:gd name="connsiteY2" fmla="*/ 0 h 636396"/>
              <a:gd name="connsiteX3" fmla="*/ 544016 w 544016"/>
              <a:gd name="connsiteY3" fmla="*/ 318198 h 636396"/>
              <a:gd name="connsiteX4" fmla="*/ 272008 w 544016"/>
              <a:gd name="connsiteY4" fmla="*/ 636396 h 636396"/>
              <a:gd name="connsiteX5" fmla="*/ 272008 w 544016"/>
              <a:gd name="connsiteY5" fmla="*/ 509117 h 636396"/>
              <a:gd name="connsiteX6" fmla="*/ 0 w 544016"/>
              <a:gd name="connsiteY6" fmla="*/ 509117 h 636396"/>
              <a:gd name="connsiteX7" fmla="*/ 0 w 544016"/>
              <a:gd name="connsiteY7" fmla="*/ 127279 h 63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016" h="636396">
                <a:moveTo>
                  <a:pt x="0" y="127279"/>
                </a:moveTo>
                <a:lnTo>
                  <a:pt x="272008" y="127279"/>
                </a:lnTo>
                <a:lnTo>
                  <a:pt x="272008" y="0"/>
                </a:lnTo>
                <a:lnTo>
                  <a:pt x="544016" y="318198"/>
                </a:lnTo>
                <a:lnTo>
                  <a:pt x="272008" y="636396"/>
                </a:lnTo>
                <a:lnTo>
                  <a:pt x="272008" y="509117"/>
                </a:lnTo>
                <a:lnTo>
                  <a:pt x="0" y="509117"/>
                </a:lnTo>
                <a:lnTo>
                  <a:pt x="0" y="127279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27279" rIns="163205" bIns="12727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D367C0-F856-4825-B04F-32B2654F5962}"/>
              </a:ext>
            </a:extLst>
          </p:cNvPr>
          <p:cNvSpPr/>
          <p:nvPr/>
        </p:nvSpPr>
        <p:spPr>
          <a:xfrm>
            <a:off x="7137123" y="2656919"/>
            <a:ext cx="3364336" cy="2401412"/>
          </a:xfrm>
          <a:custGeom>
            <a:avLst/>
            <a:gdLst>
              <a:gd name="connsiteX0" fmla="*/ 0 w 2856061"/>
              <a:gd name="connsiteY0" fmla="*/ 240141 h 2401412"/>
              <a:gd name="connsiteX1" fmla="*/ 240141 w 2856061"/>
              <a:gd name="connsiteY1" fmla="*/ 0 h 2401412"/>
              <a:gd name="connsiteX2" fmla="*/ 2615920 w 2856061"/>
              <a:gd name="connsiteY2" fmla="*/ 0 h 2401412"/>
              <a:gd name="connsiteX3" fmla="*/ 2856061 w 2856061"/>
              <a:gd name="connsiteY3" fmla="*/ 240141 h 2401412"/>
              <a:gd name="connsiteX4" fmla="*/ 2856061 w 2856061"/>
              <a:gd name="connsiteY4" fmla="*/ 2161271 h 2401412"/>
              <a:gd name="connsiteX5" fmla="*/ 2615920 w 2856061"/>
              <a:gd name="connsiteY5" fmla="*/ 2401412 h 2401412"/>
              <a:gd name="connsiteX6" fmla="*/ 240141 w 2856061"/>
              <a:gd name="connsiteY6" fmla="*/ 2401412 h 2401412"/>
              <a:gd name="connsiteX7" fmla="*/ 0 w 2856061"/>
              <a:gd name="connsiteY7" fmla="*/ 2161271 h 2401412"/>
              <a:gd name="connsiteX8" fmla="*/ 0 w 2856061"/>
              <a:gd name="connsiteY8" fmla="*/ 240141 h 240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6061" h="2401412">
                <a:moveTo>
                  <a:pt x="0" y="240141"/>
                </a:moveTo>
                <a:cubicBezTo>
                  <a:pt x="0" y="107515"/>
                  <a:pt x="107515" y="0"/>
                  <a:pt x="240141" y="0"/>
                </a:cubicBezTo>
                <a:lnTo>
                  <a:pt x="2615920" y="0"/>
                </a:lnTo>
                <a:cubicBezTo>
                  <a:pt x="2748546" y="0"/>
                  <a:pt x="2856061" y="107515"/>
                  <a:pt x="2856061" y="240141"/>
                </a:cubicBezTo>
                <a:lnTo>
                  <a:pt x="2856061" y="2161271"/>
                </a:lnTo>
                <a:cubicBezTo>
                  <a:pt x="2856061" y="2293897"/>
                  <a:pt x="2748546" y="2401412"/>
                  <a:pt x="2615920" y="2401412"/>
                </a:cubicBezTo>
                <a:lnTo>
                  <a:pt x="240141" y="2401412"/>
                </a:lnTo>
                <a:cubicBezTo>
                  <a:pt x="107515" y="2401412"/>
                  <a:pt x="0" y="2293897"/>
                  <a:pt x="0" y="2161271"/>
                </a:cubicBezTo>
                <a:lnTo>
                  <a:pt x="0" y="24014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205" tIns="173205" rIns="173205" bIns="173205" numCol="1" spcCol="1270" anchor="ctr" anchorCtr="0">
            <a:noAutofit/>
          </a:bodyPr>
          <a:lstStyle/>
          <a:p>
            <a:pPr marL="514350" lvl="0" indent="-51435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2700" kern="1200" dirty="0">
                <a:solidFill>
                  <a:schemeClr val="bg1"/>
                </a:solidFill>
              </a:rPr>
              <a:t>Reconfiguration</a:t>
            </a:r>
          </a:p>
          <a:p>
            <a:pPr marL="514350" lvl="0" indent="-51435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AutoNum type="arabicPeriod"/>
            </a:pPr>
            <a:r>
              <a:rPr lang="en-US" sz="2700" kern="1200" dirty="0">
                <a:solidFill>
                  <a:schemeClr val="bg1"/>
                </a:solidFill>
              </a:rPr>
              <a:t>Migration</a:t>
            </a:r>
          </a:p>
        </p:txBody>
      </p:sp>
    </p:spTree>
    <p:extLst>
      <p:ext uri="{BB962C8B-B14F-4D97-AF65-F5344CB8AC3E}">
        <p14:creationId xmlns:p14="http://schemas.microsoft.com/office/powerpoint/2010/main" val="23943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82C45087-36E8-4600-9FB7-B3BB81ADC902}"/>
              </a:ext>
            </a:extLst>
          </p:cNvPr>
          <p:cNvSpPr/>
          <p:nvPr/>
        </p:nvSpPr>
        <p:spPr>
          <a:xfrm>
            <a:off x="9399010" y="5190335"/>
            <a:ext cx="1006655" cy="599005"/>
          </a:xfrm>
          <a:custGeom>
            <a:avLst/>
            <a:gdLst>
              <a:gd name="connsiteX0" fmla="*/ 985916 w 1006655"/>
              <a:gd name="connsiteY0" fmla="*/ 58739 h 599005"/>
              <a:gd name="connsiteX1" fmla="*/ 697818 w 1006655"/>
              <a:gd name="connsiteY1" fmla="*/ 509676 h 599005"/>
              <a:gd name="connsiteX2" fmla="*/ 46464 w 1006655"/>
              <a:gd name="connsiteY2" fmla="*/ 559780 h 599005"/>
              <a:gd name="connsiteX3" fmla="*/ 159198 w 1006655"/>
              <a:gd name="connsiteY3" fmla="*/ 58739 h 599005"/>
              <a:gd name="connsiteX4" fmla="*/ 985916 w 1006655"/>
              <a:gd name="connsiteY4" fmla="*/ 58739 h 5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655" h="599005">
                <a:moveTo>
                  <a:pt x="985916" y="58739"/>
                </a:moveTo>
                <a:cubicBezTo>
                  <a:pt x="1075686" y="133895"/>
                  <a:pt x="854393" y="426169"/>
                  <a:pt x="697818" y="509676"/>
                </a:cubicBezTo>
                <a:cubicBezTo>
                  <a:pt x="541243" y="593183"/>
                  <a:pt x="136234" y="634936"/>
                  <a:pt x="46464" y="559780"/>
                </a:cubicBezTo>
                <a:cubicBezTo>
                  <a:pt x="-43306" y="484624"/>
                  <a:pt x="-1553" y="140158"/>
                  <a:pt x="159198" y="58739"/>
                </a:cubicBezTo>
                <a:cubicBezTo>
                  <a:pt x="319949" y="-22680"/>
                  <a:pt x="896146" y="-16417"/>
                  <a:pt x="985916" y="58739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C900125D-B6D5-4BAC-936E-6B1526579C9C}"/>
              </a:ext>
            </a:extLst>
          </p:cNvPr>
          <p:cNvSpPr/>
          <p:nvPr/>
        </p:nvSpPr>
        <p:spPr>
          <a:xfrm>
            <a:off x="9387839" y="3330087"/>
            <a:ext cx="927535" cy="1660543"/>
          </a:xfrm>
          <a:custGeom>
            <a:avLst/>
            <a:gdLst>
              <a:gd name="connsiteX0" fmla="*/ 771619 w 927535"/>
              <a:gd name="connsiteY0" fmla="*/ 1518154 h 1660543"/>
              <a:gd name="connsiteX1" fmla="*/ 120265 w 927535"/>
              <a:gd name="connsiteY1" fmla="*/ 1468050 h 1660543"/>
              <a:gd name="connsiteX2" fmla="*/ 70161 w 927535"/>
              <a:gd name="connsiteY2" fmla="*/ 140291 h 1660543"/>
              <a:gd name="connsiteX3" fmla="*/ 871827 w 927535"/>
              <a:gd name="connsiteY3" fmla="*/ 190395 h 1660543"/>
              <a:gd name="connsiteX4" fmla="*/ 771619 w 927535"/>
              <a:gd name="connsiteY4" fmla="*/ 1518154 h 166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35" h="1660543">
                <a:moveTo>
                  <a:pt x="771619" y="1518154"/>
                </a:moveTo>
                <a:cubicBezTo>
                  <a:pt x="646359" y="1731096"/>
                  <a:pt x="237175" y="1697694"/>
                  <a:pt x="120265" y="1468050"/>
                </a:cubicBezTo>
                <a:cubicBezTo>
                  <a:pt x="3355" y="1238406"/>
                  <a:pt x="-55099" y="353233"/>
                  <a:pt x="70161" y="140291"/>
                </a:cubicBezTo>
                <a:cubicBezTo>
                  <a:pt x="195421" y="-72651"/>
                  <a:pt x="750742" y="-32986"/>
                  <a:pt x="871827" y="190395"/>
                </a:cubicBezTo>
                <a:cubicBezTo>
                  <a:pt x="992912" y="413776"/>
                  <a:pt x="896879" y="1305212"/>
                  <a:pt x="771619" y="1518154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3D363045-232E-491F-A4BB-063EFA127750}"/>
              </a:ext>
            </a:extLst>
          </p:cNvPr>
          <p:cNvSpPr/>
          <p:nvPr/>
        </p:nvSpPr>
        <p:spPr>
          <a:xfrm>
            <a:off x="8472920" y="1340385"/>
            <a:ext cx="2847759" cy="1963628"/>
          </a:xfrm>
          <a:custGeom>
            <a:avLst/>
            <a:gdLst>
              <a:gd name="connsiteX0" fmla="*/ 1598855 w 2847759"/>
              <a:gd name="connsiteY0" fmla="*/ 100777 h 1963628"/>
              <a:gd name="connsiteX1" fmla="*/ 2813880 w 2847759"/>
              <a:gd name="connsiteY1" fmla="*/ 1165489 h 1963628"/>
              <a:gd name="connsiteX2" fmla="*/ 2287787 w 2847759"/>
              <a:gd name="connsiteY2" fmla="*/ 1854420 h 1963628"/>
              <a:gd name="connsiteX3" fmla="*/ 33102 w 2847759"/>
              <a:gd name="connsiteY3" fmla="*/ 1791790 h 1963628"/>
              <a:gd name="connsiteX4" fmla="*/ 985080 w 2847759"/>
              <a:gd name="connsiteY4" fmla="*/ 238563 h 1963628"/>
              <a:gd name="connsiteX5" fmla="*/ 1598855 w 2847759"/>
              <a:gd name="connsiteY5" fmla="*/ 100777 h 19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59" h="1963628">
                <a:moveTo>
                  <a:pt x="1598855" y="100777"/>
                </a:moveTo>
                <a:cubicBezTo>
                  <a:pt x="1903655" y="255265"/>
                  <a:pt x="2699058" y="873215"/>
                  <a:pt x="2813880" y="1165489"/>
                </a:cubicBezTo>
                <a:cubicBezTo>
                  <a:pt x="2928702" y="1457763"/>
                  <a:pt x="2751250" y="1750036"/>
                  <a:pt x="2287787" y="1854420"/>
                </a:cubicBezTo>
                <a:cubicBezTo>
                  <a:pt x="1824324" y="1958804"/>
                  <a:pt x="250220" y="2061100"/>
                  <a:pt x="33102" y="1791790"/>
                </a:cubicBezTo>
                <a:cubicBezTo>
                  <a:pt x="-184016" y="1522481"/>
                  <a:pt x="728297" y="524574"/>
                  <a:pt x="985080" y="238563"/>
                </a:cubicBezTo>
                <a:cubicBezTo>
                  <a:pt x="1241863" y="-47448"/>
                  <a:pt x="1294055" y="-53711"/>
                  <a:pt x="1598855" y="100777"/>
                </a:cubicBezTo>
                <a:close/>
              </a:path>
            </a:pathLst>
          </a:custGeom>
          <a:solidFill>
            <a:srgbClr val="350DDD">
              <a:alpha val="1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41F606D-084F-424D-BF78-908934BFB380}"/>
              </a:ext>
            </a:extLst>
          </p:cNvPr>
          <p:cNvGrpSpPr/>
          <p:nvPr/>
        </p:nvGrpSpPr>
        <p:grpSpPr>
          <a:xfrm>
            <a:off x="8775773" y="1267695"/>
            <a:ext cx="2241470" cy="4700568"/>
            <a:chOff x="4897058" y="1268119"/>
            <a:chExt cx="2241470" cy="4700568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7E6AFBDB-A5A1-4E38-86DC-9D8CEB6ECA4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DDCE552-DA3E-4833-9D22-85C59AD7977E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72A0E15-36B7-4A13-9137-D4F6E9226950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9207F13-87F1-4619-9640-464F6DB814E8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E7C2D3A-0764-43DD-B06F-BA55D9D647D0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842956D-BCD9-4159-9502-906BEFA236A7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A20D35BA-468C-4529-B967-125BBA3C4414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EC9B1998-880A-446E-81D6-41A6B3782A64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0BF68191-BD81-4619-99C1-CF38135FCE55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70FD7683-2BEB-4878-B62C-31B935C901D5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FEB8D0F2-3071-46F5-B994-C639FE21E28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076E9A98-2065-4AF2-ABD0-656A6E12AF2B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4A79C44C-3D70-47AF-920B-7AA7D51CAD3E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E21C4-0ABD-4822-8102-F8EECA11635C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0C69ED-9EDD-49ED-A497-A9EF765C3B3E}"/>
              </a:ext>
            </a:extLst>
          </p:cNvPr>
          <p:cNvSpPr/>
          <p:nvPr/>
        </p:nvSpPr>
        <p:spPr>
          <a:xfrm>
            <a:off x="3141023" y="4243965"/>
            <a:ext cx="885808" cy="1591878"/>
          </a:xfrm>
          <a:custGeom>
            <a:avLst/>
            <a:gdLst>
              <a:gd name="connsiteX0" fmla="*/ 287714 w 885808"/>
              <a:gd name="connsiteY0" fmla="*/ 59241 h 1591878"/>
              <a:gd name="connsiteX1" fmla="*/ 856426 w 885808"/>
              <a:gd name="connsiteY1" fmla="*/ 148451 h 1591878"/>
              <a:gd name="connsiteX2" fmla="*/ 733763 w 885808"/>
              <a:gd name="connsiteY2" fmla="*/ 1430841 h 1591878"/>
              <a:gd name="connsiteX3" fmla="*/ 131597 w 885808"/>
              <a:gd name="connsiteY3" fmla="*/ 1464295 h 1591878"/>
              <a:gd name="connsiteX4" fmla="*/ 8933 w 885808"/>
              <a:gd name="connsiteY4" fmla="*/ 438382 h 1591878"/>
              <a:gd name="connsiteX5" fmla="*/ 287714 w 885808"/>
              <a:gd name="connsiteY5" fmla="*/ 59241 h 1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08" h="1591878">
                <a:moveTo>
                  <a:pt x="287714" y="59241"/>
                </a:moveTo>
                <a:cubicBezTo>
                  <a:pt x="428963" y="10919"/>
                  <a:pt x="782084" y="-80149"/>
                  <a:pt x="856426" y="148451"/>
                </a:cubicBezTo>
                <a:cubicBezTo>
                  <a:pt x="930768" y="377051"/>
                  <a:pt x="854568" y="1211534"/>
                  <a:pt x="733763" y="1430841"/>
                </a:cubicBezTo>
                <a:cubicBezTo>
                  <a:pt x="612958" y="1650148"/>
                  <a:pt x="252402" y="1629705"/>
                  <a:pt x="131597" y="1464295"/>
                </a:cubicBezTo>
                <a:cubicBezTo>
                  <a:pt x="10792" y="1298885"/>
                  <a:pt x="-17087" y="670699"/>
                  <a:pt x="8933" y="438382"/>
                </a:cubicBezTo>
                <a:cubicBezTo>
                  <a:pt x="34952" y="206065"/>
                  <a:pt x="146465" y="107563"/>
                  <a:pt x="287714" y="5924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F12078-8D68-4316-B469-B749A6372F1B}"/>
              </a:ext>
            </a:extLst>
          </p:cNvPr>
          <p:cNvSpPr/>
          <p:nvPr/>
        </p:nvSpPr>
        <p:spPr>
          <a:xfrm>
            <a:off x="2313012" y="1382692"/>
            <a:ext cx="2670640" cy="2614945"/>
          </a:xfrm>
          <a:custGeom>
            <a:avLst/>
            <a:gdLst>
              <a:gd name="connsiteX0" fmla="*/ 1093422 w 2670640"/>
              <a:gd name="connsiteY0" fmla="*/ 2563675 h 2614945"/>
              <a:gd name="connsiteX1" fmla="*/ 1996671 w 2670640"/>
              <a:gd name="connsiteY1" fmla="*/ 2240290 h 2614945"/>
              <a:gd name="connsiteX2" fmla="*/ 2665744 w 2670640"/>
              <a:gd name="connsiteY2" fmla="*/ 1325890 h 2614945"/>
              <a:gd name="connsiteX3" fmla="*/ 1650983 w 2670640"/>
              <a:gd name="connsiteY3" fmla="*/ 121558 h 2614945"/>
              <a:gd name="connsiteX4" fmla="*/ 959608 w 2670640"/>
              <a:gd name="connsiteY4" fmla="*/ 166163 h 2614945"/>
              <a:gd name="connsiteX5" fmla="*/ 603 w 2670640"/>
              <a:gd name="connsiteY5" fmla="*/ 1225529 h 2614945"/>
              <a:gd name="connsiteX6" fmla="*/ 1093422 w 2670640"/>
              <a:gd name="connsiteY6" fmla="*/ 2563675 h 261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0640" h="2614945">
                <a:moveTo>
                  <a:pt x="1093422" y="2563675"/>
                </a:moveTo>
                <a:cubicBezTo>
                  <a:pt x="1426100" y="2732802"/>
                  <a:pt x="1734617" y="2446587"/>
                  <a:pt x="1996671" y="2240290"/>
                </a:cubicBezTo>
                <a:cubicBezTo>
                  <a:pt x="2258725" y="2033993"/>
                  <a:pt x="2723359" y="1679012"/>
                  <a:pt x="2665744" y="1325890"/>
                </a:cubicBezTo>
                <a:cubicBezTo>
                  <a:pt x="2608129" y="972768"/>
                  <a:pt x="1935339" y="314846"/>
                  <a:pt x="1650983" y="121558"/>
                </a:cubicBezTo>
                <a:cubicBezTo>
                  <a:pt x="1366627" y="-71730"/>
                  <a:pt x="1234671" y="-17832"/>
                  <a:pt x="959608" y="166163"/>
                </a:cubicBezTo>
                <a:cubicBezTo>
                  <a:pt x="684545" y="350158"/>
                  <a:pt x="-23558" y="831519"/>
                  <a:pt x="603" y="1225529"/>
                </a:cubicBezTo>
                <a:cubicBezTo>
                  <a:pt x="24764" y="1619539"/>
                  <a:pt x="760744" y="2394548"/>
                  <a:pt x="1093422" y="2563675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F8F31-4156-4449-AAD0-DADBBD89A9EA}"/>
              </a:ext>
            </a:extLst>
          </p:cNvPr>
          <p:cNvGrpSpPr/>
          <p:nvPr/>
        </p:nvGrpSpPr>
        <p:grpSpPr>
          <a:xfrm>
            <a:off x="2517283" y="1309848"/>
            <a:ext cx="2241470" cy="4700568"/>
            <a:chOff x="4897058" y="1268119"/>
            <a:chExt cx="2241470" cy="4700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F142E-C50A-4E15-8CB3-4360BF8E06C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A0FDF-365B-4DB2-B35C-D8EF82795475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E0F95-94DB-4726-8B89-C9F6EA1C0AA6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CE4F8-293E-4A3E-A7CB-66FBB1CDEF83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08A6B7-9F56-4F72-8699-806249E148CD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BA8D87-7DB6-449A-A81A-759D1C3F8AFF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AEC82-5AFA-44B8-9F31-BA1439E1F429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D9681-CCA5-4D3D-9084-6AE1DE33B8EB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79E1F2-2DAB-415B-8C49-0B9A0320653A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74B5C8-EBEE-49A3-A911-B44A43C57754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CEFCA0-42B4-427B-ABFF-D1EE710457F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33B559-4BDB-458A-9DED-BD743118AA26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B2925D-2BE9-419B-97FE-8C7828E74149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C6E612-7029-4A9E-95BE-B7F5ECE395F8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full remaining data">
            <a:extLst>
              <a:ext uri="{FF2B5EF4-FFF2-40B4-BE49-F238E27FC236}">
                <a16:creationId xmlns:a16="http://schemas.microsoft.com/office/drawing/2014/main" id="{7BCEEB9A-0DF2-4F84-BC69-9E45D60014E1}"/>
              </a:ext>
            </a:extLst>
          </p:cNvPr>
          <p:cNvGrpSpPr/>
          <p:nvPr/>
        </p:nvGrpSpPr>
        <p:grpSpPr>
          <a:xfrm>
            <a:off x="9051073" y="2088375"/>
            <a:ext cx="1655119" cy="3251520"/>
            <a:chOff x="1826987" y="1858108"/>
            <a:chExt cx="1655119" cy="3251520"/>
          </a:xfrm>
          <a:solidFill>
            <a:srgbClr val="00B050"/>
          </a:solidFill>
        </p:grpSpPr>
        <p:grpSp>
          <p:nvGrpSpPr>
            <p:cNvPr id="140" name="remaining data">
              <a:extLst>
                <a:ext uri="{FF2B5EF4-FFF2-40B4-BE49-F238E27FC236}">
                  <a16:creationId xmlns:a16="http://schemas.microsoft.com/office/drawing/2014/main" id="{87FC65B4-BC8F-4B4B-B6D3-6C93F6DEB437}"/>
                </a:ext>
              </a:extLst>
            </p:cNvPr>
            <p:cNvGrpSpPr>
              <a:grpSpLocks/>
            </p:cNvGrpSpPr>
            <p:nvPr/>
          </p:nvGrpSpPr>
          <p:grpSpPr bwMode="auto">
            <a:xfrm rot="2841696">
              <a:off x="3072368" y="2579282"/>
              <a:ext cx="152400" cy="639726"/>
              <a:chOff x="4693" y="1480"/>
              <a:chExt cx="72" cy="361"/>
            </a:xfrm>
            <a:grpFill/>
          </p:grpSpPr>
          <p:sp>
            <p:nvSpPr>
              <p:cNvPr id="174" name="Oval 86">
                <a:extLst>
                  <a:ext uri="{FF2B5EF4-FFF2-40B4-BE49-F238E27FC236}">
                    <a16:creationId xmlns:a16="http://schemas.microsoft.com/office/drawing/2014/main" id="{5CC6A017-292D-46C7-9AD4-D2889A4FC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5" name="Oval 87">
                <a:extLst>
                  <a:ext uri="{FF2B5EF4-FFF2-40B4-BE49-F238E27FC236}">
                    <a16:creationId xmlns:a16="http://schemas.microsoft.com/office/drawing/2014/main" id="{885B48F3-1DE4-417F-91B3-D19DAF0C4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6" name="Oval 88">
                <a:extLst>
                  <a:ext uri="{FF2B5EF4-FFF2-40B4-BE49-F238E27FC236}">
                    <a16:creationId xmlns:a16="http://schemas.microsoft.com/office/drawing/2014/main" id="{4A3CA610-4148-4610-804B-575C5C72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7" name="Oval 89">
                <a:extLst>
                  <a:ext uri="{FF2B5EF4-FFF2-40B4-BE49-F238E27FC236}">
                    <a16:creationId xmlns:a16="http://schemas.microsoft.com/office/drawing/2014/main" id="{D8DBEAB0-0281-4B0D-85A6-79382843F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1" name="remaining data">
              <a:extLst>
                <a:ext uri="{FF2B5EF4-FFF2-40B4-BE49-F238E27FC236}">
                  <a16:creationId xmlns:a16="http://schemas.microsoft.com/office/drawing/2014/main" id="{E08D5D74-066B-4554-8B4E-5EFB856E805B}"/>
                </a:ext>
              </a:extLst>
            </p:cNvPr>
            <p:cNvGrpSpPr>
              <a:grpSpLocks/>
            </p:cNvGrpSpPr>
            <p:nvPr/>
          </p:nvGrpSpPr>
          <p:grpSpPr bwMode="auto">
            <a:xfrm rot="18857096">
              <a:off x="3086043" y="1614445"/>
              <a:ext cx="152400" cy="639726"/>
              <a:chOff x="4693" y="1480"/>
              <a:chExt cx="72" cy="361"/>
            </a:xfrm>
            <a:grpFill/>
          </p:grpSpPr>
          <p:sp>
            <p:nvSpPr>
              <p:cNvPr id="170" name="Oval 86">
                <a:extLst>
                  <a:ext uri="{FF2B5EF4-FFF2-40B4-BE49-F238E27FC236}">
                    <a16:creationId xmlns:a16="http://schemas.microsoft.com/office/drawing/2014/main" id="{2ED2E9A3-EB83-4A9B-A656-EE6E147C4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1" name="Oval 87">
                <a:extLst>
                  <a:ext uri="{FF2B5EF4-FFF2-40B4-BE49-F238E27FC236}">
                    <a16:creationId xmlns:a16="http://schemas.microsoft.com/office/drawing/2014/main" id="{F664276A-62D5-4E99-ACF5-9BE87255D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2" name="Oval 88">
                <a:extLst>
                  <a:ext uri="{FF2B5EF4-FFF2-40B4-BE49-F238E27FC236}">
                    <a16:creationId xmlns:a16="http://schemas.microsoft.com/office/drawing/2014/main" id="{6C3995AC-CDB2-4CB6-A97E-9AB14A4CC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3" name="Oval 89">
                <a:extLst>
                  <a:ext uri="{FF2B5EF4-FFF2-40B4-BE49-F238E27FC236}">
                    <a16:creationId xmlns:a16="http://schemas.microsoft.com/office/drawing/2014/main" id="{EAC4927F-CFA2-4022-9B6E-B9A351545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2" name="remaining data">
              <a:extLst>
                <a:ext uri="{FF2B5EF4-FFF2-40B4-BE49-F238E27FC236}">
                  <a16:creationId xmlns:a16="http://schemas.microsoft.com/office/drawing/2014/main" id="{269F4A0A-3135-4E82-A2F6-20FBFA972E2F}"/>
                </a:ext>
              </a:extLst>
            </p:cNvPr>
            <p:cNvGrpSpPr>
              <a:grpSpLocks/>
            </p:cNvGrpSpPr>
            <p:nvPr/>
          </p:nvGrpSpPr>
          <p:grpSpPr bwMode="auto">
            <a:xfrm rot="2841696">
              <a:off x="2070650" y="1626370"/>
              <a:ext cx="152400" cy="639726"/>
              <a:chOff x="4693" y="1480"/>
              <a:chExt cx="72" cy="361"/>
            </a:xfrm>
            <a:grpFill/>
          </p:grpSpPr>
          <p:sp>
            <p:nvSpPr>
              <p:cNvPr id="166" name="Oval 86">
                <a:extLst>
                  <a:ext uri="{FF2B5EF4-FFF2-40B4-BE49-F238E27FC236}">
                    <a16:creationId xmlns:a16="http://schemas.microsoft.com/office/drawing/2014/main" id="{DE5A7F36-3985-4099-9387-B321C9B2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7" name="Oval 87">
                <a:extLst>
                  <a:ext uri="{FF2B5EF4-FFF2-40B4-BE49-F238E27FC236}">
                    <a16:creationId xmlns:a16="http://schemas.microsoft.com/office/drawing/2014/main" id="{6659A7EA-08B2-4107-846B-07EEBD989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8" name="Oval 88">
                <a:extLst>
                  <a:ext uri="{FF2B5EF4-FFF2-40B4-BE49-F238E27FC236}">
                    <a16:creationId xmlns:a16="http://schemas.microsoft.com/office/drawing/2014/main" id="{533FEDB4-E1B4-41CD-9B8F-821CD1CD2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9" name="Oval 89">
                <a:extLst>
                  <a:ext uri="{FF2B5EF4-FFF2-40B4-BE49-F238E27FC236}">
                    <a16:creationId xmlns:a16="http://schemas.microsoft.com/office/drawing/2014/main" id="{C1CA7E82-0390-406A-917D-7AF0BBAC5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3" name="remaining data">
              <a:extLst>
                <a:ext uri="{FF2B5EF4-FFF2-40B4-BE49-F238E27FC236}">
                  <a16:creationId xmlns:a16="http://schemas.microsoft.com/office/drawing/2014/main" id="{9C2CECE3-3724-4DA0-B0DC-76E7D493953C}"/>
                </a:ext>
              </a:extLst>
            </p:cNvPr>
            <p:cNvGrpSpPr>
              <a:grpSpLocks/>
            </p:cNvGrpSpPr>
            <p:nvPr/>
          </p:nvGrpSpPr>
          <p:grpSpPr bwMode="auto">
            <a:xfrm rot="18934859">
              <a:off x="2083914" y="2568888"/>
              <a:ext cx="152400" cy="639726"/>
              <a:chOff x="4693" y="1480"/>
              <a:chExt cx="72" cy="361"/>
            </a:xfrm>
            <a:grpFill/>
          </p:grpSpPr>
          <p:sp>
            <p:nvSpPr>
              <p:cNvPr id="162" name="Oval 86">
                <a:extLst>
                  <a:ext uri="{FF2B5EF4-FFF2-40B4-BE49-F238E27FC236}">
                    <a16:creationId xmlns:a16="http://schemas.microsoft.com/office/drawing/2014/main" id="{E4DB0434-8D13-4607-93DF-500F31586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3" name="Oval 87">
                <a:extLst>
                  <a:ext uri="{FF2B5EF4-FFF2-40B4-BE49-F238E27FC236}">
                    <a16:creationId xmlns:a16="http://schemas.microsoft.com/office/drawing/2014/main" id="{B2246A6E-4D3B-448E-A2A5-174860593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4" name="Oval 88">
                <a:extLst>
                  <a:ext uri="{FF2B5EF4-FFF2-40B4-BE49-F238E27FC236}">
                    <a16:creationId xmlns:a16="http://schemas.microsoft.com/office/drawing/2014/main" id="{09A1FC24-DC64-4BC0-B6AB-B976CBBA4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5" name="Oval 89">
                <a:extLst>
                  <a:ext uri="{FF2B5EF4-FFF2-40B4-BE49-F238E27FC236}">
                    <a16:creationId xmlns:a16="http://schemas.microsoft.com/office/drawing/2014/main" id="{882B55F8-7564-4334-B6A6-98F7E9E0C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4" name="remaining data">
              <a:extLst>
                <a:ext uri="{FF2B5EF4-FFF2-40B4-BE49-F238E27FC236}">
                  <a16:creationId xmlns:a16="http://schemas.microsoft.com/office/drawing/2014/main" id="{5C0B74A8-23B2-48F9-961A-93F51B806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1673" y="3481229"/>
              <a:ext cx="152400" cy="639726"/>
              <a:chOff x="4693" y="1480"/>
              <a:chExt cx="72" cy="361"/>
            </a:xfrm>
            <a:grpFill/>
          </p:grpSpPr>
          <p:sp>
            <p:nvSpPr>
              <p:cNvPr id="158" name="Oval 86">
                <a:extLst>
                  <a:ext uri="{FF2B5EF4-FFF2-40B4-BE49-F238E27FC236}">
                    <a16:creationId xmlns:a16="http://schemas.microsoft.com/office/drawing/2014/main" id="{14734DE8-A64B-4C02-8730-582F14A65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59" name="Oval 87">
                <a:extLst>
                  <a:ext uri="{FF2B5EF4-FFF2-40B4-BE49-F238E27FC236}">
                    <a16:creationId xmlns:a16="http://schemas.microsoft.com/office/drawing/2014/main" id="{C3108B23-A724-44B9-BAFD-01ABDD0B3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0" name="Oval 88">
                <a:extLst>
                  <a:ext uri="{FF2B5EF4-FFF2-40B4-BE49-F238E27FC236}">
                    <a16:creationId xmlns:a16="http://schemas.microsoft.com/office/drawing/2014/main" id="{3AB8F586-EE6F-4BEA-B1BD-F24A242C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1" name="Oval 89">
                <a:extLst>
                  <a:ext uri="{FF2B5EF4-FFF2-40B4-BE49-F238E27FC236}">
                    <a16:creationId xmlns:a16="http://schemas.microsoft.com/office/drawing/2014/main" id="{2AD7BE5C-C668-4B08-AC1D-F13DCA98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5" name="remaining data">
              <a:extLst>
                <a:ext uri="{FF2B5EF4-FFF2-40B4-BE49-F238E27FC236}">
                  <a16:creationId xmlns:a16="http://schemas.microsoft.com/office/drawing/2014/main" id="{4BDF1905-6B73-47AA-A9C8-D63CB8D51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9508" y="4469902"/>
              <a:ext cx="152400" cy="639726"/>
              <a:chOff x="4693" y="1480"/>
              <a:chExt cx="72" cy="361"/>
            </a:xfrm>
            <a:grpFill/>
          </p:grpSpPr>
          <p:sp>
            <p:nvSpPr>
              <p:cNvPr id="154" name="Oval 86">
                <a:extLst>
                  <a:ext uri="{FF2B5EF4-FFF2-40B4-BE49-F238E27FC236}">
                    <a16:creationId xmlns:a16="http://schemas.microsoft.com/office/drawing/2014/main" id="{EF0F0065-81EC-48A1-A3BD-FC9B7BB87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55" name="Oval 87">
                <a:extLst>
                  <a:ext uri="{FF2B5EF4-FFF2-40B4-BE49-F238E27FC236}">
                    <a16:creationId xmlns:a16="http://schemas.microsoft.com/office/drawing/2014/main" id="{2C338AE0-9036-4386-9B17-6CA4ACD36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56" name="Oval 88">
                <a:extLst>
                  <a:ext uri="{FF2B5EF4-FFF2-40B4-BE49-F238E27FC236}">
                    <a16:creationId xmlns:a16="http://schemas.microsoft.com/office/drawing/2014/main" id="{6C88B7F2-12A9-4F0C-BF5F-50BD2DEA7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57" name="Oval 89">
                <a:extLst>
                  <a:ext uri="{FF2B5EF4-FFF2-40B4-BE49-F238E27FC236}">
                    <a16:creationId xmlns:a16="http://schemas.microsoft.com/office/drawing/2014/main" id="{6DB59C23-452E-4F67-BDF6-7920FF161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98" name="Group 85">
            <a:extLst>
              <a:ext uri="{FF2B5EF4-FFF2-40B4-BE49-F238E27FC236}">
                <a16:creationId xmlns:a16="http://schemas.microsoft.com/office/drawing/2014/main" id="{9AA23E39-C8D8-4E93-BD5A-479DA067337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543352" y="0"/>
            <a:ext cx="152400" cy="990600"/>
            <a:chOff x="4693" y="1480"/>
            <a:chExt cx="72" cy="559"/>
          </a:xfrm>
        </p:grpSpPr>
        <p:sp>
          <p:nvSpPr>
            <p:cNvPr id="199" name="Oval 86">
              <a:extLst>
                <a:ext uri="{FF2B5EF4-FFF2-40B4-BE49-F238E27FC236}">
                  <a16:creationId xmlns:a16="http://schemas.microsoft.com/office/drawing/2014/main" id="{1DE4246A-3087-4EBA-A76C-DF8FDD771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0" name="Oval 87">
              <a:extLst>
                <a:ext uri="{FF2B5EF4-FFF2-40B4-BE49-F238E27FC236}">
                  <a16:creationId xmlns:a16="http://schemas.microsoft.com/office/drawing/2014/main" id="{F5037AAA-C2E1-4253-9855-BF773FB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1" name="Oval 88">
              <a:extLst>
                <a:ext uri="{FF2B5EF4-FFF2-40B4-BE49-F238E27FC236}">
                  <a16:creationId xmlns:a16="http://schemas.microsoft.com/office/drawing/2014/main" id="{E20A2F95-B381-44D9-933C-D6CEF94AB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2" name="Oval 89">
              <a:extLst>
                <a:ext uri="{FF2B5EF4-FFF2-40B4-BE49-F238E27FC236}">
                  <a16:creationId xmlns:a16="http://schemas.microsoft.com/office/drawing/2014/main" id="{C72B4A65-64C9-4065-9DA4-2FBB2463E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3" name="Oval 90">
              <a:extLst>
                <a:ext uri="{FF2B5EF4-FFF2-40B4-BE49-F238E27FC236}">
                  <a16:creationId xmlns:a16="http://schemas.microsoft.com/office/drawing/2014/main" id="{6A195007-D975-4594-8103-CFA0D358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88660939-B4FB-4B7E-A841-BC8F023D1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05" name="Group 85">
            <a:extLst>
              <a:ext uri="{FF2B5EF4-FFF2-40B4-BE49-F238E27FC236}">
                <a16:creationId xmlns:a16="http://schemas.microsoft.com/office/drawing/2014/main" id="{28B035FE-CC6D-4AAC-8AA8-ECFF9B4ADD6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22157" y="0"/>
            <a:ext cx="152400" cy="990600"/>
            <a:chOff x="4693" y="1480"/>
            <a:chExt cx="72" cy="559"/>
          </a:xfrm>
        </p:grpSpPr>
        <p:sp>
          <p:nvSpPr>
            <p:cNvPr id="206" name="Oval 86">
              <a:extLst>
                <a:ext uri="{FF2B5EF4-FFF2-40B4-BE49-F238E27FC236}">
                  <a16:creationId xmlns:a16="http://schemas.microsoft.com/office/drawing/2014/main" id="{F6DCA42E-521B-40FA-819F-D4BA8451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7" name="Oval 87">
              <a:extLst>
                <a:ext uri="{FF2B5EF4-FFF2-40B4-BE49-F238E27FC236}">
                  <a16:creationId xmlns:a16="http://schemas.microsoft.com/office/drawing/2014/main" id="{A113DB08-C7E1-4316-BE84-A5CA563F2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8" name="Oval 88">
              <a:extLst>
                <a:ext uri="{FF2B5EF4-FFF2-40B4-BE49-F238E27FC236}">
                  <a16:creationId xmlns:a16="http://schemas.microsoft.com/office/drawing/2014/main" id="{0CEC2AA7-DECB-41EB-9412-00B8CC8AD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9" name="Oval 89">
              <a:extLst>
                <a:ext uri="{FF2B5EF4-FFF2-40B4-BE49-F238E27FC236}">
                  <a16:creationId xmlns:a16="http://schemas.microsoft.com/office/drawing/2014/main" id="{959AB379-6574-4602-8568-5A41B5B45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0" name="Oval 90">
              <a:extLst>
                <a:ext uri="{FF2B5EF4-FFF2-40B4-BE49-F238E27FC236}">
                  <a16:creationId xmlns:a16="http://schemas.microsoft.com/office/drawing/2014/main" id="{007FF7EB-EA54-40C9-9843-1F74A2C31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1" name="Oval 91">
              <a:extLst>
                <a:ext uri="{FF2B5EF4-FFF2-40B4-BE49-F238E27FC236}">
                  <a16:creationId xmlns:a16="http://schemas.microsoft.com/office/drawing/2014/main" id="{BE56318E-9729-4BE1-8695-F4871EBFD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12" name="Group 85">
            <a:extLst>
              <a:ext uri="{FF2B5EF4-FFF2-40B4-BE49-F238E27FC236}">
                <a16:creationId xmlns:a16="http://schemas.microsoft.com/office/drawing/2014/main" id="{F65BFA82-615E-493A-B887-DAED1689FBE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476552" y="0"/>
            <a:ext cx="152400" cy="990600"/>
            <a:chOff x="4693" y="1480"/>
            <a:chExt cx="72" cy="559"/>
          </a:xfrm>
        </p:grpSpPr>
        <p:sp>
          <p:nvSpPr>
            <p:cNvPr id="213" name="Oval 86">
              <a:extLst>
                <a:ext uri="{FF2B5EF4-FFF2-40B4-BE49-F238E27FC236}">
                  <a16:creationId xmlns:a16="http://schemas.microsoft.com/office/drawing/2014/main" id="{652DE7A9-7ECD-45BB-B766-1E99AE833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4" name="Oval 87">
              <a:extLst>
                <a:ext uri="{FF2B5EF4-FFF2-40B4-BE49-F238E27FC236}">
                  <a16:creationId xmlns:a16="http://schemas.microsoft.com/office/drawing/2014/main" id="{511225F8-B57D-4E39-9C7C-42F30F03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5" name="Oval 88">
              <a:extLst>
                <a:ext uri="{FF2B5EF4-FFF2-40B4-BE49-F238E27FC236}">
                  <a16:creationId xmlns:a16="http://schemas.microsoft.com/office/drawing/2014/main" id="{DA9562C0-4AFA-4995-BFE0-7FB660D1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6" name="Oval 89">
              <a:extLst>
                <a:ext uri="{FF2B5EF4-FFF2-40B4-BE49-F238E27FC236}">
                  <a16:creationId xmlns:a16="http://schemas.microsoft.com/office/drawing/2014/main" id="{FDDCD108-BB4C-4047-8474-9242E1E42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7" name="Oval 90">
              <a:extLst>
                <a:ext uri="{FF2B5EF4-FFF2-40B4-BE49-F238E27FC236}">
                  <a16:creationId xmlns:a16="http://schemas.microsoft.com/office/drawing/2014/main" id="{01374FD1-39F2-449E-A9E1-C8037646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8" name="Oval 91">
              <a:extLst>
                <a:ext uri="{FF2B5EF4-FFF2-40B4-BE49-F238E27FC236}">
                  <a16:creationId xmlns:a16="http://schemas.microsoft.com/office/drawing/2014/main" id="{5729D27E-7022-43E9-B4D6-0BEDC90BA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20" name="Group 85">
            <a:extLst>
              <a:ext uri="{FF2B5EF4-FFF2-40B4-BE49-F238E27FC236}">
                <a16:creationId xmlns:a16="http://schemas.microsoft.com/office/drawing/2014/main" id="{5BC3EFAB-506A-4691-A885-7878CF4F53D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-510688" y="0"/>
            <a:ext cx="152400" cy="990600"/>
            <a:chOff x="4693" y="1480"/>
            <a:chExt cx="72" cy="559"/>
          </a:xfrm>
        </p:grpSpPr>
        <p:sp>
          <p:nvSpPr>
            <p:cNvPr id="221" name="Oval 86">
              <a:extLst>
                <a:ext uri="{FF2B5EF4-FFF2-40B4-BE49-F238E27FC236}">
                  <a16:creationId xmlns:a16="http://schemas.microsoft.com/office/drawing/2014/main" id="{99FE93D5-6BDA-454C-99E5-770E84739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2" name="Oval 87">
              <a:extLst>
                <a:ext uri="{FF2B5EF4-FFF2-40B4-BE49-F238E27FC236}">
                  <a16:creationId xmlns:a16="http://schemas.microsoft.com/office/drawing/2014/main" id="{D2879874-0FAE-459F-A359-83DAA9D3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3" name="Oval 88">
              <a:extLst>
                <a:ext uri="{FF2B5EF4-FFF2-40B4-BE49-F238E27FC236}">
                  <a16:creationId xmlns:a16="http://schemas.microsoft.com/office/drawing/2014/main" id="{7889374C-C498-407A-8F2A-4C4FC7AEA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4" name="Oval 89">
              <a:extLst>
                <a:ext uri="{FF2B5EF4-FFF2-40B4-BE49-F238E27FC236}">
                  <a16:creationId xmlns:a16="http://schemas.microsoft.com/office/drawing/2014/main" id="{B5D143CE-9C24-4A07-9CC1-391CBD296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5" name="Oval 90">
              <a:extLst>
                <a:ext uri="{FF2B5EF4-FFF2-40B4-BE49-F238E27FC236}">
                  <a16:creationId xmlns:a16="http://schemas.microsoft.com/office/drawing/2014/main" id="{801A36F1-CF4F-4B9B-B519-4E3D3B452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6" name="Oval 91">
              <a:extLst>
                <a:ext uri="{FF2B5EF4-FFF2-40B4-BE49-F238E27FC236}">
                  <a16:creationId xmlns:a16="http://schemas.microsoft.com/office/drawing/2014/main" id="{8A85A4EF-E21E-49A4-A102-0C376390B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21" name="Group 85">
            <a:extLst>
              <a:ext uri="{FF2B5EF4-FFF2-40B4-BE49-F238E27FC236}">
                <a16:creationId xmlns:a16="http://schemas.microsoft.com/office/drawing/2014/main" id="{91E73AFF-4ABA-4237-8F5C-F15D11C03F02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4055841" y="1723635"/>
            <a:ext cx="152400" cy="990600"/>
            <a:chOff x="4693" y="1480"/>
            <a:chExt cx="72" cy="559"/>
          </a:xfrm>
        </p:grpSpPr>
        <p:sp>
          <p:nvSpPr>
            <p:cNvPr id="322" name="Oval 86">
              <a:extLst>
                <a:ext uri="{FF2B5EF4-FFF2-40B4-BE49-F238E27FC236}">
                  <a16:creationId xmlns:a16="http://schemas.microsoft.com/office/drawing/2014/main" id="{0C73FEDF-1168-43CC-82C6-556FB70F2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3" name="Oval 87">
              <a:extLst>
                <a:ext uri="{FF2B5EF4-FFF2-40B4-BE49-F238E27FC236}">
                  <a16:creationId xmlns:a16="http://schemas.microsoft.com/office/drawing/2014/main" id="{37DB46C1-6170-4A8E-BB5B-C5B4340A0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4" name="Oval 88">
              <a:extLst>
                <a:ext uri="{FF2B5EF4-FFF2-40B4-BE49-F238E27FC236}">
                  <a16:creationId xmlns:a16="http://schemas.microsoft.com/office/drawing/2014/main" id="{92039443-7D80-43E0-BD5A-5200D5E5D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5" name="Oval 89">
              <a:extLst>
                <a:ext uri="{FF2B5EF4-FFF2-40B4-BE49-F238E27FC236}">
                  <a16:creationId xmlns:a16="http://schemas.microsoft.com/office/drawing/2014/main" id="{72862329-45CE-4957-9A95-2589564CB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6" name="Oval 90">
              <a:extLst>
                <a:ext uri="{FF2B5EF4-FFF2-40B4-BE49-F238E27FC236}">
                  <a16:creationId xmlns:a16="http://schemas.microsoft.com/office/drawing/2014/main" id="{8F8EE12A-B65B-4F22-8271-25470928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Oval 91">
              <a:extLst>
                <a:ext uri="{FF2B5EF4-FFF2-40B4-BE49-F238E27FC236}">
                  <a16:creationId xmlns:a16="http://schemas.microsoft.com/office/drawing/2014/main" id="{AF7937D6-E021-43D3-9341-B43ACB6E2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28" name="Group 85">
            <a:extLst>
              <a:ext uri="{FF2B5EF4-FFF2-40B4-BE49-F238E27FC236}">
                <a16:creationId xmlns:a16="http://schemas.microsoft.com/office/drawing/2014/main" id="{8A9343A5-C0C7-4151-BA45-19000EBA5EB3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4041639" y="2678352"/>
            <a:ext cx="152400" cy="990600"/>
            <a:chOff x="4693" y="1480"/>
            <a:chExt cx="72" cy="559"/>
          </a:xfrm>
        </p:grpSpPr>
        <p:sp>
          <p:nvSpPr>
            <p:cNvPr id="329" name="Oval 86">
              <a:extLst>
                <a:ext uri="{FF2B5EF4-FFF2-40B4-BE49-F238E27FC236}">
                  <a16:creationId xmlns:a16="http://schemas.microsoft.com/office/drawing/2014/main" id="{8AA277F1-D4D6-4A45-B38B-78E372B5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Oval 87">
              <a:extLst>
                <a:ext uri="{FF2B5EF4-FFF2-40B4-BE49-F238E27FC236}">
                  <a16:creationId xmlns:a16="http://schemas.microsoft.com/office/drawing/2014/main" id="{EC47F07D-C7CB-4686-905B-8656635C2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Oval 88">
              <a:extLst>
                <a:ext uri="{FF2B5EF4-FFF2-40B4-BE49-F238E27FC236}">
                  <a16:creationId xmlns:a16="http://schemas.microsoft.com/office/drawing/2014/main" id="{8FC8E328-6509-4625-9AC3-99770C09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2" name="Oval 89">
              <a:extLst>
                <a:ext uri="{FF2B5EF4-FFF2-40B4-BE49-F238E27FC236}">
                  <a16:creationId xmlns:a16="http://schemas.microsoft.com/office/drawing/2014/main" id="{2594E288-2C66-4902-B88B-724E1AA70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3" name="Oval 90">
              <a:extLst>
                <a:ext uri="{FF2B5EF4-FFF2-40B4-BE49-F238E27FC236}">
                  <a16:creationId xmlns:a16="http://schemas.microsoft.com/office/drawing/2014/main" id="{5A0C3E2B-BBAD-4882-882E-277403947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Oval 91">
              <a:extLst>
                <a:ext uri="{FF2B5EF4-FFF2-40B4-BE49-F238E27FC236}">
                  <a16:creationId xmlns:a16="http://schemas.microsoft.com/office/drawing/2014/main" id="{BA25D608-E7E7-4F20-99C5-97D94D843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35" name="Group 85">
            <a:extLst>
              <a:ext uri="{FF2B5EF4-FFF2-40B4-BE49-F238E27FC236}">
                <a16:creationId xmlns:a16="http://schemas.microsoft.com/office/drawing/2014/main" id="{6ED5E051-FFF2-4365-86ED-FFBF32BC6046}"/>
              </a:ext>
            </a:extLst>
          </p:cNvPr>
          <p:cNvGrpSpPr>
            <a:grpSpLocks/>
          </p:cNvGrpSpPr>
          <p:nvPr/>
        </p:nvGrpSpPr>
        <p:grpSpPr bwMode="auto">
          <a:xfrm>
            <a:off x="3527848" y="3812258"/>
            <a:ext cx="152400" cy="639726"/>
            <a:chOff x="4693" y="1576"/>
            <a:chExt cx="72" cy="361"/>
          </a:xfrm>
        </p:grpSpPr>
        <p:sp>
          <p:nvSpPr>
            <p:cNvPr id="336" name="Oval 87">
              <a:extLst>
                <a:ext uri="{FF2B5EF4-FFF2-40B4-BE49-F238E27FC236}">
                  <a16:creationId xmlns:a16="http://schemas.microsoft.com/office/drawing/2014/main" id="{D617F46A-7C44-43F3-A09B-D2E8BDA8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7" name="Oval 88">
              <a:extLst>
                <a:ext uri="{FF2B5EF4-FFF2-40B4-BE49-F238E27FC236}">
                  <a16:creationId xmlns:a16="http://schemas.microsoft.com/office/drawing/2014/main" id="{72A818E0-1485-4FA8-8870-64C45EAB1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8" name="Oval 89">
              <a:extLst>
                <a:ext uri="{FF2B5EF4-FFF2-40B4-BE49-F238E27FC236}">
                  <a16:creationId xmlns:a16="http://schemas.microsoft.com/office/drawing/2014/main" id="{7B18AF4A-1851-4B17-AF28-A3D86883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9" name="Oval 91">
              <a:extLst>
                <a:ext uri="{FF2B5EF4-FFF2-40B4-BE49-F238E27FC236}">
                  <a16:creationId xmlns:a16="http://schemas.microsoft.com/office/drawing/2014/main" id="{74EEF5AB-D2B6-4895-B623-11EC4DB18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40" name="Group 85">
            <a:extLst>
              <a:ext uri="{FF2B5EF4-FFF2-40B4-BE49-F238E27FC236}">
                <a16:creationId xmlns:a16="http://schemas.microsoft.com/office/drawing/2014/main" id="{6097823C-DBA7-4DFC-BAB9-0ACBDDF20841}"/>
              </a:ext>
            </a:extLst>
          </p:cNvPr>
          <p:cNvGrpSpPr>
            <a:grpSpLocks/>
          </p:cNvGrpSpPr>
          <p:nvPr/>
        </p:nvGrpSpPr>
        <p:grpSpPr bwMode="auto">
          <a:xfrm>
            <a:off x="3526137" y="5693671"/>
            <a:ext cx="152400" cy="457200"/>
            <a:chOff x="4693" y="1480"/>
            <a:chExt cx="72" cy="258"/>
          </a:xfrm>
        </p:grpSpPr>
        <p:sp>
          <p:nvSpPr>
            <p:cNvPr id="341" name="Oval 86">
              <a:extLst>
                <a:ext uri="{FF2B5EF4-FFF2-40B4-BE49-F238E27FC236}">
                  <a16:creationId xmlns:a16="http://schemas.microsoft.com/office/drawing/2014/main" id="{180A90E3-4BBB-49BF-8777-F41F09C3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2" name="Oval 87">
              <a:extLst>
                <a:ext uri="{FF2B5EF4-FFF2-40B4-BE49-F238E27FC236}">
                  <a16:creationId xmlns:a16="http://schemas.microsoft.com/office/drawing/2014/main" id="{885A2BCF-D930-4A47-AE3D-4BDD4647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3" name="Oval 88">
              <a:extLst>
                <a:ext uri="{FF2B5EF4-FFF2-40B4-BE49-F238E27FC236}">
                  <a16:creationId xmlns:a16="http://schemas.microsoft.com/office/drawing/2014/main" id="{28F907A3-E69B-4B76-8078-83060A9F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44" name="Group 85">
            <a:extLst>
              <a:ext uri="{FF2B5EF4-FFF2-40B4-BE49-F238E27FC236}">
                <a16:creationId xmlns:a16="http://schemas.microsoft.com/office/drawing/2014/main" id="{8D2E26CB-756B-4660-96AF-17829A09CA1F}"/>
              </a:ext>
            </a:extLst>
          </p:cNvPr>
          <p:cNvGrpSpPr>
            <a:grpSpLocks/>
          </p:cNvGrpSpPr>
          <p:nvPr/>
        </p:nvGrpSpPr>
        <p:grpSpPr bwMode="auto">
          <a:xfrm>
            <a:off x="3527682" y="4714839"/>
            <a:ext cx="152400" cy="639726"/>
            <a:chOff x="4693" y="1576"/>
            <a:chExt cx="72" cy="361"/>
          </a:xfrm>
        </p:grpSpPr>
        <p:sp>
          <p:nvSpPr>
            <p:cNvPr id="345" name="Oval 87">
              <a:extLst>
                <a:ext uri="{FF2B5EF4-FFF2-40B4-BE49-F238E27FC236}">
                  <a16:creationId xmlns:a16="http://schemas.microsoft.com/office/drawing/2014/main" id="{733F9C7E-97E3-4167-9E72-8B0A2E870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6" name="Oval 88">
              <a:extLst>
                <a:ext uri="{FF2B5EF4-FFF2-40B4-BE49-F238E27FC236}">
                  <a16:creationId xmlns:a16="http://schemas.microsoft.com/office/drawing/2014/main" id="{4A01D1C7-6F53-4B4F-8BB6-9F06C31C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7" name="Oval 89">
              <a:extLst>
                <a:ext uri="{FF2B5EF4-FFF2-40B4-BE49-F238E27FC236}">
                  <a16:creationId xmlns:a16="http://schemas.microsoft.com/office/drawing/2014/main" id="{7A1F4348-DFBB-4B89-BDDC-D686F9CD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8" name="Oval 91">
              <a:extLst>
                <a:ext uri="{FF2B5EF4-FFF2-40B4-BE49-F238E27FC236}">
                  <a16:creationId xmlns:a16="http://schemas.microsoft.com/office/drawing/2014/main" id="{93680E79-7106-4464-99CF-8BA72726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53" name="Group 85">
            <a:extLst>
              <a:ext uri="{FF2B5EF4-FFF2-40B4-BE49-F238E27FC236}">
                <a16:creationId xmlns:a16="http://schemas.microsoft.com/office/drawing/2014/main" id="{17525562-DA88-4903-8077-B0DFEC84724A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3060322" y="2663893"/>
            <a:ext cx="152400" cy="990600"/>
            <a:chOff x="4693" y="1480"/>
            <a:chExt cx="72" cy="559"/>
          </a:xfrm>
        </p:grpSpPr>
        <p:sp>
          <p:nvSpPr>
            <p:cNvPr id="354" name="Oval 86">
              <a:extLst>
                <a:ext uri="{FF2B5EF4-FFF2-40B4-BE49-F238E27FC236}">
                  <a16:creationId xmlns:a16="http://schemas.microsoft.com/office/drawing/2014/main" id="{6A7A3DBF-6312-44DD-B5C0-B92D00216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5" name="Oval 87">
              <a:extLst>
                <a:ext uri="{FF2B5EF4-FFF2-40B4-BE49-F238E27FC236}">
                  <a16:creationId xmlns:a16="http://schemas.microsoft.com/office/drawing/2014/main" id="{BCD4243B-0914-4491-BC23-BCB3335D3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Oval 88">
              <a:extLst>
                <a:ext uri="{FF2B5EF4-FFF2-40B4-BE49-F238E27FC236}">
                  <a16:creationId xmlns:a16="http://schemas.microsoft.com/office/drawing/2014/main" id="{8F6BC2C9-487B-438F-B840-E0698694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Oval 89">
              <a:extLst>
                <a:ext uri="{FF2B5EF4-FFF2-40B4-BE49-F238E27FC236}">
                  <a16:creationId xmlns:a16="http://schemas.microsoft.com/office/drawing/2014/main" id="{F3581E80-3116-4DE7-ADFA-832092EF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Oval 90">
              <a:extLst>
                <a:ext uri="{FF2B5EF4-FFF2-40B4-BE49-F238E27FC236}">
                  <a16:creationId xmlns:a16="http://schemas.microsoft.com/office/drawing/2014/main" id="{AC120A14-9753-4E84-8B2E-F67C8E77F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9" name="Oval 91">
              <a:extLst>
                <a:ext uri="{FF2B5EF4-FFF2-40B4-BE49-F238E27FC236}">
                  <a16:creationId xmlns:a16="http://schemas.microsoft.com/office/drawing/2014/main" id="{98706056-77F8-4B1E-A17F-8B13A7343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60" name="Group 85">
            <a:extLst>
              <a:ext uri="{FF2B5EF4-FFF2-40B4-BE49-F238E27FC236}">
                <a16:creationId xmlns:a16="http://schemas.microsoft.com/office/drawing/2014/main" id="{84B4DECF-B586-4398-835B-D12D59CF1591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3087185" y="1695773"/>
            <a:ext cx="152400" cy="990600"/>
            <a:chOff x="4693" y="1480"/>
            <a:chExt cx="72" cy="559"/>
          </a:xfrm>
        </p:grpSpPr>
        <p:sp>
          <p:nvSpPr>
            <p:cNvPr id="361" name="Oval 86">
              <a:extLst>
                <a:ext uri="{FF2B5EF4-FFF2-40B4-BE49-F238E27FC236}">
                  <a16:creationId xmlns:a16="http://schemas.microsoft.com/office/drawing/2014/main" id="{901E7922-B01C-4791-AB63-4B7179409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2" name="Oval 87">
              <a:extLst>
                <a:ext uri="{FF2B5EF4-FFF2-40B4-BE49-F238E27FC236}">
                  <a16:creationId xmlns:a16="http://schemas.microsoft.com/office/drawing/2014/main" id="{119E74AE-BCA7-4C5A-862C-9648C786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3" name="Oval 88">
              <a:extLst>
                <a:ext uri="{FF2B5EF4-FFF2-40B4-BE49-F238E27FC236}">
                  <a16:creationId xmlns:a16="http://schemas.microsoft.com/office/drawing/2014/main" id="{97B5F8C8-F6CB-4C2E-91C6-5E09F77B6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4" name="Oval 89">
              <a:extLst>
                <a:ext uri="{FF2B5EF4-FFF2-40B4-BE49-F238E27FC236}">
                  <a16:creationId xmlns:a16="http://schemas.microsoft.com/office/drawing/2014/main" id="{FAE86675-7FED-4534-8540-4B4EBB685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5" name="Oval 90">
              <a:extLst>
                <a:ext uri="{FF2B5EF4-FFF2-40B4-BE49-F238E27FC236}">
                  <a16:creationId xmlns:a16="http://schemas.microsoft.com/office/drawing/2014/main" id="{5A70CAAE-5679-4D5A-8B63-CAD289473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Oval 91">
              <a:extLst>
                <a:ext uri="{FF2B5EF4-FFF2-40B4-BE49-F238E27FC236}">
                  <a16:creationId xmlns:a16="http://schemas.microsoft.com/office/drawing/2014/main" id="{B911713A-D31D-4450-8A80-1F10308F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ED06B3F-6F2B-4BD7-85A7-23EA880895C8}"/>
              </a:ext>
            </a:extLst>
          </p:cNvPr>
          <p:cNvSpPr/>
          <p:nvPr/>
        </p:nvSpPr>
        <p:spPr>
          <a:xfrm>
            <a:off x="5874046" y="5060489"/>
            <a:ext cx="1612231" cy="47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Controller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8B0F1DC8-F8F3-4E9E-864C-3C9FC1968393}"/>
              </a:ext>
            </a:extLst>
          </p:cNvPr>
          <p:cNvSpPr/>
          <p:nvPr/>
        </p:nvSpPr>
        <p:spPr>
          <a:xfrm>
            <a:off x="9667610" y="5377673"/>
            <a:ext cx="367991" cy="256478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85">
            <a:extLst>
              <a:ext uri="{FF2B5EF4-FFF2-40B4-BE49-F238E27FC236}">
                <a16:creationId xmlns:a16="http://schemas.microsoft.com/office/drawing/2014/main" id="{08510C37-45DA-479D-9A78-182A311EB86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646312" y="-4623"/>
            <a:ext cx="152400" cy="990600"/>
            <a:chOff x="4693" y="1480"/>
            <a:chExt cx="72" cy="559"/>
          </a:xfrm>
        </p:grpSpPr>
        <p:sp>
          <p:nvSpPr>
            <p:cNvPr id="227" name="Oval 86">
              <a:extLst>
                <a:ext uri="{FF2B5EF4-FFF2-40B4-BE49-F238E27FC236}">
                  <a16:creationId xmlns:a16="http://schemas.microsoft.com/office/drawing/2014/main" id="{9C044FE2-4F15-4D03-B33C-2BE73AAFB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8" name="Oval 87">
              <a:extLst>
                <a:ext uri="{FF2B5EF4-FFF2-40B4-BE49-F238E27FC236}">
                  <a16:creationId xmlns:a16="http://schemas.microsoft.com/office/drawing/2014/main" id="{D884E7C4-8AF1-45E9-BE53-9FA86002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9" name="Oval 88">
              <a:extLst>
                <a:ext uri="{FF2B5EF4-FFF2-40B4-BE49-F238E27FC236}">
                  <a16:creationId xmlns:a16="http://schemas.microsoft.com/office/drawing/2014/main" id="{C1844E3B-5E50-45B0-B290-8C4E5CC9A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0" name="Oval 89">
              <a:extLst>
                <a:ext uri="{FF2B5EF4-FFF2-40B4-BE49-F238E27FC236}">
                  <a16:creationId xmlns:a16="http://schemas.microsoft.com/office/drawing/2014/main" id="{569BD8FF-58FD-44DF-B34E-DC2F98ED8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1" name="Oval 90">
              <a:extLst>
                <a:ext uri="{FF2B5EF4-FFF2-40B4-BE49-F238E27FC236}">
                  <a16:creationId xmlns:a16="http://schemas.microsoft.com/office/drawing/2014/main" id="{6FD1FA21-0720-4D58-98D8-B64572956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2" name="Oval 91">
              <a:extLst>
                <a:ext uri="{FF2B5EF4-FFF2-40B4-BE49-F238E27FC236}">
                  <a16:creationId xmlns:a16="http://schemas.microsoft.com/office/drawing/2014/main" id="{C72500B1-EF81-4A69-96E7-559E299A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33" name="Group 85">
            <a:extLst>
              <a:ext uri="{FF2B5EF4-FFF2-40B4-BE49-F238E27FC236}">
                <a16:creationId xmlns:a16="http://schemas.microsoft.com/office/drawing/2014/main" id="{036ABCB6-8ED0-4E2E-9179-9E828992630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9003621" y="-2473"/>
            <a:ext cx="152400" cy="990600"/>
            <a:chOff x="4693" y="1480"/>
            <a:chExt cx="72" cy="559"/>
          </a:xfrm>
        </p:grpSpPr>
        <p:sp>
          <p:nvSpPr>
            <p:cNvPr id="234" name="Oval 86">
              <a:extLst>
                <a:ext uri="{FF2B5EF4-FFF2-40B4-BE49-F238E27FC236}">
                  <a16:creationId xmlns:a16="http://schemas.microsoft.com/office/drawing/2014/main" id="{2A343C8C-6C9F-4E73-AC81-E8B48590A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5" name="Oval 87">
              <a:extLst>
                <a:ext uri="{FF2B5EF4-FFF2-40B4-BE49-F238E27FC236}">
                  <a16:creationId xmlns:a16="http://schemas.microsoft.com/office/drawing/2014/main" id="{8FB4B6D3-D552-4B12-9128-1CBB5F807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6" name="Oval 88">
              <a:extLst>
                <a:ext uri="{FF2B5EF4-FFF2-40B4-BE49-F238E27FC236}">
                  <a16:creationId xmlns:a16="http://schemas.microsoft.com/office/drawing/2014/main" id="{B1A7E479-E3AA-4DE7-B4CE-956A7F80D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7" name="Oval 89">
              <a:extLst>
                <a:ext uri="{FF2B5EF4-FFF2-40B4-BE49-F238E27FC236}">
                  <a16:creationId xmlns:a16="http://schemas.microsoft.com/office/drawing/2014/main" id="{D766D09C-9AB1-456F-96B6-B5D657674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8" name="Oval 90">
              <a:extLst>
                <a:ext uri="{FF2B5EF4-FFF2-40B4-BE49-F238E27FC236}">
                  <a16:creationId xmlns:a16="http://schemas.microsoft.com/office/drawing/2014/main" id="{2917AFB8-BD25-4DA5-B9B4-848712489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9" name="Oval 91">
              <a:extLst>
                <a:ext uri="{FF2B5EF4-FFF2-40B4-BE49-F238E27FC236}">
                  <a16:creationId xmlns:a16="http://schemas.microsoft.com/office/drawing/2014/main" id="{DF7D394C-6C1C-433D-9C44-7468CA4CD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85">
            <a:extLst>
              <a:ext uri="{FF2B5EF4-FFF2-40B4-BE49-F238E27FC236}">
                <a16:creationId xmlns:a16="http://schemas.microsoft.com/office/drawing/2014/main" id="{0469B422-0DE5-45A4-8D91-BD10A83B6A5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874862" y="-4623"/>
            <a:ext cx="152400" cy="990600"/>
            <a:chOff x="4693" y="1480"/>
            <a:chExt cx="72" cy="559"/>
          </a:xfrm>
        </p:grpSpPr>
        <p:sp>
          <p:nvSpPr>
            <p:cNvPr id="296" name="Oval 86">
              <a:extLst>
                <a:ext uri="{FF2B5EF4-FFF2-40B4-BE49-F238E27FC236}">
                  <a16:creationId xmlns:a16="http://schemas.microsoft.com/office/drawing/2014/main" id="{A219AA56-DFF1-4DEC-8D8E-B05B8228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Oval 87">
              <a:extLst>
                <a:ext uri="{FF2B5EF4-FFF2-40B4-BE49-F238E27FC236}">
                  <a16:creationId xmlns:a16="http://schemas.microsoft.com/office/drawing/2014/main" id="{CA8BF549-84D5-475D-8963-9BC8758C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8" name="Oval 88">
              <a:extLst>
                <a:ext uri="{FF2B5EF4-FFF2-40B4-BE49-F238E27FC236}">
                  <a16:creationId xmlns:a16="http://schemas.microsoft.com/office/drawing/2014/main" id="{733E9CF4-84B2-43EA-AF46-3B2E4D87A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9" name="Oval 89">
              <a:extLst>
                <a:ext uri="{FF2B5EF4-FFF2-40B4-BE49-F238E27FC236}">
                  <a16:creationId xmlns:a16="http://schemas.microsoft.com/office/drawing/2014/main" id="{B29C4EE4-771D-46D3-8332-93595CCC6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9" name="Oval 90">
              <a:extLst>
                <a:ext uri="{FF2B5EF4-FFF2-40B4-BE49-F238E27FC236}">
                  <a16:creationId xmlns:a16="http://schemas.microsoft.com/office/drawing/2014/main" id="{74E9997C-75FA-4342-9348-10C7C997E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0" name="Oval 91">
              <a:extLst>
                <a:ext uri="{FF2B5EF4-FFF2-40B4-BE49-F238E27FC236}">
                  <a16:creationId xmlns:a16="http://schemas.microsoft.com/office/drawing/2014/main" id="{85F342A9-894D-4747-B193-EB59D590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51" name="Group 85">
            <a:extLst>
              <a:ext uri="{FF2B5EF4-FFF2-40B4-BE49-F238E27FC236}">
                <a16:creationId xmlns:a16="http://schemas.microsoft.com/office/drawing/2014/main" id="{607395EE-9849-474D-966B-5303705302C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753686" y="-5788"/>
            <a:ext cx="152400" cy="990600"/>
            <a:chOff x="4693" y="1480"/>
            <a:chExt cx="72" cy="559"/>
          </a:xfrm>
        </p:grpSpPr>
        <p:sp>
          <p:nvSpPr>
            <p:cNvPr id="352" name="Oval 86">
              <a:extLst>
                <a:ext uri="{FF2B5EF4-FFF2-40B4-BE49-F238E27FC236}">
                  <a16:creationId xmlns:a16="http://schemas.microsoft.com/office/drawing/2014/main" id="{0114A678-008D-423E-AB59-DD389E78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Oval 87">
              <a:extLst>
                <a:ext uri="{FF2B5EF4-FFF2-40B4-BE49-F238E27FC236}">
                  <a16:creationId xmlns:a16="http://schemas.microsoft.com/office/drawing/2014/main" id="{A080C4E1-878F-4F11-AAD2-F9F2BEC0C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Oval 88">
              <a:extLst>
                <a:ext uri="{FF2B5EF4-FFF2-40B4-BE49-F238E27FC236}">
                  <a16:creationId xmlns:a16="http://schemas.microsoft.com/office/drawing/2014/main" id="{A5A22023-E847-4435-BEE1-0A2EAE98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Oval 89">
              <a:extLst>
                <a:ext uri="{FF2B5EF4-FFF2-40B4-BE49-F238E27FC236}">
                  <a16:creationId xmlns:a16="http://schemas.microsoft.com/office/drawing/2014/main" id="{5475BE01-5AA8-408E-869C-BAB065EB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Oval 90">
              <a:extLst>
                <a:ext uri="{FF2B5EF4-FFF2-40B4-BE49-F238E27FC236}">
                  <a16:creationId xmlns:a16="http://schemas.microsoft.com/office/drawing/2014/main" id="{6D7756FF-AA42-4C5A-AC51-032A502A5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1" name="Oval 91">
              <a:extLst>
                <a:ext uri="{FF2B5EF4-FFF2-40B4-BE49-F238E27FC236}">
                  <a16:creationId xmlns:a16="http://schemas.microsoft.com/office/drawing/2014/main" id="{92FCB74C-80C3-44C7-8144-3CC72B611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2" name="Group 85">
            <a:extLst>
              <a:ext uri="{FF2B5EF4-FFF2-40B4-BE49-F238E27FC236}">
                <a16:creationId xmlns:a16="http://schemas.microsoft.com/office/drawing/2014/main" id="{6D38F743-0572-416B-BC8C-D7013F9AD6B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935333" y="-4623"/>
            <a:ext cx="152400" cy="990600"/>
            <a:chOff x="4693" y="1480"/>
            <a:chExt cx="72" cy="559"/>
          </a:xfrm>
        </p:grpSpPr>
        <p:sp>
          <p:nvSpPr>
            <p:cNvPr id="373" name="Oval 86">
              <a:extLst>
                <a:ext uri="{FF2B5EF4-FFF2-40B4-BE49-F238E27FC236}">
                  <a16:creationId xmlns:a16="http://schemas.microsoft.com/office/drawing/2014/main" id="{E8E6EB7F-873E-4C02-9520-81D21D7A2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" name="Oval 87">
              <a:extLst>
                <a:ext uri="{FF2B5EF4-FFF2-40B4-BE49-F238E27FC236}">
                  <a16:creationId xmlns:a16="http://schemas.microsoft.com/office/drawing/2014/main" id="{92F53F6C-60D9-4722-ADE9-1706FEC63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" name="Oval 88">
              <a:extLst>
                <a:ext uri="{FF2B5EF4-FFF2-40B4-BE49-F238E27FC236}">
                  <a16:creationId xmlns:a16="http://schemas.microsoft.com/office/drawing/2014/main" id="{AD9F1787-7F60-44DD-A1ED-B88534687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" name="Oval 89">
              <a:extLst>
                <a:ext uri="{FF2B5EF4-FFF2-40B4-BE49-F238E27FC236}">
                  <a16:creationId xmlns:a16="http://schemas.microsoft.com/office/drawing/2014/main" id="{3FA0AD30-7229-4006-8D06-B9892C83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" name="Oval 90">
              <a:extLst>
                <a:ext uri="{FF2B5EF4-FFF2-40B4-BE49-F238E27FC236}">
                  <a16:creationId xmlns:a16="http://schemas.microsoft.com/office/drawing/2014/main" id="{A43AAC2C-0A57-42F4-A8CF-7EA3429A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" name="Oval 91">
              <a:extLst>
                <a:ext uri="{FF2B5EF4-FFF2-40B4-BE49-F238E27FC236}">
                  <a16:creationId xmlns:a16="http://schemas.microsoft.com/office/drawing/2014/main" id="{030060B6-9BAC-412A-8239-59FB519C3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9" name="Group 85">
            <a:extLst>
              <a:ext uri="{FF2B5EF4-FFF2-40B4-BE49-F238E27FC236}">
                <a16:creationId xmlns:a16="http://schemas.microsoft.com/office/drawing/2014/main" id="{BD5E1ACA-580A-456D-8314-4E50F07D46B6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718930" y="-15753"/>
            <a:ext cx="152400" cy="990600"/>
            <a:chOff x="4693" y="1480"/>
            <a:chExt cx="72" cy="559"/>
          </a:xfrm>
        </p:grpSpPr>
        <p:sp>
          <p:nvSpPr>
            <p:cNvPr id="380" name="Oval 86">
              <a:extLst>
                <a:ext uri="{FF2B5EF4-FFF2-40B4-BE49-F238E27FC236}">
                  <a16:creationId xmlns:a16="http://schemas.microsoft.com/office/drawing/2014/main" id="{AFE036AC-ACED-4A4D-AE52-07FCF1C77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Oval 87">
              <a:extLst>
                <a:ext uri="{FF2B5EF4-FFF2-40B4-BE49-F238E27FC236}">
                  <a16:creationId xmlns:a16="http://schemas.microsoft.com/office/drawing/2014/main" id="{AA65366D-1C55-47A3-87D9-1D718BEA0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Oval 88">
              <a:extLst>
                <a:ext uri="{FF2B5EF4-FFF2-40B4-BE49-F238E27FC236}">
                  <a16:creationId xmlns:a16="http://schemas.microsoft.com/office/drawing/2014/main" id="{825DC311-30FA-42EF-85E1-E5E03E368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Oval 89">
              <a:extLst>
                <a:ext uri="{FF2B5EF4-FFF2-40B4-BE49-F238E27FC236}">
                  <a16:creationId xmlns:a16="http://schemas.microsoft.com/office/drawing/2014/main" id="{D6113926-193F-4E05-AB77-1397AE25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Oval 90">
              <a:extLst>
                <a:ext uri="{FF2B5EF4-FFF2-40B4-BE49-F238E27FC236}">
                  <a16:creationId xmlns:a16="http://schemas.microsoft.com/office/drawing/2014/main" id="{A9A258C1-F7B0-425C-9CF2-A7F52D7DA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5" name="Oval 91">
              <a:extLst>
                <a:ext uri="{FF2B5EF4-FFF2-40B4-BE49-F238E27FC236}">
                  <a16:creationId xmlns:a16="http://schemas.microsoft.com/office/drawing/2014/main" id="{39DFACDB-BF2A-430D-8A7E-4379A1670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86" name="Group 85">
            <a:extLst>
              <a:ext uri="{FF2B5EF4-FFF2-40B4-BE49-F238E27FC236}">
                <a16:creationId xmlns:a16="http://schemas.microsoft.com/office/drawing/2014/main" id="{A4D4F1E6-C913-449A-8831-B87457B348D9}"/>
              </a:ext>
            </a:extLst>
          </p:cNvPr>
          <p:cNvGrpSpPr>
            <a:grpSpLocks/>
          </p:cNvGrpSpPr>
          <p:nvPr/>
        </p:nvGrpSpPr>
        <p:grpSpPr bwMode="auto">
          <a:xfrm>
            <a:off x="3533902" y="702657"/>
            <a:ext cx="152400" cy="639726"/>
            <a:chOff x="4693" y="1576"/>
            <a:chExt cx="72" cy="361"/>
          </a:xfrm>
        </p:grpSpPr>
        <p:sp>
          <p:nvSpPr>
            <p:cNvPr id="387" name="Oval 87">
              <a:extLst>
                <a:ext uri="{FF2B5EF4-FFF2-40B4-BE49-F238E27FC236}">
                  <a16:creationId xmlns:a16="http://schemas.microsoft.com/office/drawing/2014/main" id="{67CD4C84-88A2-4832-B811-17C8352E1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8" name="Oval 88">
              <a:extLst>
                <a:ext uri="{FF2B5EF4-FFF2-40B4-BE49-F238E27FC236}">
                  <a16:creationId xmlns:a16="http://schemas.microsoft.com/office/drawing/2014/main" id="{C652407E-9AC1-45FA-9196-2FB84CE77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9" name="Oval 89">
              <a:extLst>
                <a:ext uri="{FF2B5EF4-FFF2-40B4-BE49-F238E27FC236}">
                  <a16:creationId xmlns:a16="http://schemas.microsoft.com/office/drawing/2014/main" id="{1CCF2D3B-10BD-4431-99D3-909A27453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0" name="Oval 91">
              <a:extLst>
                <a:ext uri="{FF2B5EF4-FFF2-40B4-BE49-F238E27FC236}">
                  <a16:creationId xmlns:a16="http://schemas.microsoft.com/office/drawing/2014/main" id="{B514A07C-66D4-4701-8A2A-9190500D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91" name="Group 85">
            <a:extLst>
              <a:ext uri="{FF2B5EF4-FFF2-40B4-BE49-F238E27FC236}">
                <a16:creationId xmlns:a16="http://schemas.microsoft.com/office/drawing/2014/main" id="{F5BBCE77-2535-4311-8AF4-7C7EE5A9756D}"/>
              </a:ext>
            </a:extLst>
          </p:cNvPr>
          <p:cNvGrpSpPr>
            <a:grpSpLocks/>
          </p:cNvGrpSpPr>
          <p:nvPr/>
        </p:nvGrpSpPr>
        <p:grpSpPr bwMode="auto">
          <a:xfrm>
            <a:off x="9796786" y="578921"/>
            <a:ext cx="152400" cy="639726"/>
            <a:chOff x="4693" y="1576"/>
            <a:chExt cx="72" cy="361"/>
          </a:xfrm>
        </p:grpSpPr>
        <p:sp>
          <p:nvSpPr>
            <p:cNvPr id="392" name="Oval 87">
              <a:extLst>
                <a:ext uri="{FF2B5EF4-FFF2-40B4-BE49-F238E27FC236}">
                  <a16:creationId xmlns:a16="http://schemas.microsoft.com/office/drawing/2014/main" id="{97BC807E-C2E4-43D5-80E5-963616CE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3" name="Oval 88">
              <a:extLst>
                <a:ext uri="{FF2B5EF4-FFF2-40B4-BE49-F238E27FC236}">
                  <a16:creationId xmlns:a16="http://schemas.microsoft.com/office/drawing/2014/main" id="{677DCCB3-CFFA-4B71-A8BF-2C8EDFC81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Oval 89">
              <a:extLst>
                <a:ext uri="{FF2B5EF4-FFF2-40B4-BE49-F238E27FC236}">
                  <a16:creationId xmlns:a16="http://schemas.microsoft.com/office/drawing/2014/main" id="{428C12D3-1460-4541-B225-6E8EFD11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Oval 91">
              <a:extLst>
                <a:ext uri="{FF2B5EF4-FFF2-40B4-BE49-F238E27FC236}">
                  <a16:creationId xmlns:a16="http://schemas.microsoft.com/office/drawing/2014/main" id="{8AD0042F-9605-46C6-9B24-89C397D98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534EC995-EFF4-434F-9809-4F9BEF182264}"/>
              </a:ext>
            </a:extLst>
          </p:cNvPr>
          <p:cNvGrpSpPr/>
          <p:nvPr/>
        </p:nvGrpSpPr>
        <p:grpSpPr>
          <a:xfrm>
            <a:off x="0" y="0"/>
            <a:ext cx="10502031" cy="6423837"/>
            <a:chOff x="0" y="0"/>
            <a:chExt cx="10502031" cy="6423837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AF794AE5-CBA0-4BF0-B211-97823C40454C}"/>
                </a:ext>
              </a:extLst>
            </p:cNvPr>
            <p:cNvSpPr/>
            <p:nvPr/>
          </p:nvSpPr>
          <p:spPr>
            <a:xfrm>
              <a:off x="0" y="0"/>
              <a:ext cx="5762963" cy="6423837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A7AAA2C4-35E2-49FB-ABD1-23AFB52C309F}"/>
                </a:ext>
              </a:extLst>
            </p:cNvPr>
            <p:cNvSpPr/>
            <p:nvPr/>
          </p:nvSpPr>
          <p:spPr>
            <a:xfrm>
              <a:off x="5762963" y="0"/>
              <a:ext cx="4739068" cy="158577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AAF2A79A-5034-4FB9-A5BE-F379BC4AACAF}"/>
              </a:ext>
            </a:extLst>
          </p:cNvPr>
          <p:cNvGrpSpPr/>
          <p:nvPr/>
        </p:nvGrpSpPr>
        <p:grpSpPr>
          <a:xfrm>
            <a:off x="5930835" y="5626909"/>
            <a:ext cx="1473645" cy="633466"/>
            <a:chOff x="5930835" y="5626909"/>
            <a:chExt cx="1473645" cy="633466"/>
          </a:xfrm>
        </p:grpSpPr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8E12E9C6-58D9-4853-8EA4-C1DF9B2399FD}"/>
                </a:ext>
              </a:extLst>
            </p:cNvPr>
            <p:cNvGrpSpPr/>
            <p:nvPr/>
          </p:nvGrpSpPr>
          <p:grpSpPr>
            <a:xfrm>
              <a:off x="5939564" y="6150871"/>
              <a:ext cx="846488" cy="109504"/>
              <a:chOff x="684903" y="260136"/>
              <a:chExt cx="846488" cy="109504"/>
            </a:xfrm>
            <a:solidFill>
              <a:srgbClr val="00B050"/>
            </a:solidFill>
          </p:grpSpPr>
          <p:sp>
            <p:nvSpPr>
              <p:cNvPr id="414" name="Oval 86">
                <a:extLst>
                  <a:ext uri="{FF2B5EF4-FFF2-40B4-BE49-F238E27FC236}">
                    <a16:creationId xmlns:a16="http://schemas.microsoft.com/office/drawing/2014/main" id="{180BCE92-B359-490F-A27E-2FEAD0904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903" y="263314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415" name="Oval 87">
                <a:extLst>
                  <a:ext uri="{FF2B5EF4-FFF2-40B4-BE49-F238E27FC236}">
                    <a16:creationId xmlns:a16="http://schemas.microsoft.com/office/drawing/2014/main" id="{FBE5DED5-B843-4089-BCD6-EA4A35E83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947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416" name="Oval 88">
                <a:extLst>
                  <a:ext uri="{FF2B5EF4-FFF2-40B4-BE49-F238E27FC236}">
                    <a16:creationId xmlns:a16="http://schemas.microsoft.com/office/drawing/2014/main" id="{13EE04AF-B306-4F33-AE69-7F61EC531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425" y="263314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417" name="Oval 89">
                <a:extLst>
                  <a:ext uri="{FF2B5EF4-FFF2-40B4-BE49-F238E27FC236}">
                    <a16:creationId xmlns:a16="http://schemas.microsoft.com/office/drawing/2014/main" id="{C68AE635-E495-47BD-A465-81E12DEFC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673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418" name="Oval 89">
                <a:extLst>
                  <a:ext uri="{FF2B5EF4-FFF2-40B4-BE49-F238E27FC236}">
                    <a16:creationId xmlns:a16="http://schemas.microsoft.com/office/drawing/2014/main" id="{48F8E5AF-E3DA-4F3B-83E2-B8FDFCC69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991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id="{7AA4A606-2E0B-40B1-8BFA-866A5F6C5E2A}"/>
                </a:ext>
              </a:extLst>
            </p:cNvPr>
            <p:cNvSpPr/>
            <p:nvPr/>
          </p:nvSpPr>
          <p:spPr>
            <a:xfrm>
              <a:off x="7036489" y="5626909"/>
              <a:ext cx="367991" cy="256478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E77A0495-AAFA-413B-B123-F84AD9BC6EF6}"/>
                </a:ext>
              </a:extLst>
            </p:cNvPr>
            <p:cNvGrpSpPr/>
            <p:nvPr/>
          </p:nvGrpSpPr>
          <p:grpSpPr>
            <a:xfrm>
              <a:off x="5930835" y="5902521"/>
              <a:ext cx="846488" cy="109504"/>
              <a:chOff x="684903" y="260136"/>
              <a:chExt cx="846488" cy="109504"/>
            </a:xfrm>
            <a:solidFill>
              <a:srgbClr val="00B050"/>
            </a:solidFill>
          </p:grpSpPr>
          <p:sp>
            <p:nvSpPr>
              <p:cNvPr id="409" name="Oval 86">
                <a:extLst>
                  <a:ext uri="{FF2B5EF4-FFF2-40B4-BE49-F238E27FC236}">
                    <a16:creationId xmlns:a16="http://schemas.microsoft.com/office/drawing/2014/main" id="{B4A5A486-A250-4198-B2EA-FA230FA99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903" y="263314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410" name="Oval 87">
                <a:extLst>
                  <a:ext uri="{FF2B5EF4-FFF2-40B4-BE49-F238E27FC236}">
                    <a16:creationId xmlns:a16="http://schemas.microsoft.com/office/drawing/2014/main" id="{8D05D9D0-6CAF-4214-994F-15D75032E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947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411" name="Oval 88">
                <a:extLst>
                  <a:ext uri="{FF2B5EF4-FFF2-40B4-BE49-F238E27FC236}">
                    <a16:creationId xmlns:a16="http://schemas.microsoft.com/office/drawing/2014/main" id="{6DAA6EB8-531C-4196-A45F-FEA152DB5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425" y="263314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412" name="Oval 89">
                <a:extLst>
                  <a:ext uri="{FF2B5EF4-FFF2-40B4-BE49-F238E27FC236}">
                    <a16:creationId xmlns:a16="http://schemas.microsoft.com/office/drawing/2014/main" id="{9925F294-656D-4426-9541-488EBFEBE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673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413" name="Oval 89">
                <a:extLst>
                  <a:ext uri="{FF2B5EF4-FFF2-40B4-BE49-F238E27FC236}">
                    <a16:creationId xmlns:a16="http://schemas.microsoft.com/office/drawing/2014/main" id="{7C77B59B-F6D4-483E-927E-5CDA6EC58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991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83D4687C-4CA5-46ED-AF82-8A8834ACAD20}"/>
                </a:ext>
              </a:extLst>
            </p:cNvPr>
            <p:cNvGrpSpPr/>
            <p:nvPr/>
          </p:nvGrpSpPr>
          <p:grpSpPr>
            <a:xfrm>
              <a:off x="5939564" y="5679836"/>
              <a:ext cx="846488" cy="109504"/>
              <a:chOff x="684903" y="260136"/>
              <a:chExt cx="846488" cy="109504"/>
            </a:xfrm>
            <a:solidFill>
              <a:srgbClr val="00B050"/>
            </a:solidFill>
          </p:grpSpPr>
          <p:sp>
            <p:nvSpPr>
              <p:cNvPr id="404" name="Oval 86">
                <a:extLst>
                  <a:ext uri="{FF2B5EF4-FFF2-40B4-BE49-F238E27FC236}">
                    <a16:creationId xmlns:a16="http://schemas.microsoft.com/office/drawing/2014/main" id="{DD78541A-B1E8-4A9D-8872-12DB60F1E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903" y="263314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405" name="Oval 87">
                <a:extLst>
                  <a:ext uri="{FF2B5EF4-FFF2-40B4-BE49-F238E27FC236}">
                    <a16:creationId xmlns:a16="http://schemas.microsoft.com/office/drawing/2014/main" id="{1651FD24-3A47-4187-9880-A788FEFAD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947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406" name="Oval 88">
                <a:extLst>
                  <a:ext uri="{FF2B5EF4-FFF2-40B4-BE49-F238E27FC236}">
                    <a16:creationId xmlns:a16="http://schemas.microsoft.com/office/drawing/2014/main" id="{D0257718-FBCD-4F49-B2C3-0A4B98F38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425" y="263314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407" name="Oval 89">
                <a:extLst>
                  <a:ext uri="{FF2B5EF4-FFF2-40B4-BE49-F238E27FC236}">
                    <a16:creationId xmlns:a16="http://schemas.microsoft.com/office/drawing/2014/main" id="{0B7D9522-7BC3-4929-8BE5-6F0933E80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673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408" name="Oval 89">
                <a:extLst>
                  <a:ext uri="{FF2B5EF4-FFF2-40B4-BE49-F238E27FC236}">
                    <a16:creationId xmlns:a16="http://schemas.microsoft.com/office/drawing/2014/main" id="{8615892E-F03E-4B44-A54F-A60154A6D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991" y="260136"/>
                <a:ext cx="152400" cy="106326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73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293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2929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293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293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01263 0.0199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9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7 L -0.01016 0.021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2.91667E-6 0.0240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2.70833E-6 0.024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2.91667E-6 0.0240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125 L 0.01263 0.0199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16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6 L -0.01016 0.02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0293 0.0002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293 0.0002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0.0293 0.00023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293 0.0002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0293 0.0002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0293 0.0002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3.75E-6 0.02408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4.375E-6 0.0240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9A8A6FFE-924A-4759-AC4D-C044DE72C097}"/>
              </a:ext>
            </a:extLst>
          </p:cNvPr>
          <p:cNvSpPr/>
          <p:nvPr/>
        </p:nvSpPr>
        <p:spPr>
          <a:xfrm>
            <a:off x="9399010" y="5190335"/>
            <a:ext cx="1006655" cy="599005"/>
          </a:xfrm>
          <a:custGeom>
            <a:avLst/>
            <a:gdLst>
              <a:gd name="connsiteX0" fmla="*/ 985916 w 1006655"/>
              <a:gd name="connsiteY0" fmla="*/ 58739 h 599005"/>
              <a:gd name="connsiteX1" fmla="*/ 697818 w 1006655"/>
              <a:gd name="connsiteY1" fmla="*/ 509676 h 599005"/>
              <a:gd name="connsiteX2" fmla="*/ 46464 w 1006655"/>
              <a:gd name="connsiteY2" fmla="*/ 559780 h 599005"/>
              <a:gd name="connsiteX3" fmla="*/ 159198 w 1006655"/>
              <a:gd name="connsiteY3" fmla="*/ 58739 h 599005"/>
              <a:gd name="connsiteX4" fmla="*/ 985916 w 1006655"/>
              <a:gd name="connsiteY4" fmla="*/ 58739 h 5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655" h="599005">
                <a:moveTo>
                  <a:pt x="985916" y="58739"/>
                </a:moveTo>
                <a:cubicBezTo>
                  <a:pt x="1075686" y="133895"/>
                  <a:pt x="854393" y="426169"/>
                  <a:pt x="697818" y="509676"/>
                </a:cubicBezTo>
                <a:cubicBezTo>
                  <a:pt x="541243" y="593183"/>
                  <a:pt x="136234" y="634936"/>
                  <a:pt x="46464" y="559780"/>
                </a:cubicBezTo>
                <a:cubicBezTo>
                  <a:pt x="-43306" y="484624"/>
                  <a:pt x="-1553" y="140158"/>
                  <a:pt x="159198" y="58739"/>
                </a:cubicBezTo>
                <a:cubicBezTo>
                  <a:pt x="319949" y="-22680"/>
                  <a:pt x="896146" y="-16417"/>
                  <a:pt x="985916" y="58739"/>
                </a:cubicBez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44436C4F-A60F-4A16-BED8-6D6C0B10824F}"/>
              </a:ext>
            </a:extLst>
          </p:cNvPr>
          <p:cNvSpPr/>
          <p:nvPr/>
        </p:nvSpPr>
        <p:spPr>
          <a:xfrm>
            <a:off x="9387839" y="3330087"/>
            <a:ext cx="927535" cy="1660543"/>
          </a:xfrm>
          <a:custGeom>
            <a:avLst/>
            <a:gdLst>
              <a:gd name="connsiteX0" fmla="*/ 771619 w 927535"/>
              <a:gd name="connsiteY0" fmla="*/ 1518154 h 1660543"/>
              <a:gd name="connsiteX1" fmla="*/ 120265 w 927535"/>
              <a:gd name="connsiteY1" fmla="*/ 1468050 h 1660543"/>
              <a:gd name="connsiteX2" fmla="*/ 70161 w 927535"/>
              <a:gd name="connsiteY2" fmla="*/ 140291 h 1660543"/>
              <a:gd name="connsiteX3" fmla="*/ 871827 w 927535"/>
              <a:gd name="connsiteY3" fmla="*/ 190395 h 1660543"/>
              <a:gd name="connsiteX4" fmla="*/ 771619 w 927535"/>
              <a:gd name="connsiteY4" fmla="*/ 1518154 h 166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35" h="1660543">
                <a:moveTo>
                  <a:pt x="771619" y="1518154"/>
                </a:moveTo>
                <a:cubicBezTo>
                  <a:pt x="646359" y="1731096"/>
                  <a:pt x="237175" y="1697694"/>
                  <a:pt x="120265" y="1468050"/>
                </a:cubicBezTo>
                <a:cubicBezTo>
                  <a:pt x="3355" y="1238406"/>
                  <a:pt x="-55099" y="353233"/>
                  <a:pt x="70161" y="140291"/>
                </a:cubicBezTo>
                <a:cubicBezTo>
                  <a:pt x="195421" y="-72651"/>
                  <a:pt x="750742" y="-32986"/>
                  <a:pt x="871827" y="190395"/>
                </a:cubicBezTo>
                <a:cubicBezTo>
                  <a:pt x="992912" y="413776"/>
                  <a:pt x="896879" y="1305212"/>
                  <a:pt x="771619" y="1518154"/>
                </a:cubicBez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9E8A27D-BDD5-47ED-B0E9-EEA5281E809A}"/>
              </a:ext>
            </a:extLst>
          </p:cNvPr>
          <p:cNvSpPr/>
          <p:nvPr/>
        </p:nvSpPr>
        <p:spPr>
          <a:xfrm>
            <a:off x="8472920" y="1340385"/>
            <a:ext cx="2847759" cy="1963628"/>
          </a:xfrm>
          <a:custGeom>
            <a:avLst/>
            <a:gdLst>
              <a:gd name="connsiteX0" fmla="*/ 1598855 w 2847759"/>
              <a:gd name="connsiteY0" fmla="*/ 100777 h 1963628"/>
              <a:gd name="connsiteX1" fmla="*/ 2813880 w 2847759"/>
              <a:gd name="connsiteY1" fmla="*/ 1165489 h 1963628"/>
              <a:gd name="connsiteX2" fmla="*/ 2287787 w 2847759"/>
              <a:gd name="connsiteY2" fmla="*/ 1854420 h 1963628"/>
              <a:gd name="connsiteX3" fmla="*/ 33102 w 2847759"/>
              <a:gd name="connsiteY3" fmla="*/ 1791790 h 1963628"/>
              <a:gd name="connsiteX4" fmla="*/ 985080 w 2847759"/>
              <a:gd name="connsiteY4" fmla="*/ 238563 h 1963628"/>
              <a:gd name="connsiteX5" fmla="*/ 1598855 w 2847759"/>
              <a:gd name="connsiteY5" fmla="*/ 100777 h 19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59" h="1963628">
                <a:moveTo>
                  <a:pt x="1598855" y="100777"/>
                </a:moveTo>
                <a:cubicBezTo>
                  <a:pt x="1903655" y="255265"/>
                  <a:pt x="2699058" y="873215"/>
                  <a:pt x="2813880" y="1165489"/>
                </a:cubicBezTo>
                <a:cubicBezTo>
                  <a:pt x="2928702" y="1457763"/>
                  <a:pt x="2751250" y="1750036"/>
                  <a:pt x="2287787" y="1854420"/>
                </a:cubicBezTo>
                <a:cubicBezTo>
                  <a:pt x="1824324" y="1958804"/>
                  <a:pt x="250220" y="2061100"/>
                  <a:pt x="33102" y="1791790"/>
                </a:cubicBezTo>
                <a:cubicBezTo>
                  <a:pt x="-184016" y="1522481"/>
                  <a:pt x="728297" y="524574"/>
                  <a:pt x="985080" y="238563"/>
                </a:cubicBezTo>
                <a:cubicBezTo>
                  <a:pt x="1241863" y="-47448"/>
                  <a:pt x="1294055" y="-53711"/>
                  <a:pt x="1598855" y="100777"/>
                </a:cubicBez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41F606D-084F-424D-BF78-908934BFB380}"/>
              </a:ext>
            </a:extLst>
          </p:cNvPr>
          <p:cNvGrpSpPr/>
          <p:nvPr/>
        </p:nvGrpSpPr>
        <p:grpSpPr>
          <a:xfrm>
            <a:off x="8775773" y="1267695"/>
            <a:ext cx="2241470" cy="4700568"/>
            <a:chOff x="4897058" y="1268119"/>
            <a:chExt cx="2241470" cy="4700568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7E6AFBDB-A5A1-4E38-86DC-9D8CEB6ECA4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DDCE552-DA3E-4833-9D22-85C59AD7977E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72A0E15-36B7-4A13-9137-D4F6E9226950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9207F13-87F1-4619-9640-464F6DB814E8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E7C2D3A-0764-43DD-B06F-BA55D9D647D0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842956D-BCD9-4159-9502-906BEFA236A7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A20D35BA-468C-4529-B967-125BBA3C4414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EC9B1998-880A-446E-81D6-41A6B3782A64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0BF68191-BD81-4619-99C1-CF38135FCE55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70FD7683-2BEB-4878-B62C-31B935C901D5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FEB8D0F2-3071-46F5-B994-C639FE21E28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076E9A98-2065-4AF2-ABD0-656A6E12AF2B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4A79C44C-3D70-47AF-920B-7AA7D51CAD3E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E21C4-0ABD-4822-8102-F8EECA11635C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0C69ED-9EDD-49ED-A497-A9EF765C3B3E}"/>
              </a:ext>
            </a:extLst>
          </p:cNvPr>
          <p:cNvSpPr/>
          <p:nvPr/>
        </p:nvSpPr>
        <p:spPr>
          <a:xfrm>
            <a:off x="3141023" y="4243965"/>
            <a:ext cx="885808" cy="1591878"/>
          </a:xfrm>
          <a:custGeom>
            <a:avLst/>
            <a:gdLst>
              <a:gd name="connsiteX0" fmla="*/ 287714 w 885808"/>
              <a:gd name="connsiteY0" fmla="*/ 59241 h 1591878"/>
              <a:gd name="connsiteX1" fmla="*/ 856426 w 885808"/>
              <a:gd name="connsiteY1" fmla="*/ 148451 h 1591878"/>
              <a:gd name="connsiteX2" fmla="*/ 733763 w 885808"/>
              <a:gd name="connsiteY2" fmla="*/ 1430841 h 1591878"/>
              <a:gd name="connsiteX3" fmla="*/ 131597 w 885808"/>
              <a:gd name="connsiteY3" fmla="*/ 1464295 h 1591878"/>
              <a:gd name="connsiteX4" fmla="*/ 8933 w 885808"/>
              <a:gd name="connsiteY4" fmla="*/ 438382 h 1591878"/>
              <a:gd name="connsiteX5" fmla="*/ 287714 w 885808"/>
              <a:gd name="connsiteY5" fmla="*/ 59241 h 1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08" h="1591878">
                <a:moveTo>
                  <a:pt x="287714" y="59241"/>
                </a:moveTo>
                <a:cubicBezTo>
                  <a:pt x="428963" y="10919"/>
                  <a:pt x="782084" y="-80149"/>
                  <a:pt x="856426" y="148451"/>
                </a:cubicBezTo>
                <a:cubicBezTo>
                  <a:pt x="930768" y="377051"/>
                  <a:pt x="854568" y="1211534"/>
                  <a:pt x="733763" y="1430841"/>
                </a:cubicBezTo>
                <a:cubicBezTo>
                  <a:pt x="612958" y="1650148"/>
                  <a:pt x="252402" y="1629705"/>
                  <a:pt x="131597" y="1464295"/>
                </a:cubicBezTo>
                <a:cubicBezTo>
                  <a:pt x="10792" y="1298885"/>
                  <a:pt x="-17087" y="670699"/>
                  <a:pt x="8933" y="438382"/>
                </a:cubicBezTo>
                <a:cubicBezTo>
                  <a:pt x="34952" y="206065"/>
                  <a:pt x="146465" y="107563"/>
                  <a:pt x="287714" y="5924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F12078-8D68-4316-B469-B749A6372F1B}"/>
              </a:ext>
            </a:extLst>
          </p:cNvPr>
          <p:cNvSpPr/>
          <p:nvPr/>
        </p:nvSpPr>
        <p:spPr>
          <a:xfrm>
            <a:off x="2313012" y="1382692"/>
            <a:ext cx="2670640" cy="2614945"/>
          </a:xfrm>
          <a:custGeom>
            <a:avLst/>
            <a:gdLst>
              <a:gd name="connsiteX0" fmla="*/ 1093422 w 2670640"/>
              <a:gd name="connsiteY0" fmla="*/ 2563675 h 2614945"/>
              <a:gd name="connsiteX1" fmla="*/ 1996671 w 2670640"/>
              <a:gd name="connsiteY1" fmla="*/ 2240290 h 2614945"/>
              <a:gd name="connsiteX2" fmla="*/ 2665744 w 2670640"/>
              <a:gd name="connsiteY2" fmla="*/ 1325890 h 2614945"/>
              <a:gd name="connsiteX3" fmla="*/ 1650983 w 2670640"/>
              <a:gd name="connsiteY3" fmla="*/ 121558 h 2614945"/>
              <a:gd name="connsiteX4" fmla="*/ 959608 w 2670640"/>
              <a:gd name="connsiteY4" fmla="*/ 166163 h 2614945"/>
              <a:gd name="connsiteX5" fmla="*/ 603 w 2670640"/>
              <a:gd name="connsiteY5" fmla="*/ 1225529 h 2614945"/>
              <a:gd name="connsiteX6" fmla="*/ 1093422 w 2670640"/>
              <a:gd name="connsiteY6" fmla="*/ 2563675 h 261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0640" h="2614945">
                <a:moveTo>
                  <a:pt x="1093422" y="2563675"/>
                </a:moveTo>
                <a:cubicBezTo>
                  <a:pt x="1426100" y="2732802"/>
                  <a:pt x="1734617" y="2446587"/>
                  <a:pt x="1996671" y="2240290"/>
                </a:cubicBezTo>
                <a:cubicBezTo>
                  <a:pt x="2258725" y="2033993"/>
                  <a:pt x="2723359" y="1679012"/>
                  <a:pt x="2665744" y="1325890"/>
                </a:cubicBezTo>
                <a:cubicBezTo>
                  <a:pt x="2608129" y="972768"/>
                  <a:pt x="1935339" y="314846"/>
                  <a:pt x="1650983" y="121558"/>
                </a:cubicBezTo>
                <a:cubicBezTo>
                  <a:pt x="1366627" y="-71730"/>
                  <a:pt x="1234671" y="-17832"/>
                  <a:pt x="959608" y="166163"/>
                </a:cubicBezTo>
                <a:cubicBezTo>
                  <a:pt x="684545" y="350158"/>
                  <a:pt x="-23558" y="831519"/>
                  <a:pt x="603" y="1225529"/>
                </a:cubicBezTo>
                <a:cubicBezTo>
                  <a:pt x="24764" y="1619539"/>
                  <a:pt x="760744" y="2394548"/>
                  <a:pt x="1093422" y="2563675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F8F31-4156-4449-AAD0-DADBBD89A9EA}"/>
              </a:ext>
            </a:extLst>
          </p:cNvPr>
          <p:cNvGrpSpPr/>
          <p:nvPr/>
        </p:nvGrpSpPr>
        <p:grpSpPr>
          <a:xfrm>
            <a:off x="2517283" y="1309848"/>
            <a:ext cx="2241470" cy="4700568"/>
            <a:chOff x="4897058" y="1268119"/>
            <a:chExt cx="2241470" cy="4700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F142E-C50A-4E15-8CB3-4360BF8E06C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A0FDF-365B-4DB2-B35C-D8EF82795475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E0F95-94DB-4726-8B89-C9F6EA1C0AA6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CE4F8-293E-4A3E-A7CB-66FBB1CDEF83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08A6B7-9F56-4F72-8699-806249E148CD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BA8D87-7DB6-449A-A81A-759D1C3F8AFF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AEC82-5AFA-44B8-9F31-BA1439E1F429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D9681-CCA5-4D3D-9084-6AE1DE33B8EB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79E1F2-2DAB-415B-8C49-0B9A0320653A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74B5C8-EBEE-49A3-A911-B44A43C57754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CEFCA0-42B4-427B-ABFF-D1EE710457F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33B559-4BDB-458A-9DED-BD743118AA26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B2925D-2BE9-419B-97FE-8C7828E74149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C6E612-7029-4A9E-95BE-B7F5ECE395F8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full remaining data">
            <a:extLst>
              <a:ext uri="{FF2B5EF4-FFF2-40B4-BE49-F238E27FC236}">
                <a16:creationId xmlns:a16="http://schemas.microsoft.com/office/drawing/2014/main" id="{7BCEEB9A-0DF2-4F84-BC69-9E45D60014E1}"/>
              </a:ext>
            </a:extLst>
          </p:cNvPr>
          <p:cNvGrpSpPr/>
          <p:nvPr/>
        </p:nvGrpSpPr>
        <p:grpSpPr>
          <a:xfrm>
            <a:off x="9051073" y="2088375"/>
            <a:ext cx="1655119" cy="3251520"/>
            <a:chOff x="1826987" y="1858108"/>
            <a:chExt cx="1655119" cy="3251520"/>
          </a:xfrm>
          <a:solidFill>
            <a:srgbClr val="00B050"/>
          </a:solidFill>
        </p:grpSpPr>
        <p:grpSp>
          <p:nvGrpSpPr>
            <p:cNvPr id="140" name="remaining data">
              <a:extLst>
                <a:ext uri="{FF2B5EF4-FFF2-40B4-BE49-F238E27FC236}">
                  <a16:creationId xmlns:a16="http://schemas.microsoft.com/office/drawing/2014/main" id="{87FC65B4-BC8F-4B4B-B6D3-6C93F6DEB437}"/>
                </a:ext>
              </a:extLst>
            </p:cNvPr>
            <p:cNvGrpSpPr>
              <a:grpSpLocks/>
            </p:cNvGrpSpPr>
            <p:nvPr/>
          </p:nvGrpSpPr>
          <p:grpSpPr bwMode="auto">
            <a:xfrm rot="2841696">
              <a:off x="3072368" y="2579282"/>
              <a:ext cx="152400" cy="639726"/>
              <a:chOff x="4693" y="1480"/>
              <a:chExt cx="72" cy="361"/>
            </a:xfrm>
            <a:grpFill/>
          </p:grpSpPr>
          <p:sp>
            <p:nvSpPr>
              <p:cNvPr id="174" name="Oval 86">
                <a:extLst>
                  <a:ext uri="{FF2B5EF4-FFF2-40B4-BE49-F238E27FC236}">
                    <a16:creationId xmlns:a16="http://schemas.microsoft.com/office/drawing/2014/main" id="{5CC6A017-292D-46C7-9AD4-D2889A4FC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5" name="Oval 87">
                <a:extLst>
                  <a:ext uri="{FF2B5EF4-FFF2-40B4-BE49-F238E27FC236}">
                    <a16:creationId xmlns:a16="http://schemas.microsoft.com/office/drawing/2014/main" id="{885B48F3-1DE4-417F-91B3-D19DAF0C4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6" name="Oval 88">
                <a:extLst>
                  <a:ext uri="{FF2B5EF4-FFF2-40B4-BE49-F238E27FC236}">
                    <a16:creationId xmlns:a16="http://schemas.microsoft.com/office/drawing/2014/main" id="{4A3CA610-4148-4610-804B-575C5C72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7" name="Oval 89">
                <a:extLst>
                  <a:ext uri="{FF2B5EF4-FFF2-40B4-BE49-F238E27FC236}">
                    <a16:creationId xmlns:a16="http://schemas.microsoft.com/office/drawing/2014/main" id="{D8DBEAB0-0281-4B0D-85A6-79382843F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1" name="remaining data">
              <a:extLst>
                <a:ext uri="{FF2B5EF4-FFF2-40B4-BE49-F238E27FC236}">
                  <a16:creationId xmlns:a16="http://schemas.microsoft.com/office/drawing/2014/main" id="{E08D5D74-066B-4554-8B4E-5EFB856E805B}"/>
                </a:ext>
              </a:extLst>
            </p:cNvPr>
            <p:cNvGrpSpPr>
              <a:grpSpLocks/>
            </p:cNvGrpSpPr>
            <p:nvPr/>
          </p:nvGrpSpPr>
          <p:grpSpPr bwMode="auto">
            <a:xfrm rot="18857096">
              <a:off x="3086043" y="1614445"/>
              <a:ext cx="152400" cy="639726"/>
              <a:chOff x="4693" y="1480"/>
              <a:chExt cx="72" cy="361"/>
            </a:xfrm>
            <a:grpFill/>
          </p:grpSpPr>
          <p:sp>
            <p:nvSpPr>
              <p:cNvPr id="170" name="Oval 86">
                <a:extLst>
                  <a:ext uri="{FF2B5EF4-FFF2-40B4-BE49-F238E27FC236}">
                    <a16:creationId xmlns:a16="http://schemas.microsoft.com/office/drawing/2014/main" id="{2ED2E9A3-EB83-4A9B-A656-EE6E147C4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1" name="Oval 87">
                <a:extLst>
                  <a:ext uri="{FF2B5EF4-FFF2-40B4-BE49-F238E27FC236}">
                    <a16:creationId xmlns:a16="http://schemas.microsoft.com/office/drawing/2014/main" id="{F664276A-62D5-4E99-ACF5-9BE87255D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2" name="Oval 88">
                <a:extLst>
                  <a:ext uri="{FF2B5EF4-FFF2-40B4-BE49-F238E27FC236}">
                    <a16:creationId xmlns:a16="http://schemas.microsoft.com/office/drawing/2014/main" id="{6C3995AC-CDB2-4CB6-A97E-9AB14A4CC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73" name="Oval 89">
                <a:extLst>
                  <a:ext uri="{FF2B5EF4-FFF2-40B4-BE49-F238E27FC236}">
                    <a16:creationId xmlns:a16="http://schemas.microsoft.com/office/drawing/2014/main" id="{EAC4927F-CFA2-4022-9B6E-B9A351545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2" name="remaining data">
              <a:extLst>
                <a:ext uri="{FF2B5EF4-FFF2-40B4-BE49-F238E27FC236}">
                  <a16:creationId xmlns:a16="http://schemas.microsoft.com/office/drawing/2014/main" id="{269F4A0A-3135-4E82-A2F6-20FBFA972E2F}"/>
                </a:ext>
              </a:extLst>
            </p:cNvPr>
            <p:cNvGrpSpPr>
              <a:grpSpLocks/>
            </p:cNvGrpSpPr>
            <p:nvPr/>
          </p:nvGrpSpPr>
          <p:grpSpPr bwMode="auto">
            <a:xfrm rot="2841696">
              <a:off x="2070650" y="1626370"/>
              <a:ext cx="152400" cy="639726"/>
              <a:chOff x="4693" y="1480"/>
              <a:chExt cx="72" cy="361"/>
            </a:xfrm>
            <a:grpFill/>
          </p:grpSpPr>
          <p:sp>
            <p:nvSpPr>
              <p:cNvPr id="166" name="Oval 86">
                <a:extLst>
                  <a:ext uri="{FF2B5EF4-FFF2-40B4-BE49-F238E27FC236}">
                    <a16:creationId xmlns:a16="http://schemas.microsoft.com/office/drawing/2014/main" id="{DE5A7F36-3985-4099-9387-B321C9B2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7" name="Oval 87">
                <a:extLst>
                  <a:ext uri="{FF2B5EF4-FFF2-40B4-BE49-F238E27FC236}">
                    <a16:creationId xmlns:a16="http://schemas.microsoft.com/office/drawing/2014/main" id="{6659A7EA-08B2-4107-846B-07EEBD989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8" name="Oval 88">
                <a:extLst>
                  <a:ext uri="{FF2B5EF4-FFF2-40B4-BE49-F238E27FC236}">
                    <a16:creationId xmlns:a16="http://schemas.microsoft.com/office/drawing/2014/main" id="{533FEDB4-E1B4-41CD-9B8F-821CD1CD2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9" name="Oval 89">
                <a:extLst>
                  <a:ext uri="{FF2B5EF4-FFF2-40B4-BE49-F238E27FC236}">
                    <a16:creationId xmlns:a16="http://schemas.microsoft.com/office/drawing/2014/main" id="{C1CA7E82-0390-406A-917D-7AF0BBAC5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3" name="remaining data">
              <a:extLst>
                <a:ext uri="{FF2B5EF4-FFF2-40B4-BE49-F238E27FC236}">
                  <a16:creationId xmlns:a16="http://schemas.microsoft.com/office/drawing/2014/main" id="{9C2CECE3-3724-4DA0-B0DC-76E7D493953C}"/>
                </a:ext>
              </a:extLst>
            </p:cNvPr>
            <p:cNvGrpSpPr>
              <a:grpSpLocks/>
            </p:cNvGrpSpPr>
            <p:nvPr/>
          </p:nvGrpSpPr>
          <p:grpSpPr bwMode="auto">
            <a:xfrm rot="18934859">
              <a:off x="2083914" y="2568888"/>
              <a:ext cx="152400" cy="639726"/>
              <a:chOff x="4693" y="1480"/>
              <a:chExt cx="72" cy="361"/>
            </a:xfrm>
            <a:grpFill/>
          </p:grpSpPr>
          <p:sp>
            <p:nvSpPr>
              <p:cNvPr id="162" name="Oval 86">
                <a:extLst>
                  <a:ext uri="{FF2B5EF4-FFF2-40B4-BE49-F238E27FC236}">
                    <a16:creationId xmlns:a16="http://schemas.microsoft.com/office/drawing/2014/main" id="{E4DB0434-8D13-4607-93DF-500F31586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3" name="Oval 87">
                <a:extLst>
                  <a:ext uri="{FF2B5EF4-FFF2-40B4-BE49-F238E27FC236}">
                    <a16:creationId xmlns:a16="http://schemas.microsoft.com/office/drawing/2014/main" id="{B2246A6E-4D3B-448E-A2A5-174860593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4" name="Oval 88">
                <a:extLst>
                  <a:ext uri="{FF2B5EF4-FFF2-40B4-BE49-F238E27FC236}">
                    <a16:creationId xmlns:a16="http://schemas.microsoft.com/office/drawing/2014/main" id="{09A1FC24-DC64-4BC0-B6AB-B976CBBA4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5" name="Oval 89">
                <a:extLst>
                  <a:ext uri="{FF2B5EF4-FFF2-40B4-BE49-F238E27FC236}">
                    <a16:creationId xmlns:a16="http://schemas.microsoft.com/office/drawing/2014/main" id="{882B55F8-7564-4334-B6A6-98F7E9E0C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4" name="remaining data">
              <a:extLst>
                <a:ext uri="{FF2B5EF4-FFF2-40B4-BE49-F238E27FC236}">
                  <a16:creationId xmlns:a16="http://schemas.microsoft.com/office/drawing/2014/main" id="{5C0B74A8-23B2-48F9-961A-93F51B806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1673" y="3481229"/>
              <a:ext cx="152400" cy="639726"/>
              <a:chOff x="4693" y="1480"/>
              <a:chExt cx="72" cy="361"/>
            </a:xfrm>
            <a:grpFill/>
          </p:grpSpPr>
          <p:sp>
            <p:nvSpPr>
              <p:cNvPr id="158" name="Oval 86">
                <a:extLst>
                  <a:ext uri="{FF2B5EF4-FFF2-40B4-BE49-F238E27FC236}">
                    <a16:creationId xmlns:a16="http://schemas.microsoft.com/office/drawing/2014/main" id="{14734DE8-A64B-4C02-8730-582F14A65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59" name="Oval 87">
                <a:extLst>
                  <a:ext uri="{FF2B5EF4-FFF2-40B4-BE49-F238E27FC236}">
                    <a16:creationId xmlns:a16="http://schemas.microsoft.com/office/drawing/2014/main" id="{C3108B23-A724-44B9-BAFD-01ABDD0B3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0" name="Oval 88">
                <a:extLst>
                  <a:ext uri="{FF2B5EF4-FFF2-40B4-BE49-F238E27FC236}">
                    <a16:creationId xmlns:a16="http://schemas.microsoft.com/office/drawing/2014/main" id="{3AB8F586-EE6F-4BEA-B1BD-F24A242C0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61" name="Oval 89">
                <a:extLst>
                  <a:ext uri="{FF2B5EF4-FFF2-40B4-BE49-F238E27FC236}">
                    <a16:creationId xmlns:a16="http://schemas.microsoft.com/office/drawing/2014/main" id="{2AD7BE5C-C668-4B08-AC1D-F13DCA98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45" name="remaining data">
              <a:extLst>
                <a:ext uri="{FF2B5EF4-FFF2-40B4-BE49-F238E27FC236}">
                  <a16:creationId xmlns:a16="http://schemas.microsoft.com/office/drawing/2014/main" id="{4BDF1905-6B73-47AA-A9C8-D63CB8D51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9508" y="4469902"/>
              <a:ext cx="152400" cy="639726"/>
              <a:chOff x="4693" y="1480"/>
              <a:chExt cx="72" cy="361"/>
            </a:xfrm>
            <a:grpFill/>
          </p:grpSpPr>
          <p:sp>
            <p:nvSpPr>
              <p:cNvPr id="154" name="Oval 86">
                <a:extLst>
                  <a:ext uri="{FF2B5EF4-FFF2-40B4-BE49-F238E27FC236}">
                    <a16:creationId xmlns:a16="http://schemas.microsoft.com/office/drawing/2014/main" id="{EF0F0065-81EC-48A1-A3BD-FC9B7BB87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480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55" name="Oval 87">
                <a:extLst>
                  <a:ext uri="{FF2B5EF4-FFF2-40B4-BE49-F238E27FC236}">
                    <a16:creationId xmlns:a16="http://schemas.microsoft.com/office/drawing/2014/main" id="{2C338AE0-9036-4386-9B17-6CA4ACD36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678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56" name="Oval 88">
                <a:extLst>
                  <a:ext uri="{FF2B5EF4-FFF2-40B4-BE49-F238E27FC236}">
                    <a16:creationId xmlns:a16="http://schemas.microsoft.com/office/drawing/2014/main" id="{6C88B7F2-12A9-4F0C-BF5F-50BD2DEA7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576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57" name="Oval 89">
                <a:extLst>
                  <a:ext uri="{FF2B5EF4-FFF2-40B4-BE49-F238E27FC236}">
                    <a16:creationId xmlns:a16="http://schemas.microsoft.com/office/drawing/2014/main" id="{6DB59C23-452E-4F67-BDF6-7920FF161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1781"/>
                <a:ext cx="72" cy="6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98" name="Group 85">
            <a:extLst>
              <a:ext uri="{FF2B5EF4-FFF2-40B4-BE49-F238E27FC236}">
                <a16:creationId xmlns:a16="http://schemas.microsoft.com/office/drawing/2014/main" id="{9AA23E39-C8D8-4E93-BD5A-479DA067337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543352" y="0"/>
            <a:ext cx="152400" cy="990600"/>
            <a:chOff x="4693" y="1480"/>
            <a:chExt cx="72" cy="559"/>
          </a:xfrm>
        </p:grpSpPr>
        <p:sp>
          <p:nvSpPr>
            <p:cNvPr id="199" name="Oval 86">
              <a:extLst>
                <a:ext uri="{FF2B5EF4-FFF2-40B4-BE49-F238E27FC236}">
                  <a16:creationId xmlns:a16="http://schemas.microsoft.com/office/drawing/2014/main" id="{1DE4246A-3087-4EBA-A76C-DF8FDD771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0" name="Oval 87">
              <a:extLst>
                <a:ext uri="{FF2B5EF4-FFF2-40B4-BE49-F238E27FC236}">
                  <a16:creationId xmlns:a16="http://schemas.microsoft.com/office/drawing/2014/main" id="{F5037AAA-C2E1-4253-9855-BF773FB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1" name="Oval 88">
              <a:extLst>
                <a:ext uri="{FF2B5EF4-FFF2-40B4-BE49-F238E27FC236}">
                  <a16:creationId xmlns:a16="http://schemas.microsoft.com/office/drawing/2014/main" id="{E20A2F95-B381-44D9-933C-D6CEF94AB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2" name="Oval 89">
              <a:extLst>
                <a:ext uri="{FF2B5EF4-FFF2-40B4-BE49-F238E27FC236}">
                  <a16:creationId xmlns:a16="http://schemas.microsoft.com/office/drawing/2014/main" id="{C72B4A65-64C9-4065-9DA4-2FBB2463E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3" name="Oval 90">
              <a:extLst>
                <a:ext uri="{FF2B5EF4-FFF2-40B4-BE49-F238E27FC236}">
                  <a16:creationId xmlns:a16="http://schemas.microsoft.com/office/drawing/2014/main" id="{6A195007-D975-4594-8103-CFA0D358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88660939-B4FB-4B7E-A841-BC8F023D1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05" name="Group 85">
            <a:extLst>
              <a:ext uri="{FF2B5EF4-FFF2-40B4-BE49-F238E27FC236}">
                <a16:creationId xmlns:a16="http://schemas.microsoft.com/office/drawing/2014/main" id="{28B035FE-CC6D-4AAC-8AA8-ECFF9B4ADD6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22157" y="0"/>
            <a:ext cx="152400" cy="990600"/>
            <a:chOff x="4693" y="1480"/>
            <a:chExt cx="72" cy="559"/>
          </a:xfrm>
        </p:grpSpPr>
        <p:sp>
          <p:nvSpPr>
            <p:cNvPr id="206" name="Oval 86">
              <a:extLst>
                <a:ext uri="{FF2B5EF4-FFF2-40B4-BE49-F238E27FC236}">
                  <a16:creationId xmlns:a16="http://schemas.microsoft.com/office/drawing/2014/main" id="{F6DCA42E-521B-40FA-819F-D4BA8451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7" name="Oval 87">
              <a:extLst>
                <a:ext uri="{FF2B5EF4-FFF2-40B4-BE49-F238E27FC236}">
                  <a16:creationId xmlns:a16="http://schemas.microsoft.com/office/drawing/2014/main" id="{A113DB08-C7E1-4316-BE84-A5CA563F2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8" name="Oval 88">
              <a:extLst>
                <a:ext uri="{FF2B5EF4-FFF2-40B4-BE49-F238E27FC236}">
                  <a16:creationId xmlns:a16="http://schemas.microsoft.com/office/drawing/2014/main" id="{0CEC2AA7-DECB-41EB-9412-00B8CC8AD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9" name="Oval 89">
              <a:extLst>
                <a:ext uri="{FF2B5EF4-FFF2-40B4-BE49-F238E27FC236}">
                  <a16:creationId xmlns:a16="http://schemas.microsoft.com/office/drawing/2014/main" id="{959AB379-6574-4602-8568-5A41B5B45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0" name="Oval 90">
              <a:extLst>
                <a:ext uri="{FF2B5EF4-FFF2-40B4-BE49-F238E27FC236}">
                  <a16:creationId xmlns:a16="http://schemas.microsoft.com/office/drawing/2014/main" id="{007FF7EB-EA54-40C9-9843-1F74A2C31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1" name="Oval 91">
              <a:extLst>
                <a:ext uri="{FF2B5EF4-FFF2-40B4-BE49-F238E27FC236}">
                  <a16:creationId xmlns:a16="http://schemas.microsoft.com/office/drawing/2014/main" id="{BE56318E-9729-4BE1-8695-F4871EBFD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12" name="Group 85">
            <a:extLst>
              <a:ext uri="{FF2B5EF4-FFF2-40B4-BE49-F238E27FC236}">
                <a16:creationId xmlns:a16="http://schemas.microsoft.com/office/drawing/2014/main" id="{F65BFA82-615E-493A-B887-DAED1689FBE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476552" y="0"/>
            <a:ext cx="152400" cy="990600"/>
            <a:chOff x="4693" y="1480"/>
            <a:chExt cx="72" cy="559"/>
          </a:xfrm>
        </p:grpSpPr>
        <p:sp>
          <p:nvSpPr>
            <p:cNvPr id="213" name="Oval 86">
              <a:extLst>
                <a:ext uri="{FF2B5EF4-FFF2-40B4-BE49-F238E27FC236}">
                  <a16:creationId xmlns:a16="http://schemas.microsoft.com/office/drawing/2014/main" id="{652DE7A9-7ECD-45BB-B766-1E99AE833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4" name="Oval 87">
              <a:extLst>
                <a:ext uri="{FF2B5EF4-FFF2-40B4-BE49-F238E27FC236}">
                  <a16:creationId xmlns:a16="http://schemas.microsoft.com/office/drawing/2014/main" id="{511225F8-B57D-4E39-9C7C-42F30F03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5" name="Oval 88">
              <a:extLst>
                <a:ext uri="{FF2B5EF4-FFF2-40B4-BE49-F238E27FC236}">
                  <a16:creationId xmlns:a16="http://schemas.microsoft.com/office/drawing/2014/main" id="{DA9562C0-4AFA-4995-BFE0-7FB660D1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6" name="Oval 89">
              <a:extLst>
                <a:ext uri="{FF2B5EF4-FFF2-40B4-BE49-F238E27FC236}">
                  <a16:creationId xmlns:a16="http://schemas.microsoft.com/office/drawing/2014/main" id="{FDDCD108-BB4C-4047-8474-9242E1E42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7" name="Oval 90">
              <a:extLst>
                <a:ext uri="{FF2B5EF4-FFF2-40B4-BE49-F238E27FC236}">
                  <a16:creationId xmlns:a16="http://schemas.microsoft.com/office/drawing/2014/main" id="{01374FD1-39F2-449E-A9E1-C8037646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8" name="Oval 91">
              <a:extLst>
                <a:ext uri="{FF2B5EF4-FFF2-40B4-BE49-F238E27FC236}">
                  <a16:creationId xmlns:a16="http://schemas.microsoft.com/office/drawing/2014/main" id="{5729D27E-7022-43E9-B4D6-0BEDC90BA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20" name="Group 85">
            <a:extLst>
              <a:ext uri="{FF2B5EF4-FFF2-40B4-BE49-F238E27FC236}">
                <a16:creationId xmlns:a16="http://schemas.microsoft.com/office/drawing/2014/main" id="{5BC3EFAB-506A-4691-A885-7878CF4F53D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-510688" y="0"/>
            <a:ext cx="152400" cy="990600"/>
            <a:chOff x="4693" y="1480"/>
            <a:chExt cx="72" cy="559"/>
          </a:xfrm>
        </p:grpSpPr>
        <p:sp>
          <p:nvSpPr>
            <p:cNvPr id="221" name="Oval 86">
              <a:extLst>
                <a:ext uri="{FF2B5EF4-FFF2-40B4-BE49-F238E27FC236}">
                  <a16:creationId xmlns:a16="http://schemas.microsoft.com/office/drawing/2014/main" id="{99FE93D5-6BDA-454C-99E5-770E84739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2" name="Oval 87">
              <a:extLst>
                <a:ext uri="{FF2B5EF4-FFF2-40B4-BE49-F238E27FC236}">
                  <a16:creationId xmlns:a16="http://schemas.microsoft.com/office/drawing/2014/main" id="{D2879874-0FAE-459F-A359-83DAA9D3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3" name="Oval 88">
              <a:extLst>
                <a:ext uri="{FF2B5EF4-FFF2-40B4-BE49-F238E27FC236}">
                  <a16:creationId xmlns:a16="http://schemas.microsoft.com/office/drawing/2014/main" id="{7889374C-C498-407A-8F2A-4C4FC7AEA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4" name="Oval 89">
              <a:extLst>
                <a:ext uri="{FF2B5EF4-FFF2-40B4-BE49-F238E27FC236}">
                  <a16:creationId xmlns:a16="http://schemas.microsoft.com/office/drawing/2014/main" id="{B5D143CE-9C24-4A07-9CC1-391CBD296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5" name="Oval 90">
              <a:extLst>
                <a:ext uri="{FF2B5EF4-FFF2-40B4-BE49-F238E27FC236}">
                  <a16:creationId xmlns:a16="http://schemas.microsoft.com/office/drawing/2014/main" id="{801A36F1-CF4F-4B9B-B519-4E3D3B452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6" name="Oval 91">
              <a:extLst>
                <a:ext uri="{FF2B5EF4-FFF2-40B4-BE49-F238E27FC236}">
                  <a16:creationId xmlns:a16="http://schemas.microsoft.com/office/drawing/2014/main" id="{8A85A4EF-E21E-49A4-A102-0C376390B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21" name="Group 85">
            <a:extLst>
              <a:ext uri="{FF2B5EF4-FFF2-40B4-BE49-F238E27FC236}">
                <a16:creationId xmlns:a16="http://schemas.microsoft.com/office/drawing/2014/main" id="{91E73AFF-4ABA-4237-8F5C-F15D11C03F02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4055841" y="1723635"/>
            <a:ext cx="152400" cy="990600"/>
            <a:chOff x="4693" y="1480"/>
            <a:chExt cx="72" cy="559"/>
          </a:xfrm>
        </p:grpSpPr>
        <p:sp>
          <p:nvSpPr>
            <p:cNvPr id="322" name="Oval 86">
              <a:extLst>
                <a:ext uri="{FF2B5EF4-FFF2-40B4-BE49-F238E27FC236}">
                  <a16:creationId xmlns:a16="http://schemas.microsoft.com/office/drawing/2014/main" id="{0C73FEDF-1168-43CC-82C6-556FB70F2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3" name="Oval 87">
              <a:extLst>
                <a:ext uri="{FF2B5EF4-FFF2-40B4-BE49-F238E27FC236}">
                  <a16:creationId xmlns:a16="http://schemas.microsoft.com/office/drawing/2014/main" id="{37DB46C1-6170-4A8E-BB5B-C5B4340A0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4" name="Oval 88">
              <a:extLst>
                <a:ext uri="{FF2B5EF4-FFF2-40B4-BE49-F238E27FC236}">
                  <a16:creationId xmlns:a16="http://schemas.microsoft.com/office/drawing/2014/main" id="{92039443-7D80-43E0-BD5A-5200D5E5D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5" name="Oval 89">
              <a:extLst>
                <a:ext uri="{FF2B5EF4-FFF2-40B4-BE49-F238E27FC236}">
                  <a16:creationId xmlns:a16="http://schemas.microsoft.com/office/drawing/2014/main" id="{72862329-45CE-4957-9A95-2589564CB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6" name="Oval 90">
              <a:extLst>
                <a:ext uri="{FF2B5EF4-FFF2-40B4-BE49-F238E27FC236}">
                  <a16:creationId xmlns:a16="http://schemas.microsoft.com/office/drawing/2014/main" id="{8F8EE12A-B65B-4F22-8271-25470928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Oval 91">
              <a:extLst>
                <a:ext uri="{FF2B5EF4-FFF2-40B4-BE49-F238E27FC236}">
                  <a16:creationId xmlns:a16="http://schemas.microsoft.com/office/drawing/2014/main" id="{AF7937D6-E021-43D3-9341-B43ACB6E2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28" name="Group 85">
            <a:extLst>
              <a:ext uri="{FF2B5EF4-FFF2-40B4-BE49-F238E27FC236}">
                <a16:creationId xmlns:a16="http://schemas.microsoft.com/office/drawing/2014/main" id="{8A9343A5-C0C7-4151-BA45-19000EBA5EB3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4041639" y="2678352"/>
            <a:ext cx="152400" cy="990600"/>
            <a:chOff x="4693" y="1480"/>
            <a:chExt cx="72" cy="559"/>
          </a:xfrm>
        </p:grpSpPr>
        <p:sp>
          <p:nvSpPr>
            <p:cNvPr id="329" name="Oval 86">
              <a:extLst>
                <a:ext uri="{FF2B5EF4-FFF2-40B4-BE49-F238E27FC236}">
                  <a16:creationId xmlns:a16="http://schemas.microsoft.com/office/drawing/2014/main" id="{8AA277F1-D4D6-4A45-B38B-78E372B5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Oval 87">
              <a:extLst>
                <a:ext uri="{FF2B5EF4-FFF2-40B4-BE49-F238E27FC236}">
                  <a16:creationId xmlns:a16="http://schemas.microsoft.com/office/drawing/2014/main" id="{EC47F07D-C7CB-4686-905B-8656635C2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Oval 88">
              <a:extLst>
                <a:ext uri="{FF2B5EF4-FFF2-40B4-BE49-F238E27FC236}">
                  <a16:creationId xmlns:a16="http://schemas.microsoft.com/office/drawing/2014/main" id="{8FC8E328-6509-4625-9AC3-99770C09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2" name="Oval 89">
              <a:extLst>
                <a:ext uri="{FF2B5EF4-FFF2-40B4-BE49-F238E27FC236}">
                  <a16:creationId xmlns:a16="http://schemas.microsoft.com/office/drawing/2014/main" id="{2594E288-2C66-4902-B88B-724E1AA70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3" name="Oval 90">
              <a:extLst>
                <a:ext uri="{FF2B5EF4-FFF2-40B4-BE49-F238E27FC236}">
                  <a16:creationId xmlns:a16="http://schemas.microsoft.com/office/drawing/2014/main" id="{5A0C3E2B-BBAD-4882-882E-277403947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Oval 91">
              <a:extLst>
                <a:ext uri="{FF2B5EF4-FFF2-40B4-BE49-F238E27FC236}">
                  <a16:creationId xmlns:a16="http://schemas.microsoft.com/office/drawing/2014/main" id="{BA25D608-E7E7-4F20-99C5-97D94D843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35" name="Group 85">
            <a:extLst>
              <a:ext uri="{FF2B5EF4-FFF2-40B4-BE49-F238E27FC236}">
                <a16:creationId xmlns:a16="http://schemas.microsoft.com/office/drawing/2014/main" id="{6ED5E051-FFF2-4365-86ED-FFBF32BC6046}"/>
              </a:ext>
            </a:extLst>
          </p:cNvPr>
          <p:cNvGrpSpPr>
            <a:grpSpLocks/>
          </p:cNvGrpSpPr>
          <p:nvPr/>
        </p:nvGrpSpPr>
        <p:grpSpPr bwMode="auto">
          <a:xfrm>
            <a:off x="3527848" y="3812258"/>
            <a:ext cx="152400" cy="639726"/>
            <a:chOff x="4693" y="1576"/>
            <a:chExt cx="72" cy="361"/>
          </a:xfrm>
        </p:grpSpPr>
        <p:sp>
          <p:nvSpPr>
            <p:cNvPr id="336" name="Oval 87">
              <a:extLst>
                <a:ext uri="{FF2B5EF4-FFF2-40B4-BE49-F238E27FC236}">
                  <a16:creationId xmlns:a16="http://schemas.microsoft.com/office/drawing/2014/main" id="{D617F46A-7C44-43F3-A09B-D2E8BDA8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7" name="Oval 88">
              <a:extLst>
                <a:ext uri="{FF2B5EF4-FFF2-40B4-BE49-F238E27FC236}">
                  <a16:creationId xmlns:a16="http://schemas.microsoft.com/office/drawing/2014/main" id="{72A818E0-1485-4FA8-8870-64C45EAB1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8" name="Oval 89">
              <a:extLst>
                <a:ext uri="{FF2B5EF4-FFF2-40B4-BE49-F238E27FC236}">
                  <a16:creationId xmlns:a16="http://schemas.microsoft.com/office/drawing/2014/main" id="{7B18AF4A-1851-4B17-AF28-A3D86883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9" name="Oval 91">
              <a:extLst>
                <a:ext uri="{FF2B5EF4-FFF2-40B4-BE49-F238E27FC236}">
                  <a16:creationId xmlns:a16="http://schemas.microsoft.com/office/drawing/2014/main" id="{74EEF5AB-D2B6-4895-B623-11EC4DB18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40" name="Group 85">
            <a:extLst>
              <a:ext uri="{FF2B5EF4-FFF2-40B4-BE49-F238E27FC236}">
                <a16:creationId xmlns:a16="http://schemas.microsoft.com/office/drawing/2014/main" id="{6097823C-DBA7-4DFC-BAB9-0ACBDDF20841}"/>
              </a:ext>
            </a:extLst>
          </p:cNvPr>
          <p:cNvGrpSpPr>
            <a:grpSpLocks/>
          </p:cNvGrpSpPr>
          <p:nvPr/>
        </p:nvGrpSpPr>
        <p:grpSpPr bwMode="auto">
          <a:xfrm>
            <a:off x="3526137" y="5693671"/>
            <a:ext cx="152400" cy="457200"/>
            <a:chOff x="4693" y="1480"/>
            <a:chExt cx="72" cy="258"/>
          </a:xfrm>
        </p:grpSpPr>
        <p:sp>
          <p:nvSpPr>
            <p:cNvPr id="341" name="Oval 86">
              <a:extLst>
                <a:ext uri="{FF2B5EF4-FFF2-40B4-BE49-F238E27FC236}">
                  <a16:creationId xmlns:a16="http://schemas.microsoft.com/office/drawing/2014/main" id="{180A90E3-4BBB-49BF-8777-F41F09C3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2" name="Oval 87">
              <a:extLst>
                <a:ext uri="{FF2B5EF4-FFF2-40B4-BE49-F238E27FC236}">
                  <a16:creationId xmlns:a16="http://schemas.microsoft.com/office/drawing/2014/main" id="{885A2BCF-D930-4A47-AE3D-4BDD4647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3" name="Oval 88">
              <a:extLst>
                <a:ext uri="{FF2B5EF4-FFF2-40B4-BE49-F238E27FC236}">
                  <a16:creationId xmlns:a16="http://schemas.microsoft.com/office/drawing/2014/main" id="{28F907A3-E69B-4B76-8078-83060A9F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44" name="Group 85">
            <a:extLst>
              <a:ext uri="{FF2B5EF4-FFF2-40B4-BE49-F238E27FC236}">
                <a16:creationId xmlns:a16="http://schemas.microsoft.com/office/drawing/2014/main" id="{8D2E26CB-756B-4660-96AF-17829A09CA1F}"/>
              </a:ext>
            </a:extLst>
          </p:cNvPr>
          <p:cNvGrpSpPr>
            <a:grpSpLocks/>
          </p:cNvGrpSpPr>
          <p:nvPr/>
        </p:nvGrpSpPr>
        <p:grpSpPr bwMode="auto">
          <a:xfrm>
            <a:off x="3527682" y="4714839"/>
            <a:ext cx="152400" cy="639726"/>
            <a:chOff x="4693" y="1576"/>
            <a:chExt cx="72" cy="361"/>
          </a:xfrm>
        </p:grpSpPr>
        <p:sp>
          <p:nvSpPr>
            <p:cNvPr id="345" name="Oval 87">
              <a:extLst>
                <a:ext uri="{FF2B5EF4-FFF2-40B4-BE49-F238E27FC236}">
                  <a16:creationId xmlns:a16="http://schemas.microsoft.com/office/drawing/2014/main" id="{733F9C7E-97E3-4167-9E72-8B0A2E870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6" name="Oval 88">
              <a:extLst>
                <a:ext uri="{FF2B5EF4-FFF2-40B4-BE49-F238E27FC236}">
                  <a16:creationId xmlns:a16="http://schemas.microsoft.com/office/drawing/2014/main" id="{4A01D1C7-6F53-4B4F-8BB6-9F06C31C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7" name="Oval 89">
              <a:extLst>
                <a:ext uri="{FF2B5EF4-FFF2-40B4-BE49-F238E27FC236}">
                  <a16:creationId xmlns:a16="http://schemas.microsoft.com/office/drawing/2014/main" id="{7A1F4348-DFBB-4B89-BDDC-D686F9CD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8" name="Oval 91">
              <a:extLst>
                <a:ext uri="{FF2B5EF4-FFF2-40B4-BE49-F238E27FC236}">
                  <a16:creationId xmlns:a16="http://schemas.microsoft.com/office/drawing/2014/main" id="{93680E79-7106-4464-99CF-8BA72726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53" name="Group 85">
            <a:extLst>
              <a:ext uri="{FF2B5EF4-FFF2-40B4-BE49-F238E27FC236}">
                <a16:creationId xmlns:a16="http://schemas.microsoft.com/office/drawing/2014/main" id="{17525562-DA88-4903-8077-B0DFEC84724A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3060322" y="2663893"/>
            <a:ext cx="152400" cy="990600"/>
            <a:chOff x="4693" y="1480"/>
            <a:chExt cx="72" cy="559"/>
          </a:xfrm>
        </p:grpSpPr>
        <p:sp>
          <p:nvSpPr>
            <p:cNvPr id="354" name="Oval 86">
              <a:extLst>
                <a:ext uri="{FF2B5EF4-FFF2-40B4-BE49-F238E27FC236}">
                  <a16:creationId xmlns:a16="http://schemas.microsoft.com/office/drawing/2014/main" id="{6A7A3DBF-6312-44DD-B5C0-B92D00216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5" name="Oval 87">
              <a:extLst>
                <a:ext uri="{FF2B5EF4-FFF2-40B4-BE49-F238E27FC236}">
                  <a16:creationId xmlns:a16="http://schemas.microsoft.com/office/drawing/2014/main" id="{BCD4243B-0914-4491-BC23-BCB3335D3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Oval 88">
              <a:extLst>
                <a:ext uri="{FF2B5EF4-FFF2-40B4-BE49-F238E27FC236}">
                  <a16:creationId xmlns:a16="http://schemas.microsoft.com/office/drawing/2014/main" id="{8F6BC2C9-487B-438F-B840-E0698694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Oval 89">
              <a:extLst>
                <a:ext uri="{FF2B5EF4-FFF2-40B4-BE49-F238E27FC236}">
                  <a16:creationId xmlns:a16="http://schemas.microsoft.com/office/drawing/2014/main" id="{F3581E80-3116-4DE7-ADFA-832092EF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Oval 90">
              <a:extLst>
                <a:ext uri="{FF2B5EF4-FFF2-40B4-BE49-F238E27FC236}">
                  <a16:creationId xmlns:a16="http://schemas.microsoft.com/office/drawing/2014/main" id="{AC120A14-9753-4E84-8B2E-F67C8E77F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9" name="Oval 91">
              <a:extLst>
                <a:ext uri="{FF2B5EF4-FFF2-40B4-BE49-F238E27FC236}">
                  <a16:creationId xmlns:a16="http://schemas.microsoft.com/office/drawing/2014/main" id="{98706056-77F8-4B1E-A17F-8B13A7343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60" name="Group 85">
            <a:extLst>
              <a:ext uri="{FF2B5EF4-FFF2-40B4-BE49-F238E27FC236}">
                <a16:creationId xmlns:a16="http://schemas.microsoft.com/office/drawing/2014/main" id="{84B4DECF-B586-4398-835B-D12D59CF1591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3087185" y="1695773"/>
            <a:ext cx="152400" cy="990600"/>
            <a:chOff x="4693" y="1480"/>
            <a:chExt cx="72" cy="559"/>
          </a:xfrm>
        </p:grpSpPr>
        <p:sp>
          <p:nvSpPr>
            <p:cNvPr id="361" name="Oval 86">
              <a:extLst>
                <a:ext uri="{FF2B5EF4-FFF2-40B4-BE49-F238E27FC236}">
                  <a16:creationId xmlns:a16="http://schemas.microsoft.com/office/drawing/2014/main" id="{901E7922-B01C-4791-AB63-4B7179409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2" name="Oval 87">
              <a:extLst>
                <a:ext uri="{FF2B5EF4-FFF2-40B4-BE49-F238E27FC236}">
                  <a16:creationId xmlns:a16="http://schemas.microsoft.com/office/drawing/2014/main" id="{119E74AE-BCA7-4C5A-862C-9648C786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3" name="Oval 88">
              <a:extLst>
                <a:ext uri="{FF2B5EF4-FFF2-40B4-BE49-F238E27FC236}">
                  <a16:creationId xmlns:a16="http://schemas.microsoft.com/office/drawing/2014/main" id="{97B5F8C8-F6CB-4C2E-91C6-5E09F77B6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4" name="Oval 89">
              <a:extLst>
                <a:ext uri="{FF2B5EF4-FFF2-40B4-BE49-F238E27FC236}">
                  <a16:creationId xmlns:a16="http://schemas.microsoft.com/office/drawing/2014/main" id="{FAE86675-7FED-4534-8540-4B4EBB685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5" name="Oval 90">
              <a:extLst>
                <a:ext uri="{FF2B5EF4-FFF2-40B4-BE49-F238E27FC236}">
                  <a16:creationId xmlns:a16="http://schemas.microsoft.com/office/drawing/2014/main" id="{5A70CAAE-5679-4D5A-8B63-CAD289473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Oval 91">
              <a:extLst>
                <a:ext uri="{FF2B5EF4-FFF2-40B4-BE49-F238E27FC236}">
                  <a16:creationId xmlns:a16="http://schemas.microsoft.com/office/drawing/2014/main" id="{B911713A-D31D-4450-8A80-1F10308F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ED06B3F-6F2B-4BD7-85A7-23EA880895C8}"/>
              </a:ext>
            </a:extLst>
          </p:cNvPr>
          <p:cNvSpPr/>
          <p:nvPr/>
        </p:nvSpPr>
        <p:spPr>
          <a:xfrm>
            <a:off x="5874046" y="5060489"/>
            <a:ext cx="1612231" cy="47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Controller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8B0F1DC8-F8F3-4E9E-864C-3C9FC1968393}"/>
              </a:ext>
            </a:extLst>
          </p:cNvPr>
          <p:cNvSpPr/>
          <p:nvPr/>
        </p:nvSpPr>
        <p:spPr>
          <a:xfrm>
            <a:off x="9667610" y="5377673"/>
            <a:ext cx="367991" cy="256478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85">
            <a:extLst>
              <a:ext uri="{FF2B5EF4-FFF2-40B4-BE49-F238E27FC236}">
                <a16:creationId xmlns:a16="http://schemas.microsoft.com/office/drawing/2014/main" id="{08510C37-45DA-479D-9A78-182A311EB86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646312" y="-4623"/>
            <a:ext cx="152400" cy="990600"/>
            <a:chOff x="4693" y="1480"/>
            <a:chExt cx="72" cy="559"/>
          </a:xfrm>
        </p:grpSpPr>
        <p:sp>
          <p:nvSpPr>
            <p:cNvPr id="227" name="Oval 86">
              <a:extLst>
                <a:ext uri="{FF2B5EF4-FFF2-40B4-BE49-F238E27FC236}">
                  <a16:creationId xmlns:a16="http://schemas.microsoft.com/office/drawing/2014/main" id="{9C044FE2-4F15-4D03-B33C-2BE73AAFB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8" name="Oval 87">
              <a:extLst>
                <a:ext uri="{FF2B5EF4-FFF2-40B4-BE49-F238E27FC236}">
                  <a16:creationId xmlns:a16="http://schemas.microsoft.com/office/drawing/2014/main" id="{D884E7C4-8AF1-45E9-BE53-9FA86002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9" name="Oval 88">
              <a:extLst>
                <a:ext uri="{FF2B5EF4-FFF2-40B4-BE49-F238E27FC236}">
                  <a16:creationId xmlns:a16="http://schemas.microsoft.com/office/drawing/2014/main" id="{C1844E3B-5E50-45B0-B290-8C4E5CC9A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0" name="Oval 89">
              <a:extLst>
                <a:ext uri="{FF2B5EF4-FFF2-40B4-BE49-F238E27FC236}">
                  <a16:creationId xmlns:a16="http://schemas.microsoft.com/office/drawing/2014/main" id="{569BD8FF-58FD-44DF-B34E-DC2F98ED8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1" name="Oval 90">
              <a:extLst>
                <a:ext uri="{FF2B5EF4-FFF2-40B4-BE49-F238E27FC236}">
                  <a16:creationId xmlns:a16="http://schemas.microsoft.com/office/drawing/2014/main" id="{6FD1FA21-0720-4D58-98D8-B64572956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2" name="Oval 91">
              <a:extLst>
                <a:ext uri="{FF2B5EF4-FFF2-40B4-BE49-F238E27FC236}">
                  <a16:creationId xmlns:a16="http://schemas.microsoft.com/office/drawing/2014/main" id="{C72500B1-EF81-4A69-96E7-559E299A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33" name="Group 85">
            <a:extLst>
              <a:ext uri="{FF2B5EF4-FFF2-40B4-BE49-F238E27FC236}">
                <a16:creationId xmlns:a16="http://schemas.microsoft.com/office/drawing/2014/main" id="{036ABCB6-8ED0-4E2E-9179-9E828992630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9003621" y="-2473"/>
            <a:ext cx="152400" cy="990600"/>
            <a:chOff x="4693" y="1480"/>
            <a:chExt cx="72" cy="559"/>
          </a:xfrm>
        </p:grpSpPr>
        <p:sp>
          <p:nvSpPr>
            <p:cNvPr id="234" name="Oval 86">
              <a:extLst>
                <a:ext uri="{FF2B5EF4-FFF2-40B4-BE49-F238E27FC236}">
                  <a16:creationId xmlns:a16="http://schemas.microsoft.com/office/drawing/2014/main" id="{2A343C8C-6C9F-4E73-AC81-E8B48590A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5" name="Oval 87">
              <a:extLst>
                <a:ext uri="{FF2B5EF4-FFF2-40B4-BE49-F238E27FC236}">
                  <a16:creationId xmlns:a16="http://schemas.microsoft.com/office/drawing/2014/main" id="{8FB4B6D3-D552-4B12-9128-1CBB5F807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6" name="Oval 88">
              <a:extLst>
                <a:ext uri="{FF2B5EF4-FFF2-40B4-BE49-F238E27FC236}">
                  <a16:creationId xmlns:a16="http://schemas.microsoft.com/office/drawing/2014/main" id="{B1A7E479-E3AA-4DE7-B4CE-956A7F80D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7" name="Oval 89">
              <a:extLst>
                <a:ext uri="{FF2B5EF4-FFF2-40B4-BE49-F238E27FC236}">
                  <a16:creationId xmlns:a16="http://schemas.microsoft.com/office/drawing/2014/main" id="{D766D09C-9AB1-456F-96B6-B5D657674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8" name="Oval 90">
              <a:extLst>
                <a:ext uri="{FF2B5EF4-FFF2-40B4-BE49-F238E27FC236}">
                  <a16:creationId xmlns:a16="http://schemas.microsoft.com/office/drawing/2014/main" id="{2917AFB8-BD25-4DA5-B9B4-848712489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9" name="Oval 91">
              <a:extLst>
                <a:ext uri="{FF2B5EF4-FFF2-40B4-BE49-F238E27FC236}">
                  <a16:creationId xmlns:a16="http://schemas.microsoft.com/office/drawing/2014/main" id="{DF7D394C-6C1C-433D-9C44-7468CA4CD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85">
            <a:extLst>
              <a:ext uri="{FF2B5EF4-FFF2-40B4-BE49-F238E27FC236}">
                <a16:creationId xmlns:a16="http://schemas.microsoft.com/office/drawing/2014/main" id="{0469B422-0DE5-45A4-8D91-BD10A83B6A5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874862" y="-4623"/>
            <a:ext cx="152400" cy="990600"/>
            <a:chOff x="4693" y="1480"/>
            <a:chExt cx="72" cy="559"/>
          </a:xfrm>
        </p:grpSpPr>
        <p:sp>
          <p:nvSpPr>
            <p:cNvPr id="296" name="Oval 86">
              <a:extLst>
                <a:ext uri="{FF2B5EF4-FFF2-40B4-BE49-F238E27FC236}">
                  <a16:creationId xmlns:a16="http://schemas.microsoft.com/office/drawing/2014/main" id="{A219AA56-DFF1-4DEC-8D8E-B05B8228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Oval 87">
              <a:extLst>
                <a:ext uri="{FF2B5EF4-FFF2-40B4-BE49-F238E27FC236}">
                  <a16:creationId xmlns:a16="http://schemas.microsoft.com/office/drawing/2014/main" id="{CA8BF549-84D5-475D-8963-9BC8758C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8" name="Oval 88">
              <a:extLst>
                <a:ext uri="{FF2B5EF4-FFF2-40B4-BE49-F238E27FC236}">
                  <a16:creationId xmlns:a16="http://schemas.microsoft.com/office/drawing/2014/main" id="{733E9CF4-84B2-43EA-AF46-3B2E4D87A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9" name="Oval 89">
              <a:extLst>
                <a:ext uri="{FF2B5EF4-FFF2-40B4-BE49-F238E27FC236}">
                  <a16:creationId xmlns:a16="http://schemas.microsoft.com/office/drawing/2014/main" id="{B29C4EE4-771D-46D3-8332-93595CCC6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9" name="Oval 90">
              <a:extLst>
                <a:ext uri="{FF2B5EF4-FFF2-40B4-BE49-F238E27FC236}">
                  <a16:creationId xmlns:a16="http://schemas.microsoft.com/office/drawing/2014/main" id="{74E9997C-75FA-4342-9348-10C7C997E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0" name="Oval 91">
              <a:extLst>
                <a:ext uri="{FF2B5EF4-FFF2-40B4-BE49-F238E27FC236}">
                  <a16:creationId xmlns:a16="http://schemas.microsoft.com/office/drawing/2014/main" id="{85F342A9-894D-4747-B193-EB59D590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51" name="Group 85">
            <a:extLst>
              <a:ext uri="{FF2B5EF4-FFF2-40B4-BE49-F238E27FC236}">
                <a16:creationId xmlns:a16="http://schemas.microsoft.com/office/drawing/2014/main" id="{607395EE-9849-474D-966B-5303705302C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753686" y="-5788"/>
            <a:ext cx="152400" cy="990600"/>
            <a:chOff x="4693" y="1480"/>
            <a:chExt cx="72" cy="559"/>
          </a:xfrm>
        </p:grpSpPr>
        <p:sp>
          <p:nvSpPr>
            <p:cNvPr id="352" name="Oval 86">
              <a:extLst>
                <a:ext uri="{FF2B5EF4-FFF2-40B4-BE49-F238E27FC236}">
                  <a16:creationId xmlns:a16="http://schemas.microsoft.com/office/drawing/2014/main" id="{0114A678-008D-423E-AB59-DD389E78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Oval 87">
              <a:extLst>
                <a:ext uri="{FF2B5EF4-FFF2-40B4-BE49-F238E27FC236}">
                  <a16:creationId xmlns:a16="http://schemas.microsoft.com/office/drawing/2014/main" id="{A080C4E1-878F-4F11-AAD2-F9F2BEC0C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Oval 88">
              <a:extLst>
                <a:ext uri="{FF2B5EF4-FFF2-40B4-BE49-F238E27FC236}">
                  <a16:creationId xmlns:a16="http://schemas.microsoft.com/office/drawing/2014/main" id="{A5A22023-E847-4435-BEE1-0A2EAE98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Oval 89">
              <a:extLst>
                <a:ext uri="{FF2B5EF4-FFF2-40B4-BE49-F238E27FC236}">
                  <a16:creationId xmlns:a16="http://schemas.microsoft.com/office/drawing/2014/main" id="{5475BE01-5AA8-408E-869C-BAB065EB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Oval 90">
              <a:extLst>
                <a:ext uri="{FF2B5EF4-FFF2-40B4-BE49-F238E27FC236}">
                  <a16:creationId xmlns:a16="http://schemas.microsoft.com/office/drawing/2014/main" id="{6D7756FF-AA42-4C5A-AC51-032A502A5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1" name="Oval 91">
              <a:extLst>
                <a:ext uri="{FF2B5EF4-FFF2-40B4-BE49-F238E27FC236}">
                  <a16:creationId xmlns:a16="http://schemas.microsoft.com/office/drawing/2014/main" id="{92FCB74C-80C3-44C7-8144-3CC72B611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2" name="Group 85">
            <a:extLst>
              <a:ext uri="{FF2B5EF4-FFF2-40B4-BE49-F238E27FC236}">
                <a16:creationId xmlns:a16="http://schemas.microsoft.com/office/drawing/2014/main" id="{6D38F743-0572-416B-BC8C-D7013F9AD6B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935333" y="-4623"/>
            <a:ext cx="152400" cy="990600"/>
            <a:chOff x="4693" y="1480"/>
            <a:chExt cx="72" cy="559"/>
          </a:xfrm>
        </p:grpSpPr>
        <p:sp>
          <p:nvSpPr>
            <p:cNvPr id="373" name="Oval 86">
              <a:extLst>
                <a:ext uri="{FF2B5EF4-FFF2-40B4-BE49-F238E27FC236}">
                  <a16:creationId xmlns:a16="http://schemas.microsoft.com/office/drawing/2014/main" id="{E8E6EB7F-873E-4C02-9520-81D21D7A2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" name="Oval 87">
              <a:extLst>
                <a:ext uri="{FF2B5EF4-FFF2-40B4-BE49-F238E27FC236}">
                  <a16:creationId xmlns:a16="http://schemas.microsoft.com/office/drawing/2014/main" id="{92F53F6C-60D9-4722-ADE9-1706FEC63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" name="Oval 88">
              <a:extLst>
                <a:ext uri="{FF2B5EF4-FFF2-40B4-BE49-F238E27FC236}">
                  <a16:creationId xmlns:a16="http://schemas.microsoft.com/office/drawing/2014/main" id="{AD9F1787-7F60-44DD-A1ED-B88534687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" name="Oval 89">
              <a:extLst>
                <a:ext uri="{FF2B5EF4-FFF2-40B4-BE49-F238E27FC236}">
                  <a16:creationId xmlns:a16="http://schemas.microsoft.com/office/drawing/2014/main" id="{3FA0AD30-7229-4006-8D06-B9892C83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" name="Oval 90">
              <a:extLst>
                <a:ext uri="{FF2B5EF4-FFF2-40B4-BE49-F238E27FC236}">
                  <a16:creationId xmlns:a16="http://schemas.microsoft.com/office/drawing/2014/main" id="{A43AAC2C-0A57-42F4-A8CF-7EA3429A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" name="Oval 91">
              <a:extLst>
                <a:ext uri="{FF2B5EF4-FFF2-40B4-BE49-F238E27FC236}">
                  <a16:creationId xmlns:a16="http://schemas.microsoft.com/office/drawing/2014/main" id="{030060B6-9BAC-412A-8239-59FB519C3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9" name="Group 85">
            <a:extLst>
              <a:ext uri="{FF2B5EF4-FFF2-40B4-BE49-F238E27FC236}">
                <a16:creationId xmlns:a16="http://schemas.microsoft.com/office/drawing/2014/main" id="{BD5E1ACA-580A-456D-8314-4E50F07D46B6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718930" y="-15753"/>
            <a:ext cx="152400" cy="990600"/>
            <a:chOff x="4693" y="1480"/>
            <a:chExt cx="72" cy="559"/>
          </a:xfrm>
        </p:grpSpPr>
        <p:sp>
          <p:nvSpPr>
            <p:cNvPr id="380" name="Oval 86">
              <a:extLst>
                <a:ext uri="{FF2B5EF4-FFF2-40B4-BE49-F238E27FC236}">
                  <a16:creationId xmlns:a16="http://schemas.microsoft.com/office/drawing/2014/main" id="{AFE036AC-ACED-4A4D-AE52-07FCF1C77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Oval 87">
              <a:extLst>
                <a:ext uri="{FF2B5EF4-FFF2-40B4-BE49-F238E27FC236}">
                  <a16:creationId xmlns:a16="http://schemas.microsoft.com/office/drawing/2014/main" id="{AA65366D-1C55-47A3-87D9-1D718BEA0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Oval 88">
              <a:extLst>
                <a:ext uri="{FF2B5EF4-FFF2-40B4-BE49-F238E27FC236}">
                  <a16:creationId xmlns:a16="http://schemas.microsoft.com/office/drawing/2014/main" id="{825DC311-30FA-42EF-85E1-E5E03E368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Oval 89">
              <a:extLst>
                <a:ext uri="{FF2B5EF4-FFF2-40B4-BE49-F238E27FC236}">
                  <a16:creationId xmlns:a16="http://schemas.microsoft.com/office/drawing/2014/main" id="{D6113926-193F-4E05-AB77-1397AE25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Oval 90">
              <a:extLst>
                <a:ext uri="{FF2B5EF4-FFF2-40B4-BE49-F238E27FC236}">
                  <a16:creationId xmlns:a16="http://schemas.microsoft.com/office/drawing/2014/main" id="{A9A258C1-F7B0-425C-9CF2-A7F52D7DA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5" name="Oval 91">
              <a:extLst>
                <a:ext uri="{FF2B5EF4-FFF2-40B4-BE49-F238E27FC236}">
                  <a16:creationId xmlns:a16="http://schemas.microsoft.com/office/drawing/2014/main" id="{39DFACDB-BF2A-430D-8A7E-4379A1670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86" name="Group 85">
            <a:extLst>
              <a:ext uri="{FF2B5EF4-FFF2-40B4-BE49-F238E27FC236}">
                <a16:creationId xmlns:a16="http://schemas.microsoft.com/office/drawing/2014/main" id="{A4D4F1E6-C913-449A-8831-B87457B348D9}"/>
              </a:ext>
            </a:extLst>
          </p:cNvPr>
          <p:cNvGrpSpPr>
            <a:grpSpLocks/>
          </p:cNvGrpSpPr>
          <p:nvPr/>
        </p:nvGrpSpPr>
        <p:grpSpPr bwMode="auto">
          <a:xfrm>
            <a:off x="3533902" y="702657"/>
            <a:ext cx="152400" cy="639726"/>
            <a:chOff x="4693" y="1576"/>
            <a:chExt cx="72" cy="361"/>
          </a:xfrm>
        </p:grpSpPr>
        <p:sp>
          <p:nvSpPr>
            <p:cNvPr id="387" name="Oval 87">
              <a:extLst>
                <a:ext uri="{FF2B5EF4-FFF2-40B4-BE49-F238E27FC236}">
                  <a16:creationId xmlns:a16="http://schemas.microsoft.com/office/drawing/2014/main" id="{67CD4C84-88A2-4832-B811-17C8352E1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8" name="Oval 88">
              <a:extLst>
                <a:ext uri="{FF2B5EF4-FFF2-40B4-BE49-F238E27FC236}">
                  <a16:creationId xmlns:a16="http://schemas.microsoft.com/office/drawing/2014/main" id="{C652407E-9AC1-45FA-9196-2FB84CE77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9" name="Oval 89">
              <a:extLst>
                <a:ext uri="{FF2B5EF4-FFF2-40B4-BE49-F238E27FC236}">
                  <a16:creationId xmlns:a16="http://schemas.microsoft.com/office/drawing/2014/main" id="{1CCF2D3B-10BD-4431-99D3-909A27453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0" name="Oval 91">
              <a:extLst>
                <a:ext uri="{FF2B5EF4-FFF2-40B4-BE49-F238E27FC236}">
                  <a16:creationId xmlns:a16="http://schemas.microsoft.com/office/drawing/2014/main" id="{B514A07C-66D4-4701-8A2A-9190500D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91" name="Group 85">
            <a:extLst>
              <a:ext uri="{FF2B5EF4-FFF2-40B4-BE49-F238E27FC236}">
                <a16:creationId xmlns:a16="http://schemas.microsoft.com/office/drawing/2014/main" id="{F5BBCE77-2535-4311-8AF4-7C7EE5A9756D}"/>
              </a:ext>
            </a:extLst>
          </p:cNvPr>
          <p:cNvGrpSpPr>
            <a:grpSpLocks/>
          </p:cNvGrpSpPr>
          <p:nvPr/>
        </p:nvGrpSpPr>
        <p:grpSpPr bwMode="auto">
          <a:xfrm>
            <a:off x="9796786" y="578921"/>
            <a:ext cx="152400" cy="639726"/>
            <a:chOff x="4693" y="1576"/>
            <a:chExt cx="72" cy="361"/>
          </a:xfrm>
        </p:grpSpPr>
        <p:sp>
          <p:nvSpPr>
            <p:cNvPr id="392" name="Oval 87">
              <a:extLst>
                <a:ext uri="{FF2B5EF4-FFF2-40B4-BE49-F238E27FC236}">
                  <a16:creationId xmlns:a16="http://schemas.microsoft.com/office/drawing/2014/main" id="{97BC807E-C2E4-43D5-80E5-963616CE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3" name="Oval 88">
              <a:extLst>
                <a:ext uri="{FF2B5EF4-FFF2-40B4-BE49-F238E27FC236}">
                  <a16:creationId xmlns:a16="http://schemas.microsoft.com/office/drawing/2014/main" id="{677DCCB3-CFFA-4B71-A8BF-2C8EDFC81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Oval 89">
              <a:extLst>
                <a:ext uri="{FF2B5EF4-FFF2-40B4-BE49-F238E27FC236}">
                  <a16:creationId xmlns:a16="http://schemas.microsoft.com/office/drawing/2014/main" id="{428C12D3-1460-4541-B225-6E8EFD11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Oval 91">
              <a:extLst>
                <a:ext uri="{FF2B5EF4-FFF2-40B4-BE49-F238E27FC236}">
                  <a16:creationId xmlns:a16="http://schemas.microsoft.com/office/drawing/2014/main" id="{8AD0042F-9605-46C6-9B24-89C397D98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534EC995-EFF4-434F-9809-4F9BEF182264}"/>
              </a:ext>
            </a:extLst>
          </p:cNvPr>
          <p:cNvGrpSpPr/>
          <p:nvPr/>
        </p:nvGrpSpPr>
        <p:grpSpPr>
          <a:xfrm>
            <a:off x="0" y="0"/>
            <a:ext cx="10502031" cy="6423837"/>
            <a:chOff x="0" y="0"/>
            <a:chExt cx="10502031" cy="6423837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AF794AE5-CBA0-4BF0-B211-97823C40454C}"/>
                </a:ext>
              </a:extLst>
            </p:cNvPr>
            <p:cNvSpPr/>
            <p:nvPr/>
          </p:nvSpPr>
          <p:spPr>
            <a:xfrm>
              <a:off x="0" y="0"/>
              <a:ext cx="5762963" cy="6423837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A7AAA2C4-35E2-49FB-ABD1-23AFB52C309F}"/>
                </a:ext>
              </a:extLst>
            </p:cNvPr>
            <p:cNvSpPr/>
            <p:nvPr/>
          </p:nvSpPr>
          <p:spPr>
            <a:xfrm>
              <a:off x="5762963" y="0"/>
              <a:ext cx="4739068" cy="158577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7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293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2929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293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293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01263 0.0199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9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7 L -0.01016 0.021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2.91667E-6 0.0240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2.70833E-6 0.024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2.91667E-6 0.0240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125 L 0.01263 0.0199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16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6 L -0.01016 0.02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0293 0.0002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293 0.0002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0.0293 0.00023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293 0.0002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0293 0.0002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0293 0.0002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3.75E-6 0.02408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4.375E-6 0.0240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9A8A6FFE-924A-4759-AC4D-C044DE72C097}"/>
              </a:ext>
            </a:extLst>
          </p:cNvPr>
          <p:cNvSpPr/>
          <p:nvPr/>
        </p:nvSpPr>
        <p:spPr>
          <a:xfrm>
            <a:off x="9399010" y="5190335"/>
            <a:ext cx="1006655" cy="599005"/>
          </a:xfrm>
          <a:custGeom>
            <a:avLst/>
            <a:gdLst>
              <a:gd name="connsiteX0" fmla="*/ 985916 w 1006655"/>
              <a:gd name="connsiteY0" fmla="*/ 58739 h 599005"/>
              <a:gd name="connsiteX1" fmla="*/ 697818 w 1006655"/>
              <a:gd name="connsiteY1" fmla="*/ 509676 h 599005"/>
              <a:gd name="connsiteX2" fmla="*/ 46464 w 1006655"/>
              <a:gd name="connsiteY2" fmla="*/ 559780 h 599005"/>
              <a:gd name="connsiteX3" fmla="*/ 159198 w 1006655"/>
              <a:gd name="connsiteY3" fmla="*/ 58739 h 599005"/>
              <a:gd name="connsiteX4" fmla="*/ 985916 w 1006655"/>
              <a:gd name="connsiteY4" fmla="*/ 58739 h 5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655" h="599005">
                <a:moveTo>
                  <a:pt x="985916" y="58739"/>
                </a:moveTo>
                <a:cubicBezTo>
                  <a:pt x="1075686" y="133895"/>
                  <a:pt x="854393" y="426169"/>
                  <a:pt x="697818" y="509676"/>
                </a:cubicBezTo>
                <a:cubicBezTo>
                  <a:pt x="541243" y="593183"/>
                  <a:pt x="136234" y="634936"/>
                  <a:pt x="46464" y="559780"/>
                </a:cubicBezTo>
                <a:cubicBezTo>
                  <a:pt x="-43306" y="484624"/>
                  <a:pt x="-1553" y="140158"/>
                  <a:pt x="159198" y="58739"/>
                </a:cubicBezTo>
                <a:cubicBezTo>
                  <a:pt x="319949" y="-22680"/>
                  <a:pt x="896146" y="-16417"/>
                  <a:pt x="985916" y="58739"/>
                </a:cubicBez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44436C4F-A60F-4A16-BED8-6D6C0B10824F}"/>
              </a:ext>
            </a:extLst>
          </p:cNvPr>
          <p:cNvSpPr/>
          <p:nvPr/>
        </p:nvSpPr>
        <p:spPr>
          <a:xfrm>
            <a:off x="9387839" y="3330087"/>
            <a:ext cx="927535" cy="1660543"/>
          </a:xfrm>
          <a:custGeom>
            <a:avLst/>
            <a:gdLst>
              <a:gd name="connsiteX0" fmla="*/ 771619 w 927535"/>
              <a:gd name="connsiteY0" fmla="*/ 1518154 h 1660543"/>
              <a:gd name="connsiteX1" fmla="*/ 120265 w 927535"/>
              <a:gd name="connsiteY1" fmla="*/ 1468050 h 1660543"/>
              <a:gd name="connsiteX2" fmla="*/ 70161 w 927535"/>
              <a:gd name="connsiteY2" fmla="*/ 140291 h 1660543"/>
              <a:gd name="connsiteX3" fmla="*/ 871827 w 927535"/>
              <a:gd name="connsiteY3" fmla="*/ 190395 h 1660543"/>
              <a:gd name="connsiteX4" fmla="*/ 771619 w 927535"/>
              <a:gd name="connsiteY4" fmla="*/ 1518154 h 166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35" h="1660543">
                <a:moveTo>
                  <a:pt x="771619" y="1518154"/>
                </a:moveTo>
                <a:cubicBezTo>
                  <a:pt x="646359" y="1731096"/>
                  <a:pt x="237175" y="1697694"/>
                  <a:pt x="120265" y="1468050"/>
                </a:cubicBezTo>
                <a:cubicBezTo>
                  <a:pt x="3355" y="1238406"/>
                  <a:pt x="-55099" y="353233"/>
                  <a:pt x="70161" y="140291"/>
                </a:cubicBezTo>
                <a:cubicBezTo>
                  <a:pt x="195421" y="-72651"/>
                  <a:pt x="750742" y="-32986"/>
                  <a:pt x="871827" y="190395"/>
                </a:cubicBezTo>
                <a:cubicBezTo>
                  <a:pt x="992912" y="413776"/>
                  <a:pt x="896879" y="1305212"/>
                  <a:pt x="771619" y="1518154"/>
                </a:cubicBez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9E8A27D-BDD5-47ED-B0E9-EEA5281E809A}"/>
              </a:ext>
            </a:extLst>
          </p:cNvPr>
          <p:cNvSpPr/>
          <p:nvPr/>
        </p:nvSpPr>
        <p:spPr>
          <a:xfrm>
            <a:off x="8472920" y="1340385"/>
            <a:ext cx="2847759" cy="1963628"/>
          </a:xfrm>
          <a:custGeom>
            <a:avLst/>
            <a:gdLst>
              <a:gd name="connsiteX0" fmla="*/ 1598855 w 2847759"/>
              <a:gd name="connsiteY0" fmla="*/ 100777 h 1963628"/>
              <a:gd name="connsiteX1" fmla="*/ 2813880 w 2847759"/>
              <a:gd name="connsiteY1" fmla="*/ 1165489 h 1963628"/>
              <a:gd name="connsiteX2" fmla="*/ 2287787 w 2847759"/>
              <a:gd name="connsiteY2" fmla="*/ 1854420 h 1963628"/>
              <a:gd name="connsiteX3" fmla="*/ 33102 w 2847759"/>
              <a:gd name="connsiteY3" fmla="*/ 1791790 h 1963628"/>
              <a:gd name="connsiteX4" fmla="*/ 985080 w 2847759"/>
              <a:gd name="connsiteY4" fmla="*/ 238563 h 1963628"/>
              <a:gd name="connsiteX5" fmla="*/ 1598855 w 2847759"/>
              <a:gd name="connsiteY5" fmla="*/ 100777 h 19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59" h="1963628">
                <a:moveTo>
                  <a:pt x="1598855" y="100777"/>
                </a:moveTo>
                <a:cubicBezTo>
                  <a:pt x="1903655" y="255265"/>
                  <a:pt x="2699058" y="873215"/>
                  <a:pt x="2813880" y="1165489"/>
                </a:cubicBezTo>
                <a:cubicBezTo>
                  <a:pt x="2928702" y="1457763"/>
                  <a:pt x="2751250" y="1750036"/>
                  <a:pt x="2287787" y="1854420"/>
                </a:cubicBezTo>
                <a:cubicBezTo>
                  <a:pt x="1824324" y="1958804"/>
                  <a:pt x="250220" y="2061100"/>
                  <a:pt x="33102" y="1791790"/>
                </a:cubicBezTo>
                <a:cubicBezTo>
                  <a:pt x="-184016" y="1522481"/>
                  <a:pt x="728297" y="524574"/>
                  <a:pt x="985080" y="238563"/>
                </a:cubicBezTo>
                <a:cubicBezTo>
                  <a:pt x="1241863" y="-47448"/>
                  <a:pt x="1294055" y="-53711"/>
                  <a:pt x="1598855" y="100777"/>
                </a:cubicBez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41F606D-084F-424D-BF78-908934BFB380}"/>
              </a:ext>
            </a:extLst>
          </p:cNvPr>
          <p:cNvGrpSpPr/>
          <p:nvPr/>
        </p:nvGrpSpPr>
        <p:grpSpPr>
          <a:xfrm>
            <a:off x="8775773" y="1267695"/>
            <a:ext cx="2241470" cy="4700568"/>
            <a:chOff x="4897058" y="1268119"/>
            <a:chExt cx="2241470" cy="4700568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7E6AFBDB-A5A1-4E38-86DC-9D8CEB6ECA4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DDCE552-DA3E-4833-9D22-85C59AD7977E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72A0E15-36B7-4A13-9137-D4F6E9226950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9207F13-87F1-4619-9640-464F6DB814E8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E7C2D3A-0764-43DD-B06F-BA55D9D647D0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842956D-BCD9-4159-9502-906BEFA236A7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A20D35BA-468C-4529-B967-125BBA3C4414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EC9B1998-880A-446E-81D6-41A6B3782A64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0BF68191-BD81-4619-99C1-CF38135FCE55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70FD7683-2BEB-4878-B62C-31B935C901D5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FEB8D0F2-3071-46F5-B994-C639FE21E28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076E9A98-2065-4AF2-ABD0-656A6E12AF2B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4A79C44C-3D70-47AF-920B-7AA7D51CAD3E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E21C4-0ABD-4822-8102-F8EECA11635C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0C69ED-9EDD-49ED-A497-A9EF765C3B3E}"/>
              </a:ext>
            </a:extLst>
          </p:cNvPr>
          <p:cNvSpPr/>
          <p:nvPr/>
        </p:nvSpPr>
        <p:spPr>
          <a:xfrm>
            <a:off x="3141023" y="4243965"/>
            <a:ext cx="885808" cy="1591878"/>
          </a:xfrm>
          <a:custGeom>
            <a:avLst/>
            <a:gdLst>
              <a:gd name="connsiteX0" fmla="*/ 287714 w 885808"/>
              <a:gd name="connsiteY0" fmla="*/ 59241 h 1591878"/>
              <a:gd name="connsiteX1" fmla="*/ 856426 w 885808"/>
              <a:gd name="connsiteY1" fmla="*/ 148451 h 1591878"/>
              <a:gd name="connsiteX2" fmla="*/ 733763 w 885808"/>
              <a:gd name="connsiteY2" fmla="*/ 1430841 h 1591878"/>
              <a:gd name="connsiteX3" fmla="*/ 131597 w 885808"/>
              <a:gd name="connsiteY3" fmla="*/ 1464295 h 1591878"/>
              <a:gd name="connsiteX4" fmla="*/ 8933 w 885808"/>
              <a:gd name="connsiteY4" fmla="*/ 438382 h 1591878"/>
              <a:gd name="connsiteX5" fmla="*/ 287714 w 885808"/>
              <a:gd name="connsiteY5" fmla="*/ 59241 h 1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08" h="1591878">
                <a:moveTo>
                  <a:pt x="287714" y="59241"/>
                </a:moveTo>
                <a:cubicBezTo>
                  <a:pt x="428963" y="10919"/>
                  <a:pt x="782084" y="-80149"/>
                  <a:pt x="856426" y="148451"/>
                </a:cubicBezTo>
                <a:cubicBezTo>
                  <a:pt x="930768" y="377051"/>
                  <a:pt x="854568" y="1211534"/>
                  <a:pt x="733763" y="1430841"/>
                </a:cubicBezTo>
                <a:cubicBezTo>
                  <a:pt x="612958" y="1650148"/>
                  <a:pt x="252402" y="1629705"/>
                  <a:pt x="131597" y="1464295"/>
                </a:cubicBezTo>
                <a:cubicBezTo>
                  <a:pt x="10792" y="1298885"/>
                  <a:pt x="-17087" y="670699"/>
                  <a:pt x="8933" y="438382"/>
                </a:cubicBezTo>
                <a:cubicBezTo>
                  <a:pt x="34952" y="206065"/>
                  <a:pt x="146465" y="107563"/>
                  <a:pt x="287714" y="5924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F12078-8D68-4316-B469-B749A6372F1B}"/>
              </a:ext>
            </a:extLst>
          </p:cNvPr>
          <p:cNvSpPr/>
          <p:nvPr/>
        </p:nvSpPr>
        <p:spPr>
          <a:xfrm>
            <a:off x="2313012" y="1382692"/>
            <a:ext cx="2670640" cy="2614945"/>
          </a:xfrm>
          <a:custGeom>
            <a:avLst/>
            <a:gdLst>
              <a:gd name="connsiteX0" fmla="*/ 1093422 w 2670640"/>
              <a:gd name="connsiteY0" fmla="*/ 2563675 h 2614945"/>
              <a:gd name="connsiteX1" fmla="*/ 1996671 w 2670640"/>
              <a:gd name="connsiteY1" fmla="*/ 2240290 h 2614945"/>
              <a:gd name="connsiteX2" fmla="*/ 2665744 w 2670640"/>
              <a:gd name="connsiteY2" fmla="*/ 1325890 h 2614945"/>
              <a:gd name="connsiteX3" fmla="*/ 1650983 w 2670640"/>
              <a:gd name="connsiteY3" fmla="*/ 121558 h 2614945"/>
              <a:gd name="connsiteX4" fmla="*/ 959608 w 2670640"/>
              <a:gd name="connsiteY4" fmla="*/ 166163 h 2614945"/>
              <a:gd name="connsiteX5" fmla="*/ 603 w 2670640"/>
              <a:gd name="connsiteY5" fmla="*/ 1225529 h 2614945"/>
              <a:gd name="connsiteX6" fmla="*/ 1093422 w 2670640"/>
              <a:gd name="connsiteY6" fmla="*/ 2563675 h 261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0640" h="2614945">
                <a:moveTo>
                  <a:pt x="1093422" y="2563675"/>
                </a:moveTo>
                <a:cubicBezTo>
                  <a:pt x="1426100" y="2732802"/>
                  <a:pt x="1734617" y="2446587"/>
                  <a:pt x="1996671" y="2240290"/>
                </a:cubicBezTo>
                <a:cubicBezTo>
                  <a:pt x="2258725" y="2033993"/>
                  <a:pt x="2723359" y="1679012"/>
                  <a:pt x="2665744" y="1325890"/>
                </a:cubicBezTo>
                <a:cubicBezTo>
                  <a:pt x="2608129" y="972768"/>
                  <a:pt x="1935339" y="314846"/>
                  <a:pt x="1650983" y="121558"/>
                </a:cubicBezTo>
                <a:cubicBezTo>
                  <a:pt x="1366627" y="-71730"/>
                  <a:pt x="1234671" y="-17832"/>
                  <a:pt x="959608" y="166163"/>
                </a:cubicBezTo>
                <a:cubicBezTo>
                  <a:pt x="684545" y="350158"/>
                  <a:pt x="-23558" y="831519"/>
                  <a:pt x="603" y="1225529"/>
                </a:cubicBezTo>
                <a:cubicBezTo>
                  <a:pt x="24764" y="1619539"/>
                  <a:pt x="760744" y="2394548"/>
                  <a:pt x="1093422" y="2563675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F8F31-4156-4449-AAD0-DADBBD89A9EA}"/>
              </a:ext>
            </a:extLst>
          </p:cNvPr>
          <p:cNvGrpSpPr/>
          <p:nvPr/>
        </p:nvGrpSpPr>
        <p:grpSpPr>
          <a:xfrm>
            <a:off x="2517283" y="1309848"/>
            <a:ext cx="2241470" cy="4700568"/>
            <a:chOff x="4897058" y="1268119"/>
            <a:chExt cx="2241470" cy="4700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F142E-C50A-4E15-8CB3-4360BF8E06C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A0FDF-365B-4DB2-B35C-D8EF82795475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E0F95-94DB-4726-8B89-C9F6EA1C0AA6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CE4F8-293E-4A3E-A7CB-66FBB1CDEF83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08A6B7-9F56-4F72-8699-806249E148CD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BA8D87-7DB6-449A-A81A-759D1C3F8AFF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AEC82-5AFA-44B8-9F31-BA1439E1F429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D9681-CCA5-4D3D-9084-6AE1DE33B8EB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79E1F2-2DAB-415B-8C49-0B9A0320653A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74B5C8-EBEE-49A3-A911-B44A43C57754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CEFCA0-42B4-427B-ABFF-D1EE710457F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33B559-4BDB-458A-9DED-BD743118AA26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B2925D-2BE9-419B-97FE-8C7828E74149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C6E612-7029-4A9E-95BE-B7F5ECE395F8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85">
            <a:extLst>
              <a:ext uri="{FF2B5EF4-FFF2-40B4-BE49-F238E27FC236}">
                <a16:creationId xmlns:a16="http://schemas.microsoft.com/office/drawing/2014/main" id="{9AA23E39-C8D8-4E93-BD5A-479DA067337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543352" y="0"/>
            <a:ext cx="152400" cy="990600"/>
            <a:chOff x="4693" y="1480"/>
            <a:chExt cx="72" cy="559"/>
          </a:xfrm>
        </p:grpSpPr>
        <p:sp>
          <p:nvSpPr>
            <p:cNvPr id="199" name="Oval 86">
              <a:extLst>
                <a:ext uri="{FF2B5EF4-FFF2-40B4-BE49-F238E27FC236}">
                  <a16:creationId xmlns:a16="http://schemas.microsoft.com/office/drawing/2014/main" id="{1DE4246A-3087-4EBA-A76C-DF8FDD771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0" name="Oval 87">
              <a:extLst>
                <a:ext uri="{FF2B5EF4-FFF2-40B4-BE49-F238E27FC236}">
                  <a16:creationId xmlns:a16="http://schemas.microsoft.com/office/drawing/2014/main" id="{F5037AAA-C2E1-4253-9855-BF773FB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1" name="Oval 88">
              <a:extLst>
                <a:ext uri="{FF2B5EF4-FFF2-40B4-BE49-F238E27FC236}">
                  <a16:creationId xmlns:a16="http://schemas.microsoft.com/office/drawing/2014/main" id="{E20A2F95-B381-44D9-933C-D6CEF94AB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2" name="Oval 89">
              <a:extLst>
                <a:ext uri="{FF2B5EF4-FFF2-40B4-BE49-F238E27FC236}">
                  <a16:creationId xmlns:a16="http://schemas.microsoft.com/office/drawing/2014/main" id="{C72B4A65-64C9-4065-9DA4-2FBB2463E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3" name="Oval 90">
              <a:extLst>
                <a:ext uri="{FF2B5EF4-FFF2-40B4-BE49-F238E27FC236}">
                  <a16:creationId xmlns:a16="http://schemas.microsoft.com/office/drawing/2014/main" id="{6A195007-D975-4594-8103-CFA0D358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88660939-B4FB-4B7E-A841-BC8F023D1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05" name="Group 85">
            <a:extLst>
              <a:ext uri="{FF2B5EF4-FFF2-40B4-BE49-F238E27FC236}">
                <a16:creationId xmlns:a16="http://schemas.microsoft.com/office/drawing/2014/main" id="{28B035FE-CC6D-4AAC-8AA8-ECFF9B4ADD6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22157" y="0"/>
            <a:ext cx="152400" cy="990600"/>
            <a:chOff x="4693" y="1480"/>
            <a:chExt cx="72" cy="559"/>
          </a:xfrm>
        </p:grpSpPr>
        <p:sp>
          <p:nvSpPr>
            <p:cNvPr id="206" name="Oval 86">
              <a:extLst>
                <a:ext uri="{FF2B5EF4-FFF2-40B4-BE49-F238E27FC236}">
                  <a16:creationId xmlns:a16="http://schemas.microsoft.com/office/drawing/2014/main" id="{F6DCA42E-521B-40FA-819F-D4BA8451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7" name="Oval 87">
              <a:extLst>
                <a:ext uri="{FF2B5EF4-FFF2-40B4-BE49-F238E27FC236}">
                  <a16:creationId xmlns:a16="http://schemas.microsoft.com/office/drawing/2014/main" id="{A113DB08-C7E1-4316-BE84-A5CA563F2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8" name="Oval 88">
              <a:extLst>
                <a:ext uri="{FF2B5EF4-FFF2-40B4-BE49-F238E27FC236}">
                  <a16:creationId xmlns:a16="http://schemas.microsoft.com/office/drawing/2014/main" id="{0CEC2AA7-DECB-41EB-9412-00B8CC8AD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9" name="Oval 89">
              <a:extLst>
                <a:ext uri="{FF2B5EF4-FFF2-40B4-BE49-F238E27FC236}">
                  <a16:creationId xmlns:a16="http://schemas.microsoft.com/office/drawing/2014/main" id="{959AB379-6574-4602-8568-5A41B5B45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0" name="Oval 90">
              <a:extLst>
                <a:ext uri="{FF2B5EF4-FFF2-40B4-BE49-F238E27FC236}">
                  <a16:creationId xmlns:a16="http://schemas.microsoft.com/office/drawing/2014/main" id="{007FF7EB-EA54-40C9-9843-1F74A2C31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1" name="Oval 91">
              <a:extLst>
                <a:ext uri="{FF2B5EF4-FFF2-40B4-BE49-F238E27FC236}">
                  <a16:creationId xmlns:a16="http://schemas.microsoft.com/office/drawing/2014/main" id="{BE56318E-9729-4BE1-8695-F4871EBFD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12" name="Group 85">
            <a:extLst>
              <a:ext uri="{FF2B5EF4-FFF2-40B4-BE49-F238E27FC236}">
                <a16:creationId xmlns:a16="http://schemas.microsoft.com/office/drawing/2014/main" id="{F65BFA82-615E-493A-B887-DAED1689FBE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476552" y="0"/>
            <a:ext cx="152400" cy="990600"/>
            <a:chOff x="4693" y="1480"/>
            <a:chExt cx="72" cy="559"/>
          </a:xfrm>
        </p:grpSpPr>
        <p:sp>
          <p:nvSpPr>
            <p:cNvPr id="213" name="Oval 86">
              <a:extLst>
                <a:ext uri="{FF2B5EF4-FFF2-40B4-BE49-F238E27FC236}">
                  <a16:creationId xmlns:a16="http://schemas.microsoft.com/office/drawing/2014/main" id="{652DE7A9-7ECD-45BB-B766-1E99AE833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4" name="Oval 87">
              <a:extLst>
                <a:ext uri="{FF2B5EF4-FFF2-40B4-BE49-F238E27FC236}">
                  <a16:creationId xmlns:a16="http://schemas.microsoft.com/office/drawing/2014/main" id="{511225F8-B57D-4E39-9C7C-42F30F03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5" name="Oval 88">
              <a:extLst>
                <a:ext uri="{FF2B5EF4-FFF2-40B4-BE49-F238E27FC236}">
                  <a16:creationId xmlns:a16="http://schemas.microsoft.com/office/drawing/2014/main" id="{DA9562C0-4AFA-4995-BFE0-7FB660D1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6" name="Oval 89">
              <a:extLst>
                <a:ext uri="{FF2B5EF4-FFF2-40B4-BE49-F238E27FC236}">
                  <a16:creationId xmlns:a16="http://schemas.microsoft.com/office/drawing/2014/main" id="{FDDCD108-BB4C-4047-8474-9242E1E42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7" name="Oval 90">
              <a:extLst>
                <a:ext uri="{FF2B5EF4-FFF2-40B4-BE49-F238E27FC236}">
                  <a16:creationId xmlns:a16="http://schemas.microsoft.com/office/drawing/2014/main" id="{01374FD1-39F2-449E-A9E1-C8037646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8" name="Oval 91">
              <a:extLst>
                <a:ext uri="{FF2B5EF4-FFF2-40B4-BE49-F238E27FC236}">
                  <a16:creationId xmlns:a16="http://schemas.microsoft.com/office/drawing/2014/main" id="{5729D27E-7022-43E9-B4D6-0BEDC90BA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20" name="Group 85">
            <a:extLst>
              <a:ext uri="{FF2B5EF4-FFF2-40B4-BE49-F238E27FC236}">
                <a16:creationId xmlns:a16="http://schemas.microsoft.com/office/drawing/2014/main" id="{5BC3EFAB-506A-4691-A885-7878CF4F53D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-510688" y="0"/>
            <a:ext cx="152400" cy="990600"/>
            <a:chOff x="4693" y="1480"/>
            <a:chExt cx="72" cy="559"/>
          </a:xfrm>
        </p:grpSpPr>
        <p:sp>
          <p:nvSpPr>
            <p:cNvPr id="221" name="Oval 86">
              <a:extLst>
                <a:ext uri="{FF2B5EF4-FFF2-40B4-BE49-F238E27FC236}">
                  <a16:creationId xmlns:a16="http://schemas.microsoft.com/office/drawing/2014/main" id="{99FE93D5-6BDA-454C-99E5-770E84739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2" name="Oval 87">
              <a:extLst>
                <a:ext uri="{FF2B5EF4-FFF2-40B4-BE49-F238E27FC236}">
                  <a16:creationId xmlns:a16="http://schemas.microsoft.com/office/drawing/2014/main" id="{D2879874-0FAE-459F-A359-83DAA9D3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3" name="Oval 88">
              <a:extLst>
                <a:ext uri="{FF2B5EF4-FFF2-40B4-BE49-F238E27FC236}">
                  <a16:creationId xmlns:a16="http://schemas.microsoft.com/office/drawing/2014/main" id="{7889374C-C498-407A-8F2A-4C4FC7AEA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4" name="Oval 89">
              <a:extLst>
                <a:ext uri="{FF2B5EF4-FFF2-40B4-BE49-F238E27FC236}">
                  <a16:creationId xmlns:a16="http://schemas.microsoft.com/office/drawing/2014/main" id="{B5D143CE-9C24-4A07-9CC1-391CBD296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5" name="Oval 90">
              <a:extLst>
                <a:ext uri="{FF2B5EF4-FFF2-40B4-BE49-F238E27FC236}">
                  <a16:creationId xmlns:a16="http://schemas.microsoft.com/office/drawing/2014/main" id="{801A36F1-CF4F-4B9B-B519-4E3D3B452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6" name="Oval 91">
              <a:extLst>
                <a:ext uri="{FF2B5EF4-FFF2-40B4-BE49-F238E27FC236}">
                  <a16:creationId xmlns:a16="http://schemas.microsoft.com/office/drawing/2014/main" id="{8A85A4EF-E21E-49A4-A102-0C376390B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21" name="Group 85">
            <a:extLst>
              <a:ext uri="{FF2B5EF4-FFF2-40B4-BE49-F238E27FC236}">
                <a16:creationId xmlns:a16="http://schemas.microsoft.com/office/drawing/2014/main" id="{91E73AFF-4ABA-4237-8F5C-F15D11C03F02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4055841" y="1723635"/>
            <a:ext cx="152400" cy="990600"/>
            <a:chOff x="4693" y="1480"/>
            <a:chExt cx="72" cy="559"/>
          </a:xfrm>
        </p:grpSpPr>
        <p:sp>
          <p:nvSpPr>
            <p:cNvPr id="322" name="Oval 86">
              <a:extLst>
                <a:ext uri="{FF2B5EF4-FFF2-40B4-BE49-F238E27FC236}">
                  <a16:creationId xmlns:a16="http://schemas.microsoft.com/office/drawing/2014/main" id="{0C73FEDF-1168-43CC-82C6-556FB70F2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3" name="Oval 87">
              <a:extLst>
                <a:ext uri="{FF2B5EF4-FFF2-40B4-BE49-F238E27FC236}">
                  <a16:creationId xmlns:a16="http://schemas.microsoft.com/office/drawing/2014/main" id="{37DB46C1-6170-4A8E-BB5B-C5B4340A0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4" name="Oval 88">
              <a:extLst>
                <a:ext uri="{FF2B5EF4-FFF2-40B4-BE49-F238E27FC236}">
                  <a16:creationId xmlns:a16="http://schemas.microsoft.com/office/drawing/2014/main" id="{92039443-7D80-43E0-BD5A-5200D5E5D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5" name="Oval 89">
              <a:extLst>
                <a:ext uri="{FF2B5EF4-FFF2-40B4-BE49-F238E27FC236}">
                  <a16:creationId xmlns:a16="http://schemas.microsoft.com/office/drawing/2014/main" id="{72862329-45CE-4957-9A95-2589564CB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6" name="Oval 90">
              <a:extLst>
                <a:ext uri="{FF2B5EF4-FFF2-40B4-BE49-F238E27FC236}">
                  <a16:creationId xmlns:a16="http://schemas.microsoft.com/office/drawing/2014/main" id="{8F8EE12A-B65B-4F22-8271-25470928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27" name="Oval 91">
              <a:extLst>
                <a:ext uri="{FF2B5EF4-FFF2-40B4-BE49-F238E27FC236}">
                  <a16:creationId xmlns:a16="http://schemas.microsoft.com/office/drawing/2014/main" id="{AF7937D6-E021-43D3-9341-B43ACB6E2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28" name="Group 85">
            <a:extLst>
              <a:ext uri="{FF2B5EF4-FFF2-40B4-BE49-F238E27FC236}">
                <a16:creationId xmlns:a16="http://schemas.microsoft.com/office/drawing/2014/main" id="{8A9343A5-C0C7-4151-BA45-19000EBA5EB3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4041639" y="2678352"/>
            <a:ext cx="152400" cy="990600"/>
            <a:chOff x="4693" y="1480"/>
            <a:chExt cx="72" cy="559"/>
          </a:xfrm>
        </p:grpSpPr>
        <p:sp>
          <p:nvSpPr>
            <p:cNvPr id="329" name="Oval 86">
              <a:extLst>
                <a:ext uri="{FF2B5EF4-FFF2-40B4-BE49-F238E27FC236}">
                  <a16:creationId xmlns:a16="http://schemas.microsoft.com/office/drawing/2014/main" id="{8AA277F1-D4D6-4A45-B38B-78E372B55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0" name="Oval 87">
              <a:extLst>
                <a:ext uri="{FF2B5EF4-FFF2-40B4-BE49-F238E27FC236}">
                  <a16:creationId xmlns:a16="http://schemas.microsoft.com/office/drawing/2014/main" id="{EC47F07D-C7CB-4686-905B-8656635C2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1" name="Oval 88">
              <a:extLst>
                <a:ext uri="{FF2B5EF4-FFF2-40B4-BE49-F238E27FC236}">
                  <a16:creationId xmlns:a16="http://schemas.microsoft.com/office/drawing/2014/main" id="{8FC8E328-6509-4625-9AC3-99770C09A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2" name="Oval 89">
              <a:extLst>
                <a:ext uri="{FF2B5EF4-FFF2-40B4-BE49-F238E27FC236}">
                  <a16:creationId xmlns:a16="http://schemas.microsoft.com/office/drawing/2014/main" id="{2594E288-2C66-4902-B88B-724E1AA70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3" name="Oval 90">
              <a:extLst>
                <a:ext uri="{FF2B5EF4-FFF2-40B4-BE49-F238E27FC236}">
                  <a16:creationId xmlns:a16="http://schemas.microsoft.com/office/drawing/2014/main" id="{5A0C3E2B-BBAD-4882-882E-277403947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4" name="Oval 91">
              <a:extLst>
                <a:ext uri="{FF2B5EF4-FFF2-40B4-BE49-F238E27FC236}">
                  <a16:creationId xmlns:a16="http://schemas.microsoft.com/office/drawing/2014/main" id="{BA25D608-E7E7-4F20-99C5-97D94D843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35" name="Group 85">
            <a:extLst>
              <a:ext uri="{FF2B5EF4-FFF2-40B4-BE49-F238E27FC236}">
                <a16:creationId xmlns:a16="http://schemas.microsoft.com/office/drawing/2014/main" id="{6ED5E051-FFF2-4365-86ED-FFBF32BC6046}"/>
              </a:ext>
            </a:extLst>
          </p:cNvPr>
          <p:cNvGrpSpPr>
            <a:grpSpLocks/>
          </p:cNvGrpSpPr>
          <p:nvPr/>
        </p:nvGrpSpPr>
        <p:grpSpPr bwMode="auto">
          <a:xfrm>
            <a:off x="3527848" y="3812258"/>
            <a:ext cx="152400" cy="639726"/>
            <a:chOff x="4693" y="1576"/>
            <a:chExt cx="72" cy="361"/>
          </a:xfrm>
        </p:grpSpPr>
        <p:sp>
          <p:nvSpPr>
            <p:cNvPr id="336" name="Oval 87">
              <a:extLst>
                <a:ext uri="{FF2B5EF4-FFF2-40B4-BE49-F238E27FC236}">
                  <a16:creationId xmlns:a16="http://schemas.microsoft.com/office/drawing/2014/main" id="{D617F46A-7C44-43F3-A09B-D2E8BDA8B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7" name="Oval 88">
              <a:extLst>
                <a:ext uri="{FF2B5EF4-FFF2-40B4-BE49-F238E27FC236}">
                  <a16:creationId xmlns:a16="http://schemas.microsoft.com/office/drawing/2014/main" id="{72A818E0-1485-4FA8-8870-64C45EAB1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8" name="Oval 89">
              <a:extLst>
                <a:ext uri="{FF2B5EF4-FFF2-40B4-BE49-F238E27FC236}">
                  <a16:creationId xmlns:a16="http://schemas.microsoft.com/office/drawing/2014/main" id="{7B18AF4A-1851-4B17-AF28-A3D86883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39" name="Oval 91">
              <a:extLst>
                <a:ext uri="{FF2B5EF4-FFF2-40B4-BE49-F238E27FC236}">
                  <a16:creationId xmlns:a16="http://schemas.microsoft.com/office/drawing/2014/main" id="{74EEF5AB-D2B6-4895-B623-11EC4DB18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40" name="Group 85">
            <a:extLst>
              <a:ext uri="{FF2B5EF4-FFF2-40B4-BE49-F238E27FC236}">
                <a16:creationId xmlns:a16="http://schemas.microsoft.com/office/drawing/2014/main" id="{6097823C-DBA7-4DFC-BAB9-0ACBDDF20841}"/>
              </a:ext>
            </a:extLst>
          </p:cNvPr>
          <p:cNvGrpSpPr>
            <a:grpSpLocks/>
          </p:cNvGrpSpPr>
          <p:nvPr/>
        </p:nvGrpSpPr>
        <p:grpSpPr bwMode="auto">
          <a:xfrm>
            <a:off x="3526137" y="5693671"/>
            <a:ext cx="152400" cy="457200"/>
            <a:chOff x="4693" y="1480"/>
            <a:chExt cx="72" cy="258"/>
          </a:xfrm>
        </p:grpSpPr>
        <p:sp>
          <p:nvSpPr>
            <p:cNvPr id="341" name="Oval 86">
              <a:extLst>
                <a:ext uri="{FF2B5EF4-FFF2-40B4-BE49-F238E27FC236}">
                  <a16:creationId xmlns:a16="http://schemas.microsoft.com/office/drawing/2014/main" id="{180A90E3-4BBB-49BF-8777-F41F09C31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2" name="Oval 87">
              <a:extLst>
                <a:ext uri="{FF2B5EF4-FFF2-40B4-BE49-F238E27FC236}">
                  <a16:creationId xmlns:a16="http://schemas.microsoft.com/office/drawing/2014/main" id="{885A2BCF-D930-4A47-AE3D-4BDD4647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3" name="Oval 88">
              <a:extLst>
                <a:ext uri="{FF2B5EF4-FFF2-40B4-BE49-F238E27FC236}">
                  <a16:creationId xmlns:a16="http://schemas.microsoft.com/office/drawing/2014/main" id="{28F907A3-E69B-4B76-8078-83060A9F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44" name="Group 85">
            <a:extLst>
              <a:ext uri="{FF2B5EF4-FFF2-40B4-BE49-F238E27FC236}">
                <a16:creationId xmlns:a16="http://schemas.microsoft.com/office/drawing/2014/main" id="{8D2E26CB-756B-4660-96AF-17829A09CA1F}"/>
              </a:ext>
            </a:extLst>
          </p:cNvPr>
          <p:cNvGrpSpPr>
            <a:grpSpLocks/>
          </p:cNvGrpSpPr>
          <p:nvPr/>
        </p:nvGrpSpPr>
        <p:grpSpPr bwMode="auto">
          <a:xfrm>
            <a:off x="3527682" y="4714839"/>
            <a:ext cx="152400" cy="639726"/>
            <a:chOff x="4693" y="1576"/>
            <a:chExt cx="72" cy="361"/>
          </a:xfrm>
        </p:grpSpPr>
        <p:sp>
          <p:nvSpPr>
            <p:cNvPr id="345" name="Oval 87">
              <a:extLst>
                <a:ext uri="{FF2B5EF4-FFF2-40B4-BE49-F238E27FC236}">
                  <a16:creationId xmlns:a16="http://schemas.microsoft.com/office/drawing/2014/main" id="{733F9C7E-97E3-4167-9E72-8B0A2E870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6" name="Oval 88">
              <a:extLst>
                <a:ext uri="{FF2B5EF4-FFF2-40B4-BE49-F238E27FC236}">
                  <a16:creationId xmlns:a16="http://schemas.microsoft.com/office/drawing/2014/main" id="{4A01D1C7-6F53-4B4F-8BB6-9F06C31C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7" name="Oval 89">
              <a:extLst>
                <a:ext uri="{FF2B5EF4-FFF2-40B4-BE49-F238E27FC236}">
                  <a16:creationId xmlns:a16="http://schemas.microsoft.com/office/drawing/2014/main" id="{7A1F4348-DFBB-4B89-BDDC-D686F9CD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8" name="Oval 91">
              <a:extLst>
                <a:ext uri="{FF2B5EF4-FFF2-40B4-BE49-F238E27FC236}">
                  <a16:creationId xmlns:a16="http://schemas.microsoft.com/office/drawing/2014/main" id="{93680E79-7106-4464-99CF-8BA72726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53" name="Group 85">
            <a:extLst>
              <a:ext uri="{FF2B5EF4-FFF2-40B4-BE49-F238E27FC236}">
                <a16:creationId xmlns:a16="http://schemas.microsoft.com/office/drawing/2014/main" id="{17525562-DA88-4903-8077-B0DFEC84724A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3060322" y="2663893"/>
            <a:ext cx="152400" cy="990600"/>
            <a:chOff x="4693" y="1480"/>
            <a:chExt cx="72" cy="559"/>
          </a:xfrm>
        </p:grpSpPr>
        <p:sp>
          <p:nvSpPr>
            <p:cNvPr id="354" name="Oval 86">
              <a:extLst>
                <a:ext uri="{FF2B5EF4-FFF2-40B4-BE49-F238E27FC236}">
                  <a16:creationId xmlns:a16="http://schemas.microsoft.com/office/drawing/2014/main" id="{6A7A3DBF-6312-44DD-B5C0-B92D00216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5" name="Oval 87">
              <a:extLst>
                <a:ext uri="{FF2B5EF4-FFF2-40B4-BE49-F238E27FC236}">
                  <a16:creationId xmlns:a16="http://schemas.microsoft.com/office/drawing/2014/main" id="{BCD4243B-0914-4491-BC23-BCB3335D3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6" name="Oval 88">
              <a:extLst>
                <a:ext uri="{FF2B5EF4-FFF2-40B4-BE49-F238E27FC236}">
                  <a16:creationId xmlns:a16="http://schemas.microsoft.com/office/drawing/2014/main" id="{8F6BC2C9-487B-438F-B840-E0698694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7" name="Oval 89">
              <a:extLst>
                <a:ext uri="{FF2B5EF4-FFF2-40B4-BE49-F238E27FC236}">
                  <a16:creationId xmlns:a16="http://schemas.microsoft.com/office/drawing/2014/main" id="{F3581E80-3116-4DE7-ADFA-832092EF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8" name="Oval 90">
              <a:extLst>
                <a:ext uri="{FF2B5EF4-FFF2-40B4-BE49-F238E27FC236}">
                  <a16:creationId xmlns:a16="http://schemas.microsoft.com/office/drawing/2014/main" id="{AC120A14-9753-4E84-8B2E-F67C8E77F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9" name="Oval 91">
              <a:extLst>
                <a:ext uri="{FF2B5EF4-FFF2-40B4-BE49-F238E27FC236}">
                  <a16:creationId xmlns:a16="http://schemas.microsoft.com/office/drawing/2014/main" id="{98706056-77F8-4B1E-A17F-8B13A7343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60" name="Group 85">
            <a:extLst>
              <a:ext uri="{FF2B5EF4-FFF2-40B4-BE49-F238E27FC236}">
                <a16:creationId xmlns:a16="http://schemas.microsoft.com/office/drawing/2014/main" id="{84B4DECF-B586-4398-835B-D12D59CF1591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3087185" y="1695773"/>
            <a:ext cx="152400" cy="990600"/>
            <a:chOff x="4693" y="1480"/>
            <a:chExt cx="72" cy="559"/>
          </a:xfrm>
        </p:grpSpPr>
        <p:sp>
          <p:nvSpPr>
            <p:cNvPr id="361" name="Oval 86">
              <a:extLst>
                <a:ext uri="{FF2B5EF4-FFF2-40B4-BE49-F238E27FC236}">
                  <a16:creationId xmlns:a16="http://schemas.microsoft.com/office/drawing/2014/main" id="{901E7922-B01C-4791-AB63-4B7179409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2" name="Oval 87">
              <a:extLst>
                <a:ext uri="{FF2B5EF4-FFF2-40B4-BE49-F238E27FC236}">
                  <a16:creationId xmlns:a16="http://schemas.microsoft.com/office/drawing/2014/main" id="{119E74AE-BCA7-4C5A-862C-9648C786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3" name="Oval 88">
              <a:extLst>
                <a:ext uri="{FF2B5EF4-FFF2-40B4-BE49-F238E27FC236}">
                  <a16:creationId xmlns:a16="http://schemas.microsoft.com/office/drawing/2014/main" id="{97B5F8C8-F6CB-4C2E-91C6-5E09F77B6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4" name="Oval 89">
              <a:extLst>
                <a:ext uri="{FF2B5EF4-FFF2-40B4-BE49-F238E27FC236}">
                  <a16:creationId xmlns:a16="http://schemas.microsoft.com/office/drawing/2014/main" id="{FAE86675-7FED-4534-8540-4B4EBB685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5" name="Oval 90">
              <a:extLst>
                <a:ext uri="{FF2B5EF4-FFF2-40B4-BE49-F238E27FC236}">
                  <a16:creationId xmlns:a16="http://schemas.microsoft.com/office/drawing/2014/main" id="{5A70CAAE-5679-4D5A-8B63-CAD289473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6" name="Oval 91">
              <a:extLst>
                <a:ext uri="{FF2B5EF4-FFF2-40B4-BE49-F238E27FC236}">
                  <a16:creationId xmlns:a16="http://schemas.microsoft.com/office/drawing/2014/main" id="{B911713A-D31D-4450-8A80-1F10308F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ED06B3F-6F2B-4BD7-85A7-23EA880895C8}"/>
              </a:ext>
            </a:extLst>
          </p:cNvPr>
          <p:cNvSpPr/>
          <p:nvPr/>
        </p:nvSpPr>
        <p:spPr>
          <a:xfrm>
            <a:off x="5874046" y="5060489"/>
            <a:ext cx="1612231" cy="47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Controller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8B0F1DC8-F8F3-4E9E-864C-3C9FC1968393}"/>
              </a:ext>
            </a:extLst>
          </p:cNvPr>
          <p:cNvSpPr/>
          <p:nvPr/>
        </p:nvSpPr>
        <p:spPr>
          <a:xfrm>
            <a:off x="9667610" y="5377673"/>
            <a:ext cx="367991" cy="256478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85">
            <a:extLst>
              <a:ext uri="{FF2B5EF4-FFF2-40B4-BE49-F238E27FC236}">
                <a16:creationId xmlns:a16="http://schemas.microsoft.com/office/drawing/2014/main" id="{08510C37-45DA-479D-9A78-182A311EB86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646312" y="-4623"/>
            <a:ext cx="152400" cy="990600"/>
            <a:chOff x="4693" y="1480"/>
            <a:chExt cx="72" cy="559"/>
          </a:xfrm>
        </p:grpSpPr>
        <p:sp>
          <p:nvSpPr>
            <p:cNvPr id="227" name="Oval 86">
              <a:extLst>
                <a:ext uri="{FF2B5EF4-FFF2-40B4-BE49-F238E27FC236}">
                  <a16:creationId xmlns:a16="http://schemas.microsoft.com/office/drawing/2014/main" id="{9C044FE2-4F15-4D03-B33C-2BE73AAFB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8" name="Oval 87">
              <a:extLst>
                <a:ext uri="{FF2B5EF4-FFF2-40B4-BE49-F238E27FC236}">
                  <a16:creationId xmlns:a16="http://schemas.microsoft.com/office/drawing/2014/main" id="{D884E7C4-8AF1-45E9-BE53-9FA86002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9" name="Oval 88">
              <a:extLst>
                <a:ext uri="{FF2B5EF4-FFF2-40B4-BE49-F238E27FC236}">
                  <a16:creationId xmlns:a16="http://schemas.microsoft.com/office/drawing/2014/main" id="{C1844E3B-5E50-45B0-B290-8C4E5CC9A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0" name="Oval 89">
              <a:extLst>
                <a:ext uri="{FF2B5EF4-FFF2-40B4-BE49-F238E27FC236}">
                  <a16:creationId xmlns:a16="http://schemas.microsoft.com/office/drawing/2014/main" id="{569BD8FF-58FD-44DF-B34E-DC2F98ED8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1" name="Oval 90">
              <a:extLst>
                <a:ext uri="{FF2B5EF4-FFF2-40B4-BE49-F238E27FC236}">
                  <a16:creationId xmlns:a16="http://schemas.microsoft.com/office/drawing/2014/main" id="{6FD1FA21-0720-4D58-98D8-B64572956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2" name="Oval 91">
              <a:extLst>
                <a:ext uri="{FF2B5EF4-FFF2-40B4-BE49-F238E27FC236}">
                  <a16:creationId xmlns:a16="http://schemas.microsoft.com/office/drawing/2014/main" id="{C72500B1-EF81-4A69-96E7-559E299A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33" name="Group 85">
            <a:extLst>
              <a:ext uri="{FF2B5EF4-FFF2-40B4-BE49-F238E27FC236}">
                <a16:creationId xmlns:a16="http://schemas.microsoft.com/office/drawing/2014/main" id="{036ABCB6-8ED0-4E2E-9179-9E828992630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9003621" y="-2473"/>
            <a:ext cx="152400" cy="990600"/>
            <a:chOff x="4693" y="1480"/>
            <a:chExt cx="72" cy="559"/>
          </a:xfrm>
        </p:grpSpPr>
        <p:sp>
          <p:nvSpPr>
            <p:cNvPr id="234" name="Oval 86">
              <a:extLst>
                <a:ext uri="{FF2B5EF4-FFF2-40B4-BE49-F238E27FC236}">
                  <a16:creationId xmlns:a16="http://schemas.microsoft.com/office/drawing/2014/main" id="{2A343C8C-6C9F-4E73-AC81-E8B48590A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5" name="Oval 87">
              <a:extLst>
                <a:ext uri="{FF2B5EF4-FFF2-40B4-BE49-F238E27FC236}">
                  <a16:creationId xmlns:a16="http://schemas.microsoft.com/office/drawing/2014/main" id="{8FB4B6D3-D552-4B12-9128-1CBB5F807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6" name="Oval 88">
              <a:extLst>
                <a:ext uri="{FF2B5EF4-FFF2-40B4-BE49-F238E27FC236}">
                  <a16:creationId xmlns:a16="http://schemas.microsoft.com/office/drawing/2014/main" id="{B1A7E479-E3AA-4DE7-B4CE-956A7F80D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7" name="Oval 89">
              <a:extLst>
                <a:ext uri="{FF2B5EF4-FFF2-40B4-BE49-F238E27FC236}">
                  <a16:creationId xmlns:a16="http://schemas.microsoft.com/office/drawing/2014/main" id="{D766D09C-9AB1-456F-96B6-B5D657674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8" name="Oval 90">
              <a:extLst>
                <a:ext uri="{FF2B5EF4-FFF2-40B4-BE49-F238E27FC236}">
                  <a16:creationId xmlns:a16="http://schemas.microsoft.com/office/drawing/2014/main" id="{2917AFB8-BD25-4DA5-B9B4-848712489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9" name="Oval 91">
              <a:extLst>
                <a:ext uri="{FF2B5EF4-FFF2-40B4-BE49-F238E27FC236}">
                  <a16:creationId xmlns:a16="http://schemas.microsoft.com/office/drawing/2014/main" id="{DF7D394C-6C1C-433D-9C44-7468CA4CD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85">
            <a:extLst>
              <a:ext uri="{FF2B5EF4-FFF2-40B4-BE49-F238E27FC236}">
                <a16:creationId xmlns:a16="http://schemas.microsoft.com/office/drawing/2014/main" id="{0469B422-0DE5-45A4-8D91-BD10A83B6A5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874862" y="-4623"/>
            <a:ext cx="152400" cy="990600"/>
            <a:chOff x="4693" y="1480"/>
            <a:chExt cx="72" cy="559"/>
          </a:xfrm>
        </p:grpSpPr>
        <p:sp>
          <p:nvSpPr>
            <p:cNvPr id="296" name="Oval 86">
              <a:extLst>
                <a:ext uri="{FF2B5EF4-FFF2-40B4-BE49-F238E27FC236}">
                  <a16:creationId xmlns:a16="http://schemas.microsoft.com/office/drawing/2014/main" id="{A219AA56-DFF1-4DEC-8D8E-B05B8228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Oval 87">
              <a:extLst>
                <a:ext uri="{FF2B5EF4-FFF2-40B4-BE49-F238E27FC236}">
                  <a16:creationId xmlns:a16="http://schemas.microsoft.com/office/drawing/2014/main" id="{CA8BF549-84D5-475D-8963-9BC8758C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8" name="Oval 88">
              <a:extLst>
                <a:ext uri="{FF2B5EF4-FFF2-40B4-BE49-F238E27FC236}">
                  <a16:creationId xmlns:a16="http://schemas.microsoft.com/office/drawing/2014/main" id="{733E9CF4-84B2-43EA-AF46-3B2E4D87A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9" name="Oval 89">
              <a:extLst>
                <a:ext uri="{FF2B5EF4-FFF2-40B4-BE49-F238E27FC236}">
                  <a16:creationId xmlns:a16="http://schemas.microsoft.com/office/drawing/2014/main" id="{B29C4EE4-771D-46D3-8332-93595CCC6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9" name="Oval 90">
              <a:extLst>
                <a:ext uri="{FF2B5EF4-FFF2-40B4-BE49-F238E27FC236}">
                  <a16:creationId xmlns:a16="http://schemas.microsoft.com/office/drawing/2014/main" id="{74E9997C-75FA-4342-9348-10C7C997E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0" name="Oval 91">
              <a:extLst>
                <a:ext uri="{FF2B5EF4-FFF2-40B4-BE49-F238E27FC236}">
                  <a16:creationId xmlns:a16="http://schemas.microsoft.com/office/drawing/2014/main" id="{85F342A9-894D-4747-B193-EB59D590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51" name="Group 85">
            <a:extLst>
              <a:ext uri="{FF2B5EF4-FFF2-40B4-BE49-F238E27FC236}">
                <a16:creationId xmlns:a16="http://schemas.microsoft.com/office/drawing/2014/main" id="{607395EE-9849-474D-966B-5303705302C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753686" y="-5788"/>
            <a:ext cx="152400" cy="990600"/>
            <a:chOff x="4693" y="1480"/>
            <a:chExt cx="72" cy="559"/>
          </a:xfrm>
        </p:grpSpPr>
        <p:sp>
          <p:nvSpPr>
            <p:cNvPr id="352" name="Oval 86">
              <a:extLst>
                <a:ext uri="{FF2B5EF4-FFF2-40B4-BE49-F238E27FC236}">
                  <a16:creationId xmlns:a16="http://schemas.microsoft.com/office/drawing/2014/main" id="{0114A678-008D-423E-AB59-DD389E78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Oval 87">
              <a:extLst>
                <a:ext uri="{FF2B5EF4-FFF2-40B4-BE49-F238E27FC236}">
                  <a16:creationId xmlns:a16="http://schemas.microsoft.com/office/drawing/2014/main" id="{A080C4E1-878F-4F11-AAD2-F9F2BEC0C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Oval 88">
              <a:extLst>
                <a:ext uri="{FF2B5EF4-FFF2-40B4-BE49-F238E27FC236}">
                  <a16:creationId xmlns:a16="http://schemas.microsoft.com/office/drawing/2014/main" id="{A5A22023-E847-4435-BEE1-0A2EAE98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Oval 89">
              <a:extLst>
                <a:ext uri="{FF2B5EF4-FFF2-40B4-BE49-F238E27FC236}">
                  <a16:creationId xmlns:a16="http://schemas.microsoft.com/office/drawing/2014/main" id="{5475BE01-5AA8-408E-869C-BAB065EB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Oval 90">
              <a:extLst>
                <a:ext uri="{FF2B5EF4-FFF2-40B4-BE49-F238E27FC236}">
                  <a16:creationId xmlns:a16="http://schemas.microsoft.com/office/drawing/2014/main" id="{6D7756FF-AA42-4C5A-AC51-032A502A5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1" name="Oval 91">
              <a:extLst>
                <a:ext uri="{FF2B5EF4-FFF2-40B4-BE49-F238E27FC236}">
                  <a16:creationId xmlns:a16="http://schemas.microsoft.com/office/drawing/2014/main" id="{92FCB74C-80C3-44C7-8144-3CC72B611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2" name="Group 85">
            <a:extLst>
              <a:ext uri="{FF2B5EF4-FFF2-40B4-BE49-F238E27FC236}">
                <a16:creationId xmlns:a16="http://schemas.microsoft.com/office/drawing/2014/main" id="{6D38F743-0572-416B-BC8C-D7013F9AD6B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935333" y="-4623"/>
            <a:ext cx="152400" cy="990600"/>
            <a:chOff x="4693" y="1480"/>
            <a:chExt cx="72" cy="559"/>
          </a:xfrm>
        </p:grpSpPr>
        <p:sp>
          <p:nvSpPr>
            <p:cNvPr id="373" name="Oval 86">
              <a:extLst>
                <a:ext uri="{FF2B5EF4-FFF2-40B4-BE49-F238E27FC236}">
                  <a16:creationId xmlns:a16="http://schemas.microsoft.com/office/drawing/2014/main" id="{E8E6EB7F-873E-4C02-9520-81D21D7A2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" name="Oval 87">
              <a:extLst>
                <a:ext uri="{FF2B5EF4-FFF2-40B4-BE49-F238E27FC236}">
                  <a16:creationId xmlns:a16="http://schemas.microsoft.com/office/drawing/2014/main" id="{92F53F6C-60D9-4722-ADE9-1706FEC63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" name="Oval 88">
              <a:extLst>
                <a:ext uri="{FF2B5EF4-FFF2-40B4-BE49-F238E27FC236}">
                  <a16:creationId xmlns:a16="http://schemas.microsoft.com/office/drawing/2014/main" id="{AD9F1787-7F60-44DD-A1ED-B88534687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" name="Oval 89">
              <a:extLst>
                <a:ext uri="{FF2B5EF4-FFF2-40B4-BE49-F238E27FC236}">
                  <a16:creationId xmlns:a16="http://schemas.microsoft.com/office/drawing/2014/main" id="{3FA0AD30-7229-4006-8D06-B9892C83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" name="Oval 90">
              <a:extLst>
                <a:ext uri="{FF2B5EF4-FFF2-40B4-BE49-F238E27FC236}">
                  <a16:creationId xmlns:a16="http://schemas.microsoft.com/office/drawing/2014/main" id="{A43AAC2C-0A57-42F4-A8CF-7EA3429A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" name="Oval 91">
              <a:extLst>
                <a:ext uri="{FF2B5EF4-FFF2-40B4-BE49-F238E27FC236}">
                  <a16:creationId xmlns:a16="http://schemas.microsoft.com/office/drawing/2014/main" id="{030060B6-9BAC-412A-8239-59FB519C3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9" name="Group 85">
            <a:extLst>
              <a:ext uri="{FF2B5EF4-FFF2-40B4-BE49-F238E27FC236}">
                <a16:creationId xmlns:a16="http://schemas.microsoft.com/office/drawing/2014/main" id="{BD5E1ACA-580A-456D-8314-4E50F07D46B6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718930" y="-15753"/>
            <a:ext cx="152400" cy="990600"/>
            <a:chOff x="4693" y="1480"/>
            <a:chExt cx="72" cy="559"/>
          </a:xfrm>
        </p:grpSpPr>
        <p:sp>
          <p:nvSpPr>
            <p:cNvPr id="380" name="Oval 86">
              <a:extLst>
                <a:ext uri="{FF2B5EF4-FFF2-40B4-BE49-F238E27FC236}">
                  <a16:creationId xmlns:a16="http://schemas.microsoft.com/office/drawing/2014/main" id="{AFE036AC-ACED-4A4D-AE52-07FCF1C77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Oval 87">
              <a:extLst>
                <a:ext uri="{FF2B5EF4-FFF2-40B4-BE49-F238E27FC236}">
                  <a16:creationId xmlns:a16="http://schemas.microsoft.com/office/drawing/2014/main" id="{AA65366D-1C55-47A3-87D9-1D718BEA0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Oval 88">
              <a:extLst>
                <a:ext uri="{FF2B5EF4-FFF2-40B4-BE49-F238E27FC236}">
                  <a16:creationId xmlns:a16="http://schemas.microsoft.com/office/drawing/2014/main" id="{825DC311-30FA-42EF-85E1-E5E03E368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Oval 89">
              <a:extLst>
                <a:ext uri="{FF2B5EF4-FFF2-40B4-BE49-F238E27FC236}">
                  <a16:creationId xmlns:a16="http://schemas.microsoft.com/office/drawing/2014/main" id="{D6113926-193F-4E05-AB77-1397AE25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Oval 90">
              <a:extLst>
                <a:ext uri="{FF2B5EF4-FFF2-40B4-BE49-F238E27FC236}">
                  <a16:creationId xmlns:a16="http://schemas.microsoft.com/office/drawing/2014/main" id="{A9A258C1-F7B0-425C-9CF2-A7F52D7DA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5" name="Oval 91">
              <a:extLst>
                <a:ext uri="{FF2B5EF4-FFF2-40B4-BE49-F238E27FC236}">
                  <a16:creationId xmlns:a16="http://schemas.microsoft.com/office/drawing/2014/main" id="{39DFACDB-BF2A-430D-8A7E-4379A1670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86" name="Group 85">
            <a:extLst>
              <a:ext uri="{FF2B5EF4-FFF2-40B4-BE49-F238E27FC236}">
                <a16:creationId xmlns:a16="http://schemas.microsoft.com/office/drawing/2014/main" id="{A4D4F1E6-C913-449A-8831-B87457B348D9}"/>
              </a:ext>
            </a:extLst>
          </p:cNvPr>
          <p:cNvGrpSpPr>
            <a:grpSpLocks/>
          </p:cNvGrpSpPr>
          <p:nvPr/>
        </p:nvGrpSpPr>
        <p:grpSpPr bwMode="auto">
          <a:xfrm>
            <a:off x="3533902" y="702657"/>
            <a:ext cx="152400" cy="639726"/>
            <a:chOff x="4693" y="1576"/>
            <a:chExt cx="72" cy="361"/>
          </a:xfrm>
        </p:grpSpPr>
        <p:sp>
          <p:nvSpPr>
            <p:cNvPr id="387" name="Oval 87">
              <a:extLst>
                <a:ext uri="{FF2B5EF4-FFF2-40B4-BE49-F238E27FC236}">
                  <a16:creationId xmlns:a16="http://schemas.microsoft.com/office/drawing/2014/main" id="{67CD4C84-88A2-4832-B811-17C8352E1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8" name="Oval 88">
              <a:extLst>
                <a:ext uri="{FF2B5EF4-FFF2-40B4-BE49-F238E27FC236}">
                  <a16:creationId xmlns:a16="http://schemas.microsoft.com/office/drawing/2014/main" id="{C652407E-9AC1-45FA-9196-2FB84CE77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9" name="Oval 89">
              <a:extLst>
                <a:ext uri="{FF2B5EF4-FFF2-40B4-BE49-F238E27FC236}">
                  <a16:creationId xmlns:a16="http://schemas.microsoft.com/office/drawing/2014/main" id="{1CCF2D3B-10BD-4431-99D3-909A27453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0" name="Oval 91">
              <a:extLst>
                <a:ext uri="{FF2B5EF4-FFF2-40B4-BE49-F238E27FC236}">
                  <a16:creationId xmlns:a16="http://schemas.microsoft.com/office/drawing/2014/main" id="{B514A07C-66D4-4701-8A2A-9190500D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91" name="Group 85">
            <a:extLst>
              <a:ext uri="{FF2B5EF4-FFF2-40B4-BE49-F238E27FC236}">
                <a16:creationId xmlns:a16="http://schemas.microsoft.com/office/drawing/2014/main" id="{F5BBCE77-2535-4311-8AF4-7C7EE5A9756D}"/>
              </a:ext>
            </a:extLst>
          </p:cNvPr>
          <p:cNvGrpSpPr>
            <a:grpSpLocks/>
          </p:cNvGrpSpPr>
          <p:nvPr/>
        </p:nvGrpSpPr>
        <p:grpSpPr bwMode="auto">
          <a:xfrm>
            <a:off x="9796786" y="578921"/>
            <a:ext cx="152400" cy="639726"/>
            <a:chOff x="4693" y="1576"/>
            <a:chExt cx="72" cy="361"/>
          </a:xfrm>
        </p:grpSpPr>
        <p:sp>
          <p:nvSpPr>
            <p:cNvPr id="392" name="Oval 87">
              <a:extLst>
                <a:ext uri="{FF2B5EF4-FFF2-40B4-BE49-F238E27FC236}">
                  <a16:creationId xmlns:a16="http://schemas.microsoft.com/office/drawing/2014/main" id="{97BC807E-C2E4-43D5-80E5-963616CE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3" name="Oval 88">
              <a:extLst>
                <a:ext uri="{FF2B5EF4-FFF2-40B4-BE49-F238E27FC236}">
                  <a16:creationId xmlns:a16="http://schemas.microsoft.com/office/drawing/2014/main" id="{677DCCB3-CFFA-4B71-A8BF-2C8EDFC81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Oval 89">
              <a:extLst>
                <a:ext uri="{FF2B5EF4-FFF2-40B4-BE49-F238E27FC236}">
                  <a16:creationId xmlns:a16="http://schemas.microsoft.com/office/drawing/2014/main" id="{428C12D3-1460-4541-B225-6E8EFD11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Oval 91">
              <a:extLst>
                <a:ext uri="{FF2B5EF4-FFF2-40B4-BE49-F238E27FC236}">
                  <a16:creationId xmlns:a16="http://schemas.microsoft.com/office/drawing/2014/main" id="{8AD0042F-9605-46C6-9B24-89C397D98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44" name="Group 85">
            <a:extLst>
              <a:ext uri="{FF2B5EF4-FFF2-40B4-BE49-F238E27FC236}">
                <a16:creationId xmlns:a16="http://schemas.microsoft.com/office/drawing/2014/main" id="{E9289F5C-8444-41AD-9899-0874C8ED7B29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10305539" y="1684788"/>
            <a:ext cx="152400" cy="990600"/>
            <a:chOff x="4693" y="1480"/>
            <a:chExt cx="72" cy="559"/>
          </a:xfrm>
        </p:grpSpPr>
        <p:sp>
          <p:nvSpPr>
            <p:cNvPr id="245" name="Oval 86">
              <a:extLst>
                <a:ext uri="{FF2B5EF4-FFF2-40B4-BE49-F238E27FC236}">
                  <a16:creationId xmlns:a16="http://schemas.microsoft.com/office/drawing/2014/main" id="{C2608D9A-BDC4-4D6A-B721-4B8E716B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46" name="Oval 87">
              <a:extLst>
                <a:ext uri="{FF2B5EF4-FFF2-40B4-BE49-F238E27FC236}">
                  <a16:creationId xmlns:a16="http://schemas.microsoft.com/office/drawing/2014/main" id="{9DE9FE68-DAA7-41CA-85C8-B4C6B7996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48" name="Oval 88">
              <a:extLst>
                <a:ext uri="{FF2B5EF4-FFF2-40B4-BE49-F238E27FC236}">
                  <a16:creationId xmlns:a16="http://schemas.microsoft.com/office/drawing/2014/main" id="{9242944F-8970-49F5-99CE-AF75AED1D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49" name="Oval 89">
              <a:extLst>
                <a:ext uri="{FF2B5EF4-FFF2-40B4-BE49-F238E27FC236}">
                  <a16:creationId xmlns:a16="http://schemas.microsoft.com/office/drawing/2014/main" id="{D19D75BC-67C7-49E4-9254-EC4CC66EA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0" name="Oval 90">
              <a:extLst>
                <a:ext uri="{FF2B5EF4-FFF2-40B4-BE49-F238E27FC236}">
                  <a16:creationId xmlns:a16="http://schemas.microsoft.com/office/drawing/2014/main" id="{9415B6E6-C675-4A8E-9C49-CB164D327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Oval 91">
              <a:extLst>
                <a:ext uri="{FF2B5EF4-FFF2-40B4-BE49-F238E27FC236}">
                  <a16:creationId xmlns:a16="http://schemas.microsoft.com/office/drawing/2014/main" id="{6FFE8DEC-3F92-40B6-88F2-75B7599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52" name="Group 85">
            <a:extLst>
              <a:ext uri="{FF2B5EF4-FFF2-40B4-BE49-F238E27FC236}">
                <a16:creationId xmlns:a16="http://schemas.microsoft.com/office/drawing/2014/main" id="{CB480AEC-62B0-455B-93E1-0AE985E2C120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10291337" y="2639505"/>
            <a:ext cx="152400" cy="990600"/>
            <a:chOff x="4693" y="1480"/>
            <a:chExt cx="72" cy="559"/>
          </a:xfrm>
        </p:grpSpPr>
        <p:sp>
          <p:nvSpPr>
            <p:cNvPr id="253" name="Oval 86">
              <a:extLst>
                <a:ext uri="{FF2B5EF4-FFF2-40B4-BE49-F238E27FC236}">
                  <a16:creationId xmlns:a16="http://schemas.microsoft.com/office/drawing/2014/main" id="{2276D4A7-CF68-4D7B-A46D-56C926971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4" name="Oval 87">
              <a:extLst>
                <a:ext uri="{FF2B5EF4-FFF2-40B4-BE49-F238E27FC236}">
                  <a16:creationId xmlns:a16="http://schemas.microsoft.com/office/drawing/2014/main" id="{7E129B5C-EC09-4E06-AC5F-A54187EDD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Oval 88">
              <a:extLst>
                <a:ext uri="{FF2B5EF4-FFF2-40B4-BE49-F238E27FC236}">
                  <a16:creationId xmlns:a16="http://schemas.microsoft.com/office/drawing/2014/main" id="{032B32A7-AD6E-4398-983D-8B1F86DF7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Oval 89">
              <a:extLst>
                <a:ext uri="{FF2B5EF4-FFF2-40B4-BE49-F238E27FC236}">
                  <a16:creationId xmlns:a16="http://schemas.microsoft.com/office/drawing/2014/main" id="{A90D0043-DF2E-42BD-A95C-AC265BE93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Oval 90">
              <a:extLst>
                <a:ext uri="{FF2B5EF4-FFF2-40B4-BE49-F238E27FC236}">
                  <a16:creationId xmlns:a16="http://schemas.microsoft.com/office/drawing/2014/main" id="{AEF42EAB-6066-4D48-95D0-63872B529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8" name="Oval 91">
              <a:extLst>
                <a:ext uri="{FF2B5EF4-FFF2-40B4-BE49-F238E27FC236}">
                  <a16:creationId xmlns:a16="http://schemas.microsoft.com/office/drawing/2014/main" id="{5EF0CCC9-9F48-4F6C-B86B-06E95476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59" name="Group 85">
            <a:extLst>
              <a:ext uri="{FF2B5EF4-FFF2-40B4-BE49-F238E27FC236}">
                <a16:creationId xmlns:a16="http://schemas.microsoft.com/office/drawing/2014/main" id="{FDCE5B0D-AA80-4D09-B577-6F4364D8FBA2}"/>
              </a:ext>
            </a:extLst>
          </p:cNvPr>
          <p:cNvGrpSpPr>
            <a:grpSpLocks/>
          </p:cNvGrpSpPr>
          <p:nvPr/>
        </p:nvGrpSpPr>
        <p:grpSpPr bwMode="auto">
          <a:xfrm>
            <a:off x="9777546" y="3773411"/>
            <a:ext cx="152400" cy="639726"/>
            <a:chOff x="4693" y="1576"/>
            <a:chExt cx="72" cy="361"/>
          </a:xfrm>
        </p:grpSpPr>
        <p:sp>
          <p:nvSpPr>
            <p:cNvPr id="260" name="Oval 87">
              <a:extLst>
                <a:ext uri="{FF2B5EF4-FFF2-40B4-BE49-F238E27FC236}">
                  <a16:creationId xmlns:a16="http://schemas.microsoft.com/office/drawing/2014/main" id="{343BD54A-2C1A-4584-BAA5-E74C7F2F6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1" name="Oval 88">
              <a:extLst>
                <a:ext uri="{FF2B5EF4-FFF2-40B4-BE49-F238E27FC236}">
                  <a16:creationId xmlns:a16="http://schemas.microsoft.com/office/drawing/2014/main" id="{95D17B9D-CD9E-47D6-98EB-1F8117DD4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2" name="Oval 89">
              <a:extLst>
                <a:ext uri="{FF2B5EF4-FFF2-40B4-BE49-F238E27FC236}">
                  <a16:creationId xmlns:a16="http://schemas.microsoft.com/office/drawing/2014/main" id="{13893FC1-029C-4D17-9DA9-750CA3424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3" name="Oval 91">
              <a:extLst>
                <a:ext uri="{FF2B5EF4-FFF2-40B4-BE49-F238E27FC236}">
                  <a16:creationId xmlns:a16="http://schemas.microsoft.com/office/drawing/2014/main" id="{4126241A-249D-43B1-92D0-48D6C12E9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64" name="Group 85">
            <a:extLst>
              <a:ext uri="{FF2B5EF4-FFF2-40B4-BE49-F238E27FC236}">
                <a16:creationId xmlns:a16="http://schemas.microsoft.com/office/drawing/2014/main" id="{D3EAA66A-359B-47A7-99C7-38FCAD64F866}"/>
              </a:ext>
            </a:extLst>
          </p:cNvPr>
          <p:cNvGrpSpPr>
            <a:grpSpLocks/>
          </p:cNvGrpSpPr>
          <p:nvPr/>
        </p:nvGrpSpPr>
        <p:grpSpPr bwMode="auto">
          <a:xfrm>
            <a:off x="9775835" y="5654824"/>
            <a:ext cx="152400" cy="457200"/>
            <a:chOff x="4693" y="1480"/>
            <a:chExt cx="72" cy="258"/>
          </a:xfrm>
        </p:grpSpPr>
        <p:sp>
          <p:nvSpPr>
            <p:cNvPr id="265" name="Oval 86">
              <a:extLst>
                <a:ext uri="{FF2B5EF4-FFF2-40B4-BE49-F238E27FC236}">
                  <a16:creationId xmlns:a16="http://schemas.microsoft.com/office/drawing/2014/main" id="{53F00962-4A7A-453E-9744-57C2D4C1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6" name="Oval 87">
              <a:extLst>
                <a:ext uri="{FF2B5EF4-FFF2-40B4-BE49-F238E27FC236}">
                  <a16:creationId xmlns:a16="http://schemas.microsoft.com/office/drawing/2014/main" id="{F1003AC3-9DB6-4AE2-B9B5-15E0B93C1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7" name="Oval 88">
              <a:extLst>
                <a:ext uri="{FF2B5EF4-FFF2-40B4-BE49-F238E27FC236}">
                  <a16:creationId xmlns:a16="http://schemas.microsoft.com/office/drawing/2014/main" id="{7E5993AB-6699-44D1-84DD-13C230B05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68" name="Group 85">
            <a:extLst>
              <a:ext uri="{FF2B5EF4-FFF2-40B4-BE49-F238E27FC236}">
                <a16:creationId xmlns:a16="http://schemas.microsoft.com/office/drawing/2014/main" id="{88C85EF4-64B9-4DEE-90F6-B89C34CC0F94}"/>
              </a:ext>
            </a:extLst>
          </p:cNvPr>
          <p:cNvGrpSpPr>
            <a:grpSpLocks/>
          </p:cNvGrpSpPr>
          <p:nvPr/>
        </p:nvGrpSpPr>
        <p:grpSpPr bwMode="auto">
          <a:xfrm>
            <a:off x="9777380" y="4675992"/>
            <a:ext cx="152400" cy="639726"/>
            <a:chOff x="4693" y="1576"/>
            <a:chExt cx="72" cy="361"/>
          </a:xfrm>
        </p:grpSpPr>
        <p:sp>
          <p:nvSpPr>
            <p:cNvPr id="269" name="Oval 87">
              <a:extLst>
                <a:ext uri="{FF2B5EF4-FFF2-40B4-BE49-F238E27FC236}">
                  <a16:creationId xmlns:a16="http://schemas.microsoft.com/office/drawing/2014/main" id="{9B321DE3-D3D8-490C-90C7-B64758A6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Oval 88">
              <a:extLst>
                <a:ext uri="{FF2B5EF4-FFF2-40B4-BE49-F238E27FC236}">
                  <a16:creationId xmlns:a16="http://schemas.microsoft.com/office/drawing/2014/main" id="{F06811FE-BF63-4C41-AAE2-1CD195C1F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1" name="Oval 89">
              <a:extLst>
                <a:ext uri="{FF2B5EF4-FFF2-40B4-BE49-F238E27FC236}">
                  <a16:creationId xmlns:a16="http://schemas.microsoft.com/office/drawing/2014/main" id="{F7E08BCA-078C-491A-980E-619256FB5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2" name="Oval 91">
              <a:extLst>
                <a:ext uri="{FF2B5EF4-FFF2-40B4-BE49-F238E27FC236}">
                  <a16:creationId xmlns:a16="http://schemas.microsoft.com/office/drawing/2014/main" id="{D915E68E-36C8-4084-8CCC-D1BA87ABA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73" name="Group 85">
            <a:extLst>
              <a:ext uri="{FF2B5EF4-FFF2-40B4-BE49-F238E27FC236}">
                <a16:creationId xmlns:a16="http://schemas.microsoft.com/office/drawing/2014/main" id="{025773A8-82BD-4E1B-9AE0-581780B1D44A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9310020" y="2625046"/>
            <a:ext cx="152400" cy="990600"/>
            <a:chOff x="4693" y="1480"/>
            <a:chExt cx="72" cy="559"/>
          </a:xfrm>
        </p:grpSpPr>
        <p:sp>
          <p:nvSpPr>
            <p:cNvPr id="274" name="Oval 86">
              <a:extLst>
                <a:ext uri="{FF2B5EF4-FFF2-40B4-BE49-F238E27FC236}">
                  <a16:creationId xmlns:a16="http://schemas.microsoft.com/office/drawing/2014/main" id="{5DCA532D-A088-4CA8-AA1B-69BFBFD87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5" name="Oval 87">
              <a:extLst>
                <a:ext uri="{FF2B5EF4-FFF2-40B4-BE49-F238E27FC236}">
                  <a16:creationId xmlns:a16="http://schemas.microsoft.com/office/drawing/2014/main" id="{62E3988F-84EC-4784-BF4F-58112894E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Oval 88">
              <a:extLst>
                <a:ext uri="{FF2B5EF4-FFF2-40B4-BE49-F238E27FC236}">
                  <a16:creationId xmlns:a16="http://schemas.microsoft.com/office/drawing/2014/main" id="{388534B2-D358-4EF9-9410-7C3CFC41F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7" name="Oval 89">
              <a:extLst>
                <a:ext uri="{FF2B5EF4-FFF2-40B4-BE49-F238E27FC236}">
                  <a16:creationId xmlns:a16="http://schemas.microsoft.com/office/drawing/2014/main" id="{1142448E-635A-40DD-9D95-72446821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8" name="Oval 90">
              <a:extLst>
                <a:ext uri="{FF2B5EF4-FFF2-40B4-BE49-F238E27FC236}">
                  <a16:creationId xmlns:a16="http://schemas.microsoft.com/office/drawing/2014/main" id="{670652BE-55A8-40C1-922A-5A44BE174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9" name="Oval 91">
              <a:extLst>
                <a:ext uri="{FF2B5EF4-FFF2-40B4-BE49-F238E27FC236}">
                  <a16:creationId xmlns:a16="http://schemas.microsoft.com/office/drawing/2014/main" id="{8A07FC68-B381-46A7-8A9F-536C703C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00" name="Group 85">
            <a:extLst>
              <a:ext uri="{FF2B5EF4-FFF2-40B4-BE49-F238E27FC236}">
                <a16:creationId xmlns:a16="http://schemas.microsoft.com/office/drawing/2014/main" id="{B5B69DB3-3805-4EE1-94BF-83051903DB91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9336883" y="1656926"/>
            <a:ext cx="152400" cy="990600"/>
            <a:chOff x="4693" y="1480"/>
            <a:chExt cx="72" cy="559"/>
          </a:xfrm>
        </p:grpSpPr>
        <p:sp>
          <p:nvSpPr>
            <p:cNvPr id="301" name="Oval 86">
              <a:extLst>
                <a:ext uri="{FF2B5EF4-FFF2-40B4-BE49-F238E27FC236}">
                  <a16:creationId xmlns:a16="http://schemas.microsoft.com/office/drawing/2014/main" id="{F67D6BE3-7D83-4D40-9342-93B7A192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2" name="Oval 87">
              <a:extLst>
                <a:ext uri="{FF2B5EF4-FFF2-40B4-BE49-F238E27FC236}">
                  <a16:creationId xmlns:a16="http://schemas.microsoft.com/office/drawing/2014/main" id="{BEBBC995-BD30-4D8B-99B7-992FCB30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3" name="Oval 88">
              <a:extLst>
                <a:ext uri="{FF2B5EF4-FFF2-40B4-BE49-F238E27FC236}">
                  <a16:creationId xmlns:a16="http://schemas.microsoft.com/office/drawing/2014/main" id="{33BF8ACF-4F7E-4E96-8AC3-B09B468C0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4" name="Oval 89">
              <a:extLst>
                <a:ext uri="{FF2B5EF4-FFF2-40B4-BE49-F238E27FC236}">
                  <a16:creationId xmlns:a16="http://schemas.microsoft.com/office/drawing/2014/main" id="{BD6DA634-EF85-4DCF-B0EF-76A6DF00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5" name="Oval 90">
              <a:extLst>
                <a:ext uri="{FF2B5EF4-FFF2-40B4-BE49-F238E27FC236}">
                  <a16:creationId xmlns:a16="http://schemas.microsoft.com/office/drawing/2014/main" id="{280DC2BA-A4B7-4D66-B9B8-AB016F6A7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6" name="Oval 91">
              <a:extLst>
                <a:ext uri="{FF2B5EF4-FFF2-40B4-BE49-F238E27FC236}">
                  <a16:creationId xmlns:a16="http://schemas.microsoft.com/office/drawing/2014/main" id="{2C7E9A40-7799-433F-9AE7-96B7BF446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7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293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2929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293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293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0.01263 0.0199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9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7 L -0.01016 0.021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81481E-6 L -2.91667E-6 0.0240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2.70833E-6 0.024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2.91667E-6 0.0240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125 L 0.01263 0.01991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16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6 L -0.01016 0.02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0293 0.0002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293 0.0002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0.0293 0.00023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293 0.0002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0293 0.0002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0293 0.0002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3.75E-6 0.02408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4.375E-6 0.0240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01263 0.01991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99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7 L -0.01016 0.02199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-3.125E-6 0.0240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-2.91667E-6 0.024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3.125E-6 0.02408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125 L 0.01263 0.01991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162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7 L -0.01016 0.02199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9A8A6FFE-924A-4759-AC4D-C044DE72C097}"/>
              </a:ext>
            </a:extLst>
          </p:cNvPr>
          <p:cNvSpPr/>
          <p:nvPr/>
        </p:nvSpPr>
        <p:spPr>
          <a:xfrm>
            <a:off x="9399010" y="5190335"/>
            <a:ext cx="1006655" cy="599005"/>
          </a:xfrm>
          <a:custGeom>
            <a:avLst/>
            <a:gdLst>
              <a:gd name="connsiteX0" fmla="*/ 985916 w 1006655"/>
              <a:gd name="connsiteY0" fmla="*/ 58739 h 599005"/>
              <a:gd name="connsiteX1" fmla="*/ 697818 w 1006655"/>
              <a:gd name="connsiteY1" fmla="*/ 509676 h 599005"/>
              <a:gd name="connsiteX2" fmla="*/ 46464 w 1006655"/>
              <a:gd name="connsiteY2" fmla="*/ 559780 h 599005"/>
              <a:gd name="connsiteX3" fmla="*/ 159198 w 1006655"/>
              <a:gd name="connsiteY3" fmla="*/ 58739 h 599005"/>
              <a:gd name="connsiteX4" fmla="*/ 985916 w 1006655"/>
              <a:gd name="connsiteY4" fmla="*/ 58739 h 59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655" h="599005">
                <a:moveTo>
                  <a:pt x="985916" y="58739"/>
                </a:moveTo>
                <a:cubicBezTo>
                  <a:pt x="1075686" y="133895"/>
                  <a:pt x="854393" y="426169"/>
                  <a:pt x="697818" y="509676"/>
                </a:cubicBezTo>
                <a:cubicBezTo>
                  <a:pt x="541243" y="593183"/>
                  <a:pt x="136234" y="634936"/>
                  <a:pt x="46464" y="559780"/>
                </a:cubicBezTo>
                <a:cubicBezTo>
                  <a:pt x="-43306" y="484624"/>
                  <a:pt x="-1553" y="140158"/>
                  <a:pt x="159198" y="58739"/>
                </a:cubicBezTo>
                <a:cubicBezTo>
                  <a:pt x="319949" y="-22680"/>
                  <a:pt x="896146" y="-16417"/>
                  <a:pt x="985916" y="58739"/>
                </a:cubicBez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44436C4F-A60F-4A16-BED8-6D6C0B10824F}"/>
              </a:ext>
            </a:extLst>
          </p:cNvPr>
          <p:cNvSpPr/>
          <p:nvPr/>
        </p:nvSpPr>
        <p:spPr>
          <a:xfrm>
            <a:off x="9387839" y="3330087"/>
            <a:ext cx="927535" cy="1660543"/>
          </a:xfrm>
          <a:custGeom>
            <a:avLst/>
            <a:gdLst>
              <a:gd name="connsiteX0" fmla="*/ 771619 w 927535"/>
              <a:gd name="connsiteY0" fmla="*/ 1518154 h 1660543"/>
              <a:gd name="connsiteX1" fmla="*/ 120265 w 927535"/>
              <a:gd name="connsiteY1" fmla="*/ 1468050 h 1660543"/>
              <a:gd name="connsiteX2" fmla="*/ 70161 w 927535"/>
              <a:gd name="connsiteY2" fmla="*/ 140291 h 1660543"/>
              <a:gd name="connsiteX3" fmla="*/ 871827 w 927535"/>
              <a:gd name="connsiteY3" fmla="*/ 190395 h 1660543"/>
              <a:gd name="connsiteX4" fmla="*/ 771619 w 927535"/>
              <a:gd name="connsiteY4" fmla="*/ 1518154 h 166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535" h="1660543">
                <a:moveTo>
                  <a:pt x="771619" y="1518154"/>
                </a:moveTo>
                <a:cubicBezTo>
                  <a:pt x="646359" y="1731096"/>
                  <a:pt x="237175" y="1697694"/>
                  <a:pt x="120265" y="1468050"/>
                </a:cubicBezTo>
                <a:cubicBezTo>
                  <a:pt x="3355" y="1238406"/>
                  <a:pt x="-55099" y="353233"/>
                  <a:pt x="70161" y="140291"/>
                </a:cubicBezTo>
                <a:cubicBezTo>
                  <a:pt x="195421" y="-72651"/>
                  <a:pt x="750742" y="-32986"/>
                  <a:pt x="871827" y="190395"/>
                </a:cubicBezTo>
                <a:cubicBezTo>
                  <a:pt x="992912" y="413776"/>
                  <a:pt x="896879" y="1305212"/>
                  <a:pt x="771619" y="1518154"/>
                </a:cubicBez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89E8A27D-BDD5-47ED-B0E9-EEA5281E809A}"/>
              </a:ext>
            </a:extLst>
          </p:cNvPr>
          <p:cNvSpPr/>
          <p:nvPr/>
        </p:nvSpPr>
        <p:spPr>
          <a:xfrm>
            <a:off x="8472920" y="1340385"/>
            <a:ext cx="2847759" cy="1963628"/>
          </a:xfrm>
          <a:custGeom>
            <a:avLst/>
            <a:gdLst>
              <a:gd name="connsiteX0" fmla="*/ 1598855 w 2847759"/>
              <a:gd name="connsiteY0" fmla="*/ 100777 h 1963628"/>
              <a:gd name="connsiteX1" fmla="*/ 2813880 w 2847759"/>
              <a:gd name="connsiteY1" fmla="*/ 1165489 h 1963628"/>
              <a:gd name="connsiteX2" fmla="*/ 2287787 w 2847759"/>
              <a:gd name="connsiteY2" fmla="*/ 1854420 h 1963628"/>
              <a:gd name="connsiteX3" fmla="*/ 33102 w 2847759"/>
              <a:gd name="connsiteY3" fmla="*/ 1791790 h 1963628"/>
              <a:gd name="connsiteX4" fmla="*/ 985080 w 2847759"/>
              <a:gd name="connsiteY4" fmla="*/ 238563 h 1963628"/>
              <a:gd name="connsiteX5" fmla="*/ 1598855 w 2847759"/>
              <a:gd name="connsiteY5" fmla="*/ 100777 h 19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59" h="1963628">
                <a:moveTo>
                  <a:pt x="1598855" y="100777"/>
                </a:moveTo>
                <a:cubicBezTo>
                  <a:pt x="1903655" y="255265"/>
                  <a:pt x="2699058" y="873215"/>
                  <a:pt x="2813880" y="1165489"/>
                </a:cubicBezTo>
                <a:cubicBezTo>
                  <a:pt x="2928702" y="1457763"/>
                  <a:pt x="2751250" y="1750036"/>
                  <a:pt x="2287787" y="1854420"/>
                </a:cubicBezTo>
                <a:cubicBezTo>
                  <a:pt x="1824324" y="1958804"/>
                  <a:pt x="250220" y="2061100"/>
                  <a:pt x="33102" y="1791790"/>
                </a:cubicBezTo>
                <a:cubicBezTo>
                  <a:pt x="-184016" y="1522481"/>
                  <a:pt x="728297" y="524574"/>
                  <a:pt x="985080" y="238563"/>
                </a:cubicBezTo>
                <a:cubicBezTo>
                  <a:pt x="1241863" y="-47448"/>
                  <a:pt x="1294055" y="-53711"/>
                  <a:pt x="1598855" y="100777"/>
                </a:cubicBezTo>
                <a:close/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41F606D-084F-424D-BF78-908934BFB380}"/>
              </a:ext>
            </a:extLst>
          </p:cNvPr>
          <p:cNvGrpSpPr/>
          <p:nvPr/>
        </p:nvGrpSpPr>
        <p:grpSpPr>
          <a:xfrm>
            <a:off x="8775773" y="1267695"/>
            <a:ext cx="2241470" cy="4700568"/>
            <a:chOff x="4897058" y="1268119"/>
            <a:chExt cx="2241470" cy="4700568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7E6AFBDB-A5A1-4E38-86DC-9D8CEB6ECA4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DDCE552-DA3E-4833-9D22-85C59AD7977E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F72A0E15-36B7-4A13-9137-D4F6E9226950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9207F13-87F1-4619-9640-464F6DB814E8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1E7C2D3A-0764-43DD-B06F-BA55D9D647D0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842956D-BCD9-4159-9502-906BEFA236A7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A20D35BA-468C-4529-B967-125BBA3C4414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EC9B1998-880A-446E-81D6-41A6B3782A64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0BF68191-BD81-4619-99C1-CF38135FCE55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70FD7683-2BEB-4878-B62C-31B935C901D5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FEB8D0F2-3071-46F5-B994-C639FE21E28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076E9A98-2065-4AF2-ABD0-656A6E12AF2B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4A79C44C-3D70-47AF-920B-7AA7D51CAD3E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229E21C4-0ABD-4822-8102-F8EECA11635C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0C69ED-9EDD-49ED-A497-A9EF765C3B3E}"/>
              </a:ext>
            </a:extLst>
          </p:cNvPr>
          <p:cNvSpPr/>
          <p:nvPr/>
        </p:nvSpPr>
        <p:spPr>
          <a:xfrm>
            <a:off x="3141023" y="4243965"/>
            <a:ext cx="885808" cy="1591878"/>
          </a:xfrm>
          <a:custGeom>
            <a:avLst/>
            <a:gdLst>
              <a:gd name="connsiteX0" fmla="*/ 287714 w 885808"/>
              <a:gd name="connsiteY0" fmla="*/ 59241 h 1591878"/>
              <a:gd name="connsiteX1" fmla="*/ 856426 w 885808"/>
              <a:gd name="connsiteY1" fmla="*/ 148451 h 1591878"/>
              <a:gd name="connsiteX2" fmla="*/ 733763 w 885808"/>
              <a:gd name="connsiteY2" fmla="*/ 1430841 h 1591878"/>
              <a:gd name="connsiteX3" fmla="*/ 131597 w 885808"/>
              <a:gd name="connsiteY3" fmla="*/ 1464295 h 1591878"/>
              <a:gd name="connsiteX4" fmla="*/ 8933 w 885808"/>
              <a:gd name="connsiteY4" fmla="*/ 438382 h 1591878"/>
              <a:gd name="connsiteX5" fmla="*/ 287714 w 885808"/>
              <a:gd name="connsiteY5" fmla="*/ 59241 h 1591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5808" h="1591878">
                <a:moveTo>
                  <a:pt x="287714" y="59241"/>
                </a:moveTo>
                <a:cubicBezTo>
                  <a:pt x="428963" y="10919"/>
                  <a:pt x="782084" y="-80149"/>
                  <a:pt x="856426" y="148451"/>
                </a:cubicBezTo>
                <a:cubicBezTo>
                  <a:pt x="930768" y="377051"/>
                  <a:pt x="854568" y="1211534"/>
                  <a:pt x="733763" y="1430841"/>
                </a:cubicBezTo>
                <a:cubicBezTo>
                  <a:pt x="612958" y="1650148"/>
                  <a:pt x="252402" y="1629705"/>
                  <a:pt x="131597" y="1464295"/>
                </a:cubicBezTo>
                <a:cubicBezTo>
                  <a:pt x="10792" y="1298885"/>
                  <a:pt x="-17087" y="670699"/>
                  <a:pt x="8933" y="438382"/>
                </a:cubicBezTo>
                <a:cubicBezTo>
                  <a:pt x="34952" y="206065"/>
                  <a:pt x="146465" y="107563"/>
                  <a:pt x="287714" y="5924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3F12078-8D68-4316-B469-B749A6372F1B}"/>
              </a:ext>
            </a:extLst>
          </p:cNvPr>
          <p:cNvSpPr/>
          <p:nvPr/>
        </p:nvSpPr>
        <p:spPr>
          <a:xfrm>
            <a:off x="2313012" y="1382692"/>
            <a:ext cx="2670640" cy="2614945"/>
          </a:xfrm>
          <a:custGeom>
            <a:avLst/>
            <a:gdLst>
              <a:gd name="connsiteX0" fmla="*/ 1093422 w 2670640"/>
              <a:gd name="connsiteY0" fmla="*/ 2563675 h 2614945"/>
              <a:gd name="connsiteX1" fmla="*/ 1996671 w 2670640"/>
              <a:gd name="connsiteY1" fmla="*/ 2240290 h 2614945"/>
              <a:gd name="connsiteX2" fmla="*/ 2665744 w 2670640"/>
              <a:gd name="connsiteY2" fmla="*/ 1325890 h 2614945"/>
              <a:gd name="connsiteX3" fmla="*/ 1650983 w 2670640"/>
              <a:gd name="connsiteY3" fmla="*/ 121558 h 2614945"/>
              <a:gd name="connsiteX4" fmla="*/ 959608 w 2670640"/>
              <a:gd name="connsiteY4" fmla="*/ 166163 h 2614945"/>
              <a:gd name="connsiteX5" fmla="*/ 603 w 2670640"/>
              <a:gd name="connsiteY5" fmla="*/ 1225529 h 2614945"/>
              <a:gd name="connsiteX6" fmla="*/ 1093422 w 2670640"/>
              <a:gd name="connsiteY6" fmla="*/ 2563675 h 261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0640" h="2614945">
                <a:moveTo>
                  <a:pt x="1093422" y="2563675"/>
                </a:moveTo>
                <a:cubicBezTo>
                  <a:pt x="1426100" y="2732802"/>
                  <a:pt x="1734617" y="2446587"/>
                  <a:pt x="1996671" y="2240290"/>
                </a:cubicBezTo>
                <a:cubicBezTo>
                  <a:pt x="2258725" y="2033993"/>
                  <a:pt x="2723359" y="1679012"/>
                  <a:pt x="2665744" y="1325890"/>
                </a:cubicBezTo>
                <a:cubicBezTo>
                  <a:pt x="2608129" y="972768"/>
                  <a:pt x="1935339" y="314846"/>
                  <a:pt x="1650983" y="121558"/>
                </a:cubicBezTo>
                <a:cubicBezTo>
                  <a:pt x="1366627" y="-71730"/>
                  <a:pt x="1234671" y="-17832"/>
                  <a:pt x="959608" y="166163"/>
                </a:cubicBezTo>
                <a:cubicBezTo>
                  <a:pt x="684545" y="350158"/>
                  <a:pt x="-23558" y="831519"/>
                  <a:pt x="603" y="1225529"/>
                </a:cubicBezTo>
                <a:cubicBezTo>
                  <a:pt x="24764" y="1619539"/>
                  <a:pt x="760744" y="2394548"/>
                  <a:pt x="1093422" y="2563675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8F8F31-4156-4449-AAD0-DADBBD89A9EA}"/>
              </a:ext>
            </a:extLst>
          </p:cNvPr>
          <p:cNvGrpSpPr/>
          <p:nvPr/>
        </p:nvGrpSpPr>
        <p:grpSpPr>
          <a:xfrm>
            <a:off x="2517283" y="1309848"/>
            <a:ext cx="2241470" cy="4700568"/>
            <a:chOff x="4897058" y="1268119"/>
            <a:chExt cx="2241470" cy="47005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3F142E-C50A-4E15-8CB3-4360BF8E06C1}"/>
                </a:ext>
              </a:extLst>
            </p:cNvPr>
            <p:cNvSpPr/>
            <p:nvPr/>
          </p:nvSpPr>
          <p:spPr>
            <a:xfrm rot="18784591">
              <a:off x="6434607" y="1571611"/>
              <a:ext cx="165018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3A0FDF-365B-4DB2-B35C-D8EF82795475}"/>
                </a:ext>
              </a:extLst>
            </p:cNvPr>
            <p:cNvSpPr/>
            <p:nvPr/>
          </p:nvSpPr>
          <p:spPr>
            <a:xfrm rot="18784591">
              <a:off x="5421839" y="2500666"/>
              <a:ext cx="156715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7E0F95-94DB-4726-8B89-C9F6EA1C0AA6}"/>
                </a:ext>
              </a:extLst>
            </p:cNvPr>
            <p:cNvSpPr/>
            <p:nvPr/>
          </p:nvSpPr>
          <p:spPr>
            <a:xfrm rot="2651369">
              <a:off x="5437082" y="1552017"/>
              <a:ext cx="168160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CE4F8-293E-4A3E-A7CB-66FBB1CDEF83}"/>
                </a:ext>
              </a:extLst>
            </p:cNvPr>
            <p:cNvSpPr/>
            <p:nvPr/>
          </p:nvSpPr>
          <p:spPr>
            <a:xfrm rot="2651369">
              <a:off x="6403612" y="2549871"/>
              <a:ext cx="161824" cy="1206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08A6B7-9F56-4F72-8699-806249E148CD}"/>
                </a:ext>
              </a:extLst>
            </p:cNvPr>
            <p:cNvSpPr/>
            <p:nvPr/>
          </p:nvSpPr>
          <p:spPr>
            <a:xfrm>
              <a:off x="5900296" y="3661216"/>
              <a:ext cx="158412" cy="903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BA8D87-7DB6-449A-A81A-759D1C3F8AFF}"/>
                </a:ext>
              </a:extLst>
            </p:cNvPr>
            <p:cNvSpPr/>
            <p:nvPr/>
          </p:nvSpPr>
          <p:spPr>
            <a:xfrm>
              <a:off x="5892664" y="4620839"/>
              <a:ext cx="164717" cy="7779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0AEC82-5AFA-44B8-9F31-BA1439E1F429}"/>
                </a:ext>
              </a:extLst>
            </p:cNvPr>
            <p:cNvSpPr/>
            <p:nvPr/>
          </p:nvSpPr>
          <p:spPr>
            <a:xfrm>
              <a:off x="5898970" y="5580460"/>
              <a:ext cx="158412" cy="388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ED9681-CCA5-4D3D-9084-6AE1DE33B8EB}"/>
                </a:ext>
              </a:extLst>
            </p:cNvPr>
            <p:cNvSpPr/>
            <p:nvPr/>
          </p:nvSpPr>
          <p:spPr>
            <a:xfrm>
              <a:off x="5900769" y="1268119"/>
              <a:ext cx="156613" cy="3242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979E1F2-2DAB-415B-8C49-0B9A0320653A}"/>
                </a:ext>
              </a:extLst>
            </p:cNvPr>
            <p:cNvSpPr/>
            <p:nvPr/>
          </p:nvSpPr>
          <p:spPr>
            <a:xfrm>
              <a:off x="6770537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74B5C8-EBEE-49A3-A911-B44A43C57754}"/>
                </a:ext>
              </a:extLst>
            </p:cNvPr>
            <p:cNvSpPr/>
            <p:nvPr/>
          </p:nvSpPr>
          <p:spPr>
            <a:xfrm>
              <a:off x="4927909" y="2526681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FCEFCA0-42B4-427B-ABFF-D1EE710457F7}"/>
                </a:ext>
              </a:extLst>
            </p:cNvPr>
            <p:cNvSpPr/>
            <p:nvPr/>
          </p:nvSpPr>
          <p:spPr>
            <a:xfrm>
              <a:off x="5794182" y="1579758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33B559-4BDB-458A-9DED-BD743118AA26}"/>
                </a:ext>
              </a:extLst>
            </p:cNvPr>
            <p:cNvSpPr/>
            <p:nvPr/>
          </p:nvSpPr>
          <p:spPr>
            <a:xfrm>
              <a:off x="5795523" y="3473604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B2925D-2BE9-419B-97FE-8C7828E74149}"/>
                </a:ext>
              </a:extLst>
            </p:cNvPr>
            <p:cNvSpPr/>
            <p:nvPr/>
          </p:nvSpPr>
          <p:spPr>
            <a:xfrm>
              <a:off x="5794182" y="4420527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BC6E612-7029-4A9E-95BE-B7F5ECE395F8}"/>
                </a:ext>
              </a:extLst>
            </p:cNvPr>
            <p:cNvSpPr/>
            <p:nvPr/>
          </p:nvSpPr>
          <p:spPr>
            <a:xfrm>
              <a:off x="5794181" y="5367450"/>
              <a:ext cx="367991" cy="25647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85">
            <a:extLst>
              <a:ext uri="{FF2B5EF4-FFF2-40B4-BE49-F238E27FC236}">
                <a16:creationId xmlns:a16="http://schemas.microsoft.com/office/drawing/2014/main" id="{9AA23E39-C8D8-4E93-BD5A-479DA067337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543352" y="0"/>
            <a:ext cx="152400" cy="990600"/>
            <a:chOff x="4693" y="1480"/>
            <a:chExt cx="72" cy="559"/>
          </a:xfrm>
        </p:grpSpPr>
        <p:sp>
          <p:nvSpPr>
            <p:cNvPr id="199" name="Oval 86">
              <a:extLst>
                <a:ext uri="{FF2B5EF4-FFF2-40B4-BE49-F238E27FC236}">
                  <a16:creationId xmlns:a16="http://schemas.microsoft.com/office/drawing/2014/main" id="{1DE4246A-3087-4EBA-A76C-DF8FDD771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0" name="Oval 87">
              <a:extLst>
                <a:ext uri="{FF2B5EF4-FFF2-40B4-BE49-F238E27FC236}">
                  <a16:creationId xmlns:a16="http://schemas.microsoft.com/office/drawing/2014/main" id="{F5037AAA-C2E1-4253-9855-BF773FB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1" name="Oval 88">
              <a:extLst>
                <a:ext uri="{FF2B5EF4-FFF2-40B4-BE49-F238E27FC236}">
                  <a16:creationId xmlns:a16="http://schemas.microsoft.com/office/drawing/2014/main" id="{E20A2F95-B381-44D9-933C-D6CEF94AB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2" name="Oval 89">
              <a:extLst>
                <a:ext uri="{FF2B5EF4-FFF2-40B4-BE49-F238E27FC236}">
                  <a16:creationId xmlns:a16="http://schemas.microsoft.com/office/drawing/2014/main" id="{C72B4A65-64C9-4065-9DA4-2FBB2463E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3" name="Oval 90">
              <a:extLst>
                <a:ext uri="{FF2B5EF4-FFF2-40B4-BE49-F238E27FC236}">
                  <a16:creationId xmlns:a16="http://schemas.microsoft.com/office/drawing/2014/main" id="{6A195007-D975-4594-8103-CFA0D358E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4" name="Oval 91">
              <a:extLst>
                <a:ext uri="{FF2B5EF4-FFF2-40B4-BE49-F238E27FC236}">
                  <a16:creationId xmlns:a16="http://schemas.microsoft.com/office/drawing/2014/main" id="{88660939-B4FB-4B7E-A841-BC8F023D1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05" name="Group 85">
            <a:extLst>
              <a:ext uri="{FF2B5EF4-FFF2-40B4-BE49-F238E27FC236}">
                <a16:creationId xmlns:a16="http://schemas.microsoft.com/office/drawing/2014/main" id="{28B035FE-CC6D-4AAC-8AA8-ECFF9B4ADD6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22157" y="0"/>
            <a:ext cx="152400" cy="990600"/>
            <a:chOff x="4693" y="1480"/>
            <a:chExt cx="72" cy="559"/>
          </a:xfrm>
        </p:grpSpPr>
        <p:sp>
          <p:nvSpPr>
            <p:cNvPr id="206" name="Oval 86">
              <a:extLst>
                <a:ext uri="{FF2B5EF4-FFF2-40B4-BE49-F238E27FC236}">
                  <a16:creationId xmlns:a16="http://schemas.microsoft.com/office/drawing/2014/main" id="{F6DCA42E-521B-40FA-819F-D4BA8451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7" name="Oval 87">
              <a:extLst>
                <a:ext uri="{FF2B5EF4-FFF2-40B4-BE49-F238E27FC236}">
                  <a16:creationId xmlns:a16="http://schemas.microsoft.com/office/drawing/2014/main" id="{A113DB08-C7E1-4316-BE84-A5CA563F2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8" name="Oval 88">
              <a:extLst>
                <a:ext uri="{FF2B5EF4-FFF2-40B4-BE49-F238E27FC236}">
                  <a16:creationId xmlns:a16="http://schemas.microsoft.com/office/drawing/2014/main" id="{0CEC2AA7-DECB-41EB-9412-00B8CC8AD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09" name="Oval 89">
              <a:extLst>
                <a:ext uri="{FF2B5EF4-FFF2-40B4-BE49-F238E27FC236}">
                  <a16:creationId xmlns:a16="http://schemas.microsoft.com/office/drawing/2014/main" id="{959AB379-6574-4602-8568-5A41B5B45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0" name="Oval 90">
              <a:extLst>
                <a:ext uri="{FF2B5EF4-FFF2-40B4-BE49-F238E27FC236}">
                  <a16:creationId xmlns:a16="http://schemas.microsoft.com/office/drawing/2014/main" id="{007FF7EB-EA54-40C9-9843-1F74A2C31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1" name="Oval 91">
              <a:extLst>
                <a:ext uri="{FF2B5EF4-FFF2-40B4-BE49-F238E27FC236}">
                  <a16:creationId xmlns:a16="http://schemas.microsoft.com/office/drawing/2014/main" id="{BE56318E-9729-4BE1-8695-F4871EBFD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12" name="Group 85">
            <a:extLst>
              <a:ext uri="{FF2B5EF4-FFF2-40B4-BE49-F238E27FC236}">
                <a16:creationId xmlns:a16="http://schemas.microsoft.com/office/drawing/2014/main" id="{F65BFA82-615E-493A-B887-DAED1689FBE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1476552" y="0"/>
            <a:ext cx="152400" cy="990600"/>
            <a:chOff x="4693" y="1480"/>
            <a:chExt cx="72" cy="559"/>
          </a:xfrm>
        </p:grpSpPr>
        <p:sp>
          <p:nvSpPr>
            <p:cNvPr id="213" name="Oval 86">
              <a:extLst>
                <a:ext uri="{FF2B5EF4-FFF2-40B4-BE49-F238E27FC236}">
                  <a16:creationId xmlns:a16="http://schemas.microsoft.com/office/drawing/2014/main" id="{652DE7A9-7ECD-45BB-B766-1E99AE833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4" name="Oval 87">
              <a:extLst>
                <a:ext uri="{FF2B5EF4-FFF2-40B4-BE49-F238E27FC236}">
                  <a16:creationId xmlns:a16="http://schemas.microsoft.com/office/drawing/2014/main" id="{511225F8-B57D-4E39-9C7C-42F30F03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5" name="Oval 88">
              <a:extLst>
                <a:ext uri="{FF2B5EF4-FFF2-40B4-BE49-F238E27FC236}">
                  <a16:creationId xmlns:a16="http://schemas.microsoft.com/office/drawing/2014/main" id="{DA9562C0-4AFA-4995-BFE0-7FB660D19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6" name="Oval 89">
              <a:extLst>
                <a:ext uri="{FF2B5EF4-FFF2-40B4-BE49-F238E27FC236}">
                  <a16:creationId xmlns:a16="http://schemas.microsoft.com/office/drawing/2014/main" id="{FDDCD108-BB4C-4047-8474-9242E1E42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7" name="Oval 90">
              <a:extLst>
                <a:ext uri="{FF2B5EF4-FFF2-40B4-BE49-F238E27FC236}">
                  <a16:creationId xmlns:a16="http://schemas.microsoft.com/office/drawing/2014/main" id="{01374FD1-39F2-449E-A9E1-C8037646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18" name="Oval 91">
              <a:extLst>
                <a:ext uri="{FF2B5EF4-FFF2-40B4-BE49-F238E27FC236}">
                  <a16:creationId xmlns:a16="http://schemas.microsoft.com/office/drawing/2014/main" id="{5729D27E-7022-43E9-B4D6-0BEDC90BA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20" name="Group 85">
            <a:extLst>
              <a:ext uri="{FF2B5EF4-FFF2-40B4-BE49-F238E27FC236}">
                <a16:creationId xmlns:a16="http://schemas.microsoft.com/office/drawing/2014/main" id="{5BC3EFAB-506A-4691-A885-7878CF4F53D4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-510688" y="0"/>
            <a:ext cx="152400" cy="990600"/>
            <a:chOff x="4693" y="1480"/>
            <a:chExt cx="72" cy="559"/>
          </a:xfrm>
        </p:grpSpPr>
        <p:sp>
          <p:nvSpPr>
            <p:cNvPr id="221" name="Oval 86">
              <a:extLst>
                <a:ext uri="{FF2B5EF4-FFF2-40B4-BE49-F238E27FC236}">
                  <a16:creationId xmlns:a16="http://schemas.microsoft.com/office/drawing/2014/main" id="{99FE93D5-6BDA-454C-99E5-770E84739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2" name="Oval 87">
              <a:extLst>
                <a:ext uri="{FF2B5EF4-FFF2-40B4-BE49-F238E27FC236}">
                  <a16:creationId xmlns:a16="http://schemas.microsoft.com/office/drawing/2014/main" id="{D2879874-0FAE-459F-A359-83DAA9D3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3" name="Oval 88">
              <a:extLst>
                <a:ext uri="{FF2B5EF4-FFF2-40B4-BE49-F238E27FC236}">
                  <a16:creationId xmlns:a16="http://schemas.microsoft.com/office/drawing/2014/main" id="{7889374C-C498-407A-8F2A-4C4FC7AEA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4" name="Oval 89">
              <a:extLst>
                <a:ext uri="{FF2B5EF4-FFF2-40B4-BE49-F238E27FC236}">
                  <a16:creationId xmlns:a16="http://schemas.microsoft.com/office/drawing/2014/main" id="{B5D143CE-9C24-4A07-9CC1-391CBD296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5" name="Oval 90">
              <a:extLst>
                <a:ext uri="{FF2B5EF4-FFF2-40B4-BE49-F238E27FC236}">
                  <a16:creationId xmlns:a16="http://schemas.microsoft.com/office/drawing/2014/main" id="{801A36F1-CF4F-4B9B-B519-4E3D3B452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6" name="Oval 91">
              <a:extLst>
                <a:ext uri="{FF2B5EF4-FFF2-40B4-BE49-F238E27FC236}">
                  <a16:creationId xmlns:a16="http://schemas.microsoft.com/office/drawing/2014/main" id="{8A85A4EF-E21E-49A4-A102-0C376390B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ED06B3F-6F2B-4BD7-85A7-23EA880895C8}"/>
              </a:ext>
            </a:extLst>
          </p:cNvPr>
          <p:cNvSpPr/>
          <p:nvPr/>
        </p:nvSpPr>
        <p:spPr>
          <a:xfrm>
            <a:off x="5874046" y="5060489"/>
            <a:ext cx="1612231" cy="47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Controller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8B0F1DC8-F8F3-4E9E-864C-3C9FC1968393}"/>
              </a:ext>
            </a:extLst>
          </p:cNvPr>
          <p:cNvSpPr/>
          <p:nvPr/>
        </p:nvSpPr>
        <p:spPr>
          <a:xfrm>
            <a:off x="9667610" y="5377673"/>
            <a:ext cx="367991" cy="256478"/>
          </a:xfrm>
          <a:prstGeom prst="round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85">
            <a:extLst>
              <a:ext uri="{FF2B5EF4-FFF2-40B4-BE49-F238E27FC236}">
                <a16:creationId xmlns:a16="http://schemas.microsoft.com/office/drawing/2014/main" id="{08510C37-45DA-479D-9A78-182A311EB86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646312" y="-4623"/>
            <a:ext cx="152400" cy="990600"/>
            <a:chOff x="4693" y="1480"/>
            <a:chExt cx="72" cy="559"/>
          </a:xfrm>
        </p:grpSpPr>
        <p:sp>
          <p:nvSpPr>
            <p:cNvPr id="227" name="Oval 86">
              <a:extLst>
                <a:ext uri="{FF2B5EF4-FFF2-40B4-BE49-F238E27FC236}">
                  <a16:creationId xmlns:a16="http://schemas.microsoft.com/office/drawing/2014/main" id="{9C044FE2-4F15-4D03-B33C-2BE73AAFB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8" name="Oval 87">
              <a:extLst>
                <a:ext uri="{FF2B5EF4-FFF2-40B4-BE49-F238E27FC236}">
                  <a16:creationId xmlns:a16="http://schemas.microsoft.com/office/drawing/2014/main" id="{D884E7C4-8AF1-45E9-BE53-9FA86002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29" name="Oval 88">
              <a:extLst>
                <a:ext uri="{FF2B5EF4-FFF2-40B4-BE49-F238E27FC236}">
                  <a16:creationId xmlns:a16="http://schemas.microsoft.com/office/drawing/2014/main" id="{C1844E3B-5E50-45B0-B290-8C4E5CC9A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0" name="Oval 89">
              <a:extLst>
                <a:ext uri="{FF2B5EF4-FFF2-40B4-BE49-F238E27FC236}">
                  <a16:creationId xmlns:a16="http://schemas.microsoft.com/office/drawing/2014/main" id="{569BD8FF-58FD-44DF-B34E-DC2F98ED8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1" name="Oval 90">
              <a:extLst>
                <a:ext uri="{FF2B5EF4-FFF2-40B4-BE49-F238E27FC236}">
                  <a16:creationId xmlns:a16="http://schemas.microsoft.com/office/drawing/2014/main" id="{6FD1FA21-0720-4D58-98D8-B64572956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2" name="Oval 91">
              <a:extLst>
                <a:ext uri="{FF2B5EF4-FFF2-40B4-BE49-F238E27FC236}">
                  <a16:creationId xmlns:a16="http://schemas.microsoft.com/office/drawing/2014/main" id="{C72500B1-EF81-4A69-96E7-559E299A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33" name="Group 85">
            <a:extLst>
              <a:ext uri="{FF2B5EF4-FFF2-40B4-BE49-F238E27FC236}">
                <a16:creationId xmlns:a16="http://schemas.microsoft.com/office/drawing/2014/main" id="{036ABCB6-8ED0-4E2E-9179-9E828992630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9003621" y="-2473"/>
            <a:ext cx="152400" cy="990600"/>
            <a:chOff x="4693" y="1480"/>
            <a:chExt cx="72" cy="559"/>
          </a:xfrm>
        </p:grpSpPr>
        <p:sp>
          <p:nvSpPr>
            <p:cNvPr id="234" name="Oval 86">
              <a:extLst>
                <a:ext uri="{FF2B5EF4-FFF2-40B4-BE49-F238E27FC236}">
                  <a16:creationId xmlns:a16="http://schemas.microsoft.com/office/drawing/2014/main" id="{2A343C8C-6C9F-4E73-AC81-E8B48590A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5" name="Oval 87">
              <a:extLst>
                <a:ext uri="{FF2B5EF4-FFF2-40B4-BE49-F238E27FC236}">
                  <a16:creationId xmlns:a16="http://schemas.microsoft.com/office/drawing/2014/main" id="{8FB4B6D3-D552-4B12-9128-1CBB5F807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6" name="Oval 88">
              <a:extLst>
                <a:ext uri="{FF2B5EF4-FFF2-40B4-BE49-F238E27FC236}">
                  <a16:creationId xmlns:a16="http://schemas.microsoft.com/office/drawing/2014/main" id="{B1A7E479-E3AA-4DE7-B4CE-956A7F80D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7" name="Oval 89">
              <a:extLst>
                <a:ext uri="{FF2B5EF4-FFF2-40B4-BE49-F238E27FC236}">
                  <a16:creationId xmlns:a16="http://schemas.microsoft.com/office/drawing/2014/main" id="{D766D09C-9AB1-456F-96B6-B5D657674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8" name="Oval 90">
              <a:extLst>
                <a:ext uri="{FF2B5EF4-FFF2-40B4-BE49-F238E27FC236}">
                  <a16:creationId xmlns:a16="http://schemas.microsoft.com/office/drawing/2014/main" id="{2917AFB8-BD25-4DA5-B9B4-848712489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39" name="Oval 91">
              <a:extLst>
                <a:ext uri="{FF2B5EF4-FFF2-40B4-BE49-F238E27FC236}">
                  <a16:creationId xmlns:a16="http://schemas.microsoft.com/office/drawing/2014/main" id="{DF7D394C-6C1C-433D-9C44-7468CA4CD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85">
            <a:extLst>
              <a:ext uri="{FF2B5EF4-FFF2-40B4-BE49-F238E27FC236}">
                <a16:creationId xmlns:a16="http://schemas.microsoft.com/office/drawing/2014/main" id="{0469B422-0DE5-45A4-8D91-BD10A83B6A5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874862" y="-4623"/>
            <a:ext cx="152400" cy="990600"/>
            <a:chOff x="4693" y="1480"/>
            <a:chExt cx="72" cy="559"/>
          </a:xfrm>
        </p:grpSpPr>
        <p:sp>
          <p:nvSpPr>
            <p:cNvPr id="296" name="Oval 86">
              <a:extLst>
                <a:ext uri="{FF2B5EF4-FFF2-40B4-BE49-F238E27FC236}">
                  <a16:creationId xmlns:a16="http://schemas.microsoft.com/office/drawing/2014/main" id="{A219AA56-DFF1-4DEC-8D8E-B05B8228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7" name="Oval 87">
              <a:extLst>
                <a:ext uri="{FF2B5EF4-FFF2-40B4-BE49-F238E27FC236}">
                  <a16:creationId xmlns:a16="http://schemas.microsoft.com/office/drawing/2014/main" id="{CA8BF549-84D5-475D-8963-9BC8758C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8" name="Oval 88">
              <a:extLst>
                <a:ext uri="{FF2B5EF4-FFF2-40B4-BE49-F238E27FC236}">
                  <a16:creationId xmlns:a16="http://schemas.microsoft.com/office/drawing/2014/main" id="{733E9CF4-84B2-43EA-AF46-3B2E4D87A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99" name="Oval 89">
              <a:extLst>
                <a:ext uri="{FF2B5EF4-FFF2-40B4-BE49-F238E27FC236}">
                  <a16:creationId xmlns:a16="http://schemas.microsoft.com/office/drawing/2014/main" id="{B29C4EE4-771D-46D3-8332-93595CCC6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49" name="Oval 90">
              <a:extLst>
                <a:ext uri="{FF2B5EF4-FFF2-40B4-BE49-F238E27FC236}">
                  <a16:creationId xmlns:a16="http://schemas.microsoft.com/office/drawing/2014/main" id="{74E9997C-75FA-4342-9348-10C7C997E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50" name="Oval 91">
              <a:extLst>
                <a:ext uri="{FF2B5EF4-FFF2-40B4-BE49-F238E27FC236}">
                  <a16:creationId xmlns:a16="http://schemas.microsoft.com/office/drawing/2014/main" id="{85F342A9-894D-4747-B193-EB59D590C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51" name="Group 85">
            <a:extLst>
              <a:ext uri="{FF2B5EF4-FFF2-40B4-BE49-F238E27FC236}">
                <a16:creationId xmlns:a16="http://schemas.microsoft.com/office/drawing/2014/main" id="{607395EE-9849-474D-966B-5303705302C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753686" y="-5788"/>
            <a:ext cx="152400" cy="990600"/>
            <a:chOff x="4693" y="1480"/>
            <a:chExt cx="72" cy="559"/>
          </a:xfrm>
        </p:grpSpPr>
        <p:sp>
          <p:nvSpPr>
            <p:cNvPr id="352" name="Oval 86">
              <a:extLst>
                <a:ext uri="{FF2B5EF4-FFF2-40B4-BE49-F238E27FC236}">
                  <a16:creationId xmlns:a16="http://schemas.microsoft.com/office/drawing/2014/main" id="{0114A678-008D-423E-AB59-DD389E784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7" name="Oval 87">
              <a:extLst>
                <a:ext uri="{FF2B5EF4-FFF2-40B4-BE49-F238E27FC236}">
                  <a16:creationId xmlns:a16="http://schemas.microsoft.com/office/drawing/2014/main" id="{A080C4E1-878F-4F11-AAD2-F9F2BEC0C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8" name="Oval 88">
              <a:extLst>
                <a:ext uri="{FF2B5EF4-FFF2-40B4-BE49-F238E27FC236}">
                  <a16:creationId xmlns:a16="http://schemas.microsoft.com/office/drawing/2014/main" id="{A5A22023-E847-4435-BEE1-0A2EAE98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69" name="Oval 89">
              <a:extLst>
                <a:ext uri="{FF2B5EF4-FFF2-40B4-BE49-F238E27FC236}">
                  <a16:creationId xmlns:a16="http://schemas.microsoft.com/office/drawing/2014/main" id="{5475BE01-5AA8-408E-869C-BAB065EB7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0" name="Oval 90">
              <a:extLst>
                <a:ext uri="{FF2B5EF4-FFF2-40B4-BE49-F238E27FC236}">
                  <a16:creationId xmlns:a16="http://schemas.microsoft.com/office/drawing/2014/main" id="{6D7756FF-AA42-4C5A-AC51-032A502A5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1" name="Oval 91">
              <a:extLst>
                <a:ext uri="{FF2B5EF4-FFF2-40B4-BE49-F238E27FC236}">
                  <a16:creationId xmlns:a16="http://schemas.microsoft.com/office/drawing/2014/main" id="{92FCB74C-80C3-44C7-8144-3CC72B611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2" name="Group 85">
            <a:extLst>
              <a:ext uri="{FF2B5EF4-FFF2-40B4-BE49-F238E27FC236}">
                <a16:creationId xmlns:a16="http://schemas.microsoft.com/office/drawing/2014/main" id="{6D38F743-0572-416B-BC8C-D7013F9AD6B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935333" y="-4623"/>
            <a:ext cx="152400" cy="990600"/>
            <a:chOff x="4693" y="1480"/>
            <a:chExt cx="72" cy="559"/>
          </a:xfrm>
        </p:grpSpPr>
        <p:sp>
          <p:nvSpPr>
            <p:cNvPr id="373" name="Oval 86">
              <a:extLst>
                <a:ext uri="{FF2B5EF4-FFF2-40B4-BE49-F238E27FC236}">
                  <a16:creationId xmlns:a16="http://schemas.microsoft.com/office/drawing/2014/main" id="{E8E6EB7F-873E-4C02-9520-81D21D7A2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4" name="Oval 87">
              <a:extLst>
                <a:ext uri="{FF2B5EF4-FFF2-40B4-BE49-F238E27FC236}">
                  <a16:creationId xmlns:a16="http://schemas.microsoft.com/office/drawing/2014/main" id="{92F53F6C-60D9-4722-ADE9-1706FEC63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5" name="Oval 88">
              <a:extLst>
                <a:ext uri="{FF2B5EF4-FFF2-40B4-BE49-F238E27FC236}">
                  <a16:creationId xmlns:a16="http://schemas.microsoft.com/office/drawing/2014/main" id="{AD9F1787-7F60-44DD-A1ED-B88534687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6" name="Oval 89">
              <a:extLst>
                <a:ext uri="{FF2B5EF4-FFF2-40B4-BE49-F238E27FC236}">
                  <a16:creationId xmlns:a16="http://schemas.microsoft.com/office/drawing/2014/main" id="{3FA0AD30-7229-4006-8D06-B9892C83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7" name="Oval 90">
              <a:extLst>
                <a:ext uri="{FF2B5EF4-FFF2-40B4-BE49-F238E27FC236}">
                  <a16:creationId xmlns:a16="http://schemas.microsoft.com/office/drawing/2014/main" id="{A43AAC2C-0A57-42F4-A8CF-7EA3429A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78" name="Oval 91">
              <a:extLst>
                <a:ext uri="{FF2B5EF4-FFF2-40B4-BE49-F238E27FC236}">
                  <a16:creationId xmlns:a16="http://schemas.microsoft.com/office/drawing/2014/main" id="{030060B6-9BAC-412A-8239-59FB519C3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79" name="Group 85">
            <a:extLst>
              <a:ext uri="{FF2B5EF4-FFF2-40B4-BE49-F238E27FC236}">
                <a16:creationId xmlns:a16="http://schemas.microsoft.com/office/drawing/2014/main" id="{BD5E1ACA-580A-456D-8314-4E50F07D46B6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718930" y="-15753"/>
            <a:ext cx="152400" cy="990600"/>
            <a:chOff x="4693" y="1480"/>
            <a:chExt cx="72" cy="559"/>
          </a:xfrm>
        </p:grpSpPr>
        <p:sp>
          <p:nvSpPr>
            <p:cNvPr id="380" name="Oval 86">
              <a:extLst>
                <a:ext uri="{FF2B5EF4-FFF2-40B4-BE49-F238E27FC236}">
                  <a16:creationId xmlns:a16="http://schemas.microsoft.com/office/drawing/2014/main" id="{AFE036AC-ACED-4A4D-AE52-07FCF1C77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1" name="Oval 87">
              <a:extLst>
                <a:ext uri="{FF2B5EF4-FFF2-40B4-BE49-F238E27FC236}">
                  <a16:creationId xmlns:a16="http://schemas.microsoft.com/office/drawing/2014/main" id="{AA65366D-1C55-47A3-87D9-1D718BEA0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2" name="Oval 88">
              <a:extLst>
                <a:ext uri="{FF2B5EF4-FFF2-40B4-BE49-F238E27FC236}">
                  <a16:creationId xmlns:a16="http://schemas.microsoft.com/office/drawing/2014/main" id="{825DC311-30FA-42EF-85E1-E5E03E368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3" name="Oval 89">
              <a:extLst>
                <a:ext uri="{FF2B5EF4-FFF2-40B4-BE49-F238E27FC236}">
                  <a16:creationId xmlns:a16="http://schemas.microsoft.com/office/drawing/2014/main" id="{D6113926-193F-4E05-AB77-1397AE25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4" name="Oval 90">
              <a:extLst>
                <a:ext uri="{FF2B5EF4-FFF2-40B4-BE49-F238E27FC236}">
                  <a16:creationId xmlns:a16="http://schemas.microsoft.com/office/drawing/2014/main" id="{A9A258C1-F7B0-425C-9CF2-A7F52D7DA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85" name="Oval 91">
              <a:extLst>
                <a:ext uri="{FF2B5EF4-FFF2-40B4-BE49-F238E27FC236}">
                  <a16:creationId xmlns:a16="http://schemas.microsoft.com/office/drawing/2014/main" id="{39DFACDB-BF2A-430D-8A7E-4379A1670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91" name="Group 85">
            <a:extLst>
              <a:ext uri="{FF2B5EF4-FFF2-40B4-BE49-F238E27FC236}">
                <a16:creationId xmlns:a16="http://schemas.microsoft.com/office/drawing/2014/main" id="{F5BBCE77-2535-4311-8AF4-7C7EE5A9756D}"/>
              </a:ext>
            </a:extLst>
          </p:cNvPr>
          <p:cNvGrpSpPr>
            <a:grpSpLocks/>
          </p:cNvGrpSpPr>
          <p:nvPr/>
        </p:nvGrpSpPr>
        <p:grpSpPr bwMode="auto">
          <a:xfrm>
            <a:off x="9796786" y="578921"/>
            <a:ext cx="152400" cy="639726"/>
            <a:chOff x="4693" y="1576"/>
            <a:chExt cx="72" cy="361"/>
          </a:xfrm>
        </p:grpSpPr>
        <p:sp>
          <p:nvSpPr>
            <p:cNvPr id="392" name="Oval 87">
              <a:extLst>
                <a:ext uri="{FF2B5EF4-FFF2-40B4-BE49-F238E27FC236}">
                  <a16:creationId xmlns:a16="http://schemas.microsoft.com/office/drawing/2014/main" id="{97BC807E-C2E4-43D5-80E5-963616CE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3" name="Oval 88">
              <a:extLst>
                <a:ext uri="{FF2B5EF4-FFF2-40B4-BE49-F238E27FC236}">
                  <a16:creationId xmlns:a16="http://schemas.microsoft.com/office/drawing/2014/main" id="{677DCCB3-CFFA-4B71-A8BF-2C8EDFC81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4" name="Oval 89">
              <a:extLst>
                <a:ext uri="{FF2B5EF4-FFF2-40B4-BE49-F238E27FC236}">
                  <a16:creationId xmlns:a16="http://schemas.microsoft.com/office/drawing/2014/main" id="{428C12D3-1460-4541-B225-6E8EFD11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95" name="Oval 91">
              <a:extLst>
                <a:ext uri="{FF2B5EF4-FFF2-40B4-BE49-F238E27FC236}">
                  <a16:creationId xmlns:a16="http://schemas.microsoft.com/office/drawing/2014/main" id="{8AD0042F-9605-46C6-9B24-89C397D98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44" name="Group 85">
            <a:extLst>
              <a:ext uri="{FF2B5EF4-FFF2-40B4-BE49-F238E27FC236}">
                <a16:creationId xmlns:a16="http://schemas.microsoft.com/office/drawing/2014/main" id="{E9289F5C-8444-41AD-9899-0874C8ED7B29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10305539" y="1684788"/>
            <a:ext cx="152400" cy="990600"/>
            <a:chOff x="4693" y="1480"/>
            <a:chExt cx="72" cy="559"/>
          </a:xfrm>
        </p:grpSpPr>
        <p:sp>
          <p:nvSpPr>
            <p:cNvPr id="245" name="Oval 86">
              <a:extLst>
                <a:ext uri="{FF2B5EF4-FFF2-40B4-BE49-F238E27FC236}">
                  <a16:creationId xmlns:a16="http://schemas.microsoft.com/office/drawing/2014/main" id="{C2608D9A-BDC4-4D6A-B721-4B8E716B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46" name="Oval 87">
              <a:extLst>
                <a:ext uri="{FF2B5EF4-FFF2-40B4-BE49-F238E27FC236}">
                  <a16:creationId xmlns:a16="http://schemas.microsoft.com/office/drawing/2014/main" id="{9DE9FE68-DAA7-41CA-85C8-B4C6B7996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48" name="Oval 88">
              <a:extLst>
                <a:ext uri="{FF2B5EF4-FFF2-40B4-BE49-F238E27FC236}">
                  <a16:creationId xmlns:a16="http://schemas.microsoft.com/office/drawing/2014/main" id="{9242944F-8970-49F5-99CE-AF75AED1D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49" name="Oval 89">
              <a:extLst>
                <a:ext uri="{FF2B5EF4-FFF2-40B4-BE49-F238E27FC236}">
                  <a16:creationId xmlns:a16="http://schemas.microsoft.com/office/drawing/2014/main" id="{D19D75BC-67C7-49E4-9254-EC4CC66EA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0" name="Oval 90">
              <a:extLst>
                <a:ext uri="{FF2B5EF4-FFF2-40B4-BE49-F238E27FC236}">
                  <a16:creationId xmlns:a16="http://schemas.microsoft.com/office/drawing/2014/main" id="{9415B6E6-C675-4A8E-9C49-CB164D327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1" name="Oval 91">
              <a:extLst>
                <a:ext uri="{FF2B5EF4-FFF2-40B4-BE49-F238E27FC236}">
                  <a16:creationId xmlns:a16="http://schemas.microsoft.com/office/drawing/2014/main" id="{6FFE8DEC-3F92-40B6-88F2-75B759900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52" name="Group 85">
            <a:extLst>
              <a:ext uri="{FF2B5EF4-FFF2-40B4-BE49-F238E27FC236}">
                <a16:creationId xmlns:a16="http://schemas.microsoft.com/office/drawing/2014/main" id="{CB480AEC-62B0-455B-93E1-0AE985E2C120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10291337" y="2639505"/>
            <a:ext cx="152400" cy="990600"/>
            <a:chOff x="4693" y="1480"/>
            <a:chExt cx="72" cy="559"/>
          </a:xfrm>
        </p:grpSpPr>
        <p:sp>
          <p:nvSpPr>
            <p:cNvPr id="253" name="Oval 86">
              <a:extLst>
                <a:ext uri="{FF2B5EF4-FFF2-40B4-BE49-F238E27FC236}">
                  <a16:creationId xmlns:a16="http://schemas.microsoft.com/office/drawing/2014/main" id="{2276D4A7-CF68-4D7B-A46D-56C926971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4" name="Oval 87">
              <a:extLst>
                <a:ext uri="{FF2B5EF4-FFF2-40B4-BE49-F238E27FC236}">
                  <a16:creationId xmlns:a16="http://schemas.microsoft.com/office/drawing/2014/main" id="{7E129B5C-EC09-4E06-AC5F-A54187EDD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5" name="Oval 88">
              <a:extLst>
                <a:ext uri="{FF2B5EF4-FFF2-40B4-BE49-F238E27FC236}">
                  <a16:creationId xmlns:a16="http://schemas.microsoft.com/office/drawing/2014/main" id="{032B32A7-AD6E-4398-983D-8B1F86DF7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6" name="Oval 89">
              <a:extLst>
                <a:ext uri="{FF2B5EF4-FFF2-40B4-BE49-F238E27FC236}">
                  <a16:creationId xmlns:a16="http://schemas.microsoft.com/office/drawing/2014/main" id="{A90D0043-DF2E-42BD-A95C-AC265BE93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7" name="Oval 90">
              <a:extLst>
                <a:ext uri="{FF2B5EF4-FFF2-40B4-BE49-F238E27FC236}">
                  <a16:creationId xmlns:a16="http://schemas.microsoft.com/office/drawing/2014/main" id="{AEF42EAB-6066-4D48-95D0-63872B529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58" name="Oval 91">
              <a:extLst>
                <a:ext uri="{FF2B5EF4-FFF2-40B4-BE49-F238E27FC236}">
                  <a16:creationId xmlns:a16="http://schemas.microsoft.com/office/drawing/2014/main" id="{5EF0CCC9-9F48-4F6C-B86B-06E95476F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59" name="Group 85">
            <a:extLst>
              <a:ext uri="{FF2B5EF4-FFF2-40B4-BE49-F238E27FC236}">
                <a16:creationId xmlns:a16="http://schemas.microsoft.com/office/drawing/2014/main" id="{FDCE5B0D-AA80-4D09-B577-6F4364D8FBA2}"/>
              </a:ext>
            </a:extLst>
          </p:cNvPr>
          <p:cNvGrpSpPr>
            <a:grpSpLocks/>
          </p:cNvGrpSpPr>
          <p:nvPr/>
        </p:nvGrpSpPr>
        <p:grpSpPr bwMode="auto">
          <a:xfrm>
            <a:off x="9777546" y="3773411"/>
            <a:ext cx="152400" cy="639726"/>
            <a:chOff x="4693" y="1576"/>
            <a:chExt cx="72" cy="361"/>
          </a:xfrm>
        </p:grpSpPr>
        <p:sp>
          <p:nvSpPr>
            <p:cNvPr id="260" name="Oval 87">
              <a:extLst>
                <a:ext uri="{FF2B5EF4-FFF2-40B4-BE49-F238E27FC236}">
                  <a16:creationId xmlns:a16="http://schemas.microsoft.com/office/drawing/2014/main" id="{343BD54A-2C1A-4584-BAA5-E74C7F2F6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1" name="Oval 88">
              <a:extLst>
                <a:ext uri="{FF2B5EF4-FFF2-40B4-BE49-F238E27FC236}">
                  <a16:creationId xmlns:a16="http://schemas.microsoft.com/office/drawing/2014/main" id="{95D17B9D-CD9E-47D6-98EB-1F8117DD4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2" name="Oval 89">
              <a:extLst>
                <a:ext uri="{FF2B5EF4-FFF2-40B4-BE49-F238E27FC236}">
                  <a16:creationId xmlns:a16="http://schemas.microsoft.com/office/drawing/2014/main" id="{13893FC1-029C-4D17-9DA9-750CA3424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3" name="Oval 91">
              <a:extLst>
                <a:ext uri="{FF2B5EF4-FFF2-40B4-BE49-F238E27FC236}">
                  <a16:creationId xmlns:a16="http://schemas.microsoft.com/office/drawing/2014/main" id="{4126241A-249D-43B1-92D0-48D6C12E9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64" name="Group 85">
            <a:extLst>
              <a:ext uri="{FF2B5EF4-FFF2-40B4-BE49-F238E27FC236}">
                <a16:creationId xmlns:a16="http://schemas.microsoft.com/office/drawing/2014/main" id="{D3EAA66A-359B-47A7-99C7-38FCAD64F866}"/>
              </a:ext>
            </a:extLst>
          </p:cNvPr>
          <p:cNvGrpSpPr>
            <a:grpSpLocks/>
          </p:cNvGrpSpPr>
          <p:nvPr/>
        </p:nvGrpSpPr>
        <p:grpSpPr bwMode="auto">
          <a:xfrm>
            <a:off x="9775835" y="5654824"/>
            <a:ext cx="152400" cy="457200"/>
            <a:chOff x="4693" y="1480"/>
            <a:chExt cx="72" cy="258"/>
          </a:xfrm>
        </p:grpSpPr>
        <p:sp>
          <p:nvSpPr>
            <p:cNvPr id="265" name="Oval 86">
              <a:extLst>
                <a:ext uri="{FF2B5EF4-FFF2-40B4-BE49-F238E27FC236}">
                  <a16:creationId xmlns:a16="http://schemas.microsoft.com/office/drawing/2014/main" id="{53F00962-4A7A-453E-9744-57C2D4C1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6" name="Oval 87">
              <a:extLst>
                <a:ext uri="{FF2B5EF4-FFF2-40B4-BE49-F238E27FC236}">
                  <a16:creationId xmlns:a16="http://schemas.microsoft.com/office/drawing/2014/main" id="{F1003AC3-9DB6-4AE2-B9B5-15E0B93C1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67" name="Oval 88">
              <a:extLst>
                <a:ext uri="{FF2B5EF4-FFF2-40B4-BE49-F238E27FC236}">
                  <a16:creationId xmlns:a16="http://schemas.microsoft.com/office/drawing/2014/main" id="{7E5993AB-6699-44D1-84DD-13C230B05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68" name="Group 85">
            <a:extLst>
              <a:ext uri="{FF2B5EF4-FFF2-40B4-BE49-F238E27FC236}">
                <a16:creationId xmlns:a16="http://schemas.microsoft.com/office/drawing/2014/main" id="{88C85EF4-64B9-4DEE-90F6-B89C34CC0F94}"/>
              </a:ext>
            </a:extLst>
          </p:cNvPr>
          <p:cNvGrpSpPr>
            <a:grpSpLocks/>
          </p:cNvGrpSpPr>
          <p:nvPr/>
        </p:nvGrpSpPr>
        <p:grpSpPr bwMode="auto">
          <a:xfrm>
            <a:off x="9777380" y="4675992"/>
            <a:ext cx="152400" cy="639726"/>
            <a:chOff x="4693" y="1576"/>
            <a:chExt cx="72" cy="361"/>
          </a:xfrm>
        </p:grpSpPr>
        <p:sp>
          <p:nvSpPr>
            <p:cNvPr id="269" name="Oval 87">
              <a:extLst>
                <a:ext uri="{FF2B5EF4-FFF2-40B4-BE49-F238E27FC236}">
                  <a16:creationId xmlns:a16="http://schemas.microsoft.com/office/drawing/2014/main" id="{9B321DE3-D3D8-490C-90C7-B64758A62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0" name="Oval 88">
              <a:extLst>
                <a:ext uri="{FF2B5EF4-FFF2-40B4-BE49-F238E27FC236}">
                  <a16:creationId xmlns:a16="http://schemas.microsoft.com/office/drawing/2014/main" id="{F06811FE-BF63-4C41-AAE2-1CD195C1F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1" name="Oval 89">
              <a:extLst>
                <a:ext uri="{FF2B5EF4-FFF2-40B4-BE49-F238E27FC236}">
                  <a16:creationId xmlns:a16="http://schemas.microsoft.com/office/drawing/2014/main" id="{F7E08BCA-078C-491A-980E-619256FB5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2" name="Oval 91">
              <a:extLst>
                <a:ext uri="{FF2B5EF4-FFF2-40B4-BE49-F238E27FC236}">
                  <a16:creationId xmlns:a16="http://schemas.microsoft.com/office/drawing/2014/main" id="{D915E68E-36C8-4084-8CCC-D1BA87ABA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273" name="Group 85">
            <a:extLst>
              <a:ext uri="{FF2B5EF4-FFF2-40B4-BE49-F238E27FC236}">
                <a16:creationId xmlns:a16="http://schemas.microsoft.com/office/drawing/2014/main" id="{025773A8-82BD-4E1B-9AE0-581780B1D44A}"/>
              </a:ext>
            </a:extLst>
          </p:cNvPr>
          <p:cNvGrpSpPr>
            <a:grpSpLocks/>
          </p:cNvGrpSpPr>
          <p:nvPr/>
        </p:nvGrpSpPr>
        <p:grpSpPr bwMode="auto">
          <a:xfrm rot="18896722">
            <a:off x="9310020" y="2625046"/>
            <a:ext cx="152400" cy="990600"/>
            <a:chOff x="4693" y="1480"/>
            <a:chExt cx="72" cy="559"/>
          </a:xfrm>
        </p:grpSpPr>
        <p:sp>
          <p:nvSpPr>
            <p:cNvPr id="274" name="Oval 86">
              <a:extLst>
                <a:ext uri="{FF2B5EF4-FFF2-40B4-BE49-F238E27FC236}">
                  <a16:creationId xmlns:a16="http://schemas.microsoft.com/office/drawing/2014/main" id="{5DCA532D-A088-4CA8-AA1B-69BFBFD87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5" name="Oval 87">
              <a:extLst>
                <a:ext uri="{FF2B5EF4-FFF2-40B4-BE49-F238E27FC236}">
                  <a16:creationId xmlns:a16="http://schemas.microsoft.com/office/drawing/2014/main" id="{62E3988F-84EC-4784-BF4F-58112894E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6" name="Oval 88">
              <a:extLst>
                <a:ext uri="{FF2B5EF4-FFF2-40B4-BE49-F238E27FC236}">
                  <a16:creationId xmlns:a16="http://schemas.microsoft.com/office/drawing/2014/main" id="{388534B2-D358-4EF9-9410-7C3CFC41F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7" name="Oval 89">
              <a:extLst>
                <a:ext uri="{FF2B5EF4-FFF2-40B4-BE49-F238E27FC236}">
                  <a16:creationId xmlns:a16="http://schemas.microsoft.com/office/drawing/2014/main" id="{1142448E-635A-40DD-9D95-72446821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8" name="Oval 90">
              <a:extLst>
                <a:ext uri="{FF2B5EF4-FFF2-40B4-BE49-F238E27FC236}">
                  <a16:creationId xmlns:a16="http://schemas.microsoft.com/office/drawing/2014/main" id="{670652BE-55A8-40C1-922A-5A44BE174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279" name="Oval 91">
              <a:extLst>
                <a:ext uri="{FF2B5EF4-FFF2-40B4-BE49-F238E27FC236}">
                  <a16:creationId xmlns:a16="http://schemas.microsoft.com/office/drawing/2014/main" id="{8A07FC68-B381-46A7-8A9F-536C703C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  <p:grpSp>
        <p:nvGrpSpPr>
          <p:cNvPr id="300" name="Group 85">
            <a:extLst>
              <a:ext uri="{FF2B5EF4-FFF2-40B4-BE49-F238E27FC236}">
                <a16:creationId xmlns:a16="http://schemas.microsoft.com/office/drawing/2014/main" id="{B5B69DB3-3805-4EE1-94BF-83051903DB91}"/>
              </a:ext>
            </a:extLst>
          </p:cNvPr>
          <p:cNvGrpSpPr>
            <a:grpSpLocks/>
          </p:cNvGrpSpPr>
          <p:nvPr/>
        </p:nvGrpSpPr>
        <p:grpSpPr bwMode="auto">
          <a:xfrm rot="2736103">
            <a:off x="9336883" y="1656926"/>
            <a:ext cx="152400" cy="990600"/>
            <a:chOff x="4693" y="1480"/>
            <a:chExt cx="72" cy="559"/>
          </a:xfrm>
        </p:grpSpPr>
        <p:sp>
          <p:nvSpPr>
            <p:cNvPr id="301" name="Oval 86">
              <a:extLst>
                <a:ext uri="{FF2B5EF4-FFF2-40B4-BE49-F238E27FC236}">
                  <a16:creationId xmlns:a16="http://schemas.microsoft.com/office/drawing/2014/main" id="{F67D6BE3-7D83-4D40-9342-93B7A192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2" name="Oval 87">
              <a:extLst>
                <a:ext uri="{FF2B5EF4-FFF2-40B4-BE49-F238E27FC236}">
                  <a16:creationId xmlns:a16="http://schemas.microsoft.com/office/drawing/2014/main" id="{BEBBC995-BD30-4D8B-99B7-992FCB30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3" name="Oval 88">
              <a:extLst>
                <a:ext uri="{FF2B5EF4-FFF2-40B4-BE49-F238E27FC236}">
                  <a16:creationId xmlns:a16="http://schemas.microsoft.com/office/drawing/2014/main" id="{33BF8ACF-4F7E-4E96-8AC3-B09B468C0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4" name="Oval 89">
              <a:extLst>
                <a:ext uri="{FF2B5EF4-FFF2-40B4-BE49-F238E27FC236}">
                  <a16:creationId xmlns:a16="http://schemas.microsoft.com/office/drawing/2014/main" id="{BD6DA634-EF85-4DCF-B0EF-76A6DF00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5" name="Oval 90">
              <a:extLst>
                <a:ext uri="{FF2B5EF4-FFF2-40B4-BE49-F238E27FC236}">
                  <a16:creationId xmlns:a16="http://schemas.microsoft.com/office/drawing/2014/main" id="{280DC2BA-A4B7-4D66-B9B8-AB016F6A7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306" name="Oval 91">
              <a:extLst>
                <a:ext uri="{FF2B5EF4-FFF2-40B4-BE49-F238E27FC236}">
                  <a16:creationId xmlns:a16="http://schemas.microsoft.com/office/drawing/2014/main" id="{2C7E9A40-7799-433F-9AE7-96B7BF446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90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293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2929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0293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293 0.0002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0293 0.0002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0293 0.0002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0.0293 0.0002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293 0.0002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0.0293 0.0002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0.0293 0.0002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4.375E-6 0.0240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0.01263 0.0199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99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7 L -0.01016 0.0219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-3.125E-6 0.0240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7 L -2.91667E-6 0.0240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-3.125E-6 0.02408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0125 L 0.01263 0.0199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162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-0.01667 L -0.01016 0.0219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/>
          <p:cNvSpPr/>
          <p:nvPr/>
        </p:nvSpPr>
        <p:spPr>
          <a:xfrm>
            <a:off x="2298967" y="3177816"/>
            <a:ext cx="3245740" cy="155138"/>
          </a:xfrm>
          <a:prstGeom prst="rect">
            <a:avLst/>
          </a:prstGeom>
          <a:solidFill>
            <a:srgbClr val="1F497D">
              <a:lumMod val="60000"/>
              <a:lumOff val="40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13"/>
          <p:cNvSpPr/>
          <p:nvPr/>
        </p:nvSpPr>
        <p:spPr>
          <a:xfrm>
            <a:off x="5544707" y="3177816"/>
            <a:ext cx="381000" cy="156331"/>
          </a:xfrm>
          <a:prstGeom prst="rect">
            <a:avLst/>
          </a:prstGeom>
          <a:solidFill>
            <a:srgbClr val="9BBB59">
              <a:lumMod val="75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12"/>
          <p:cNvSpPr/>
          <p:nvPr/>
        </p:nvSpPr>
        <p:spPr>
          <a:xfrm>
            <a:off x="5150195" y="2951413"/>
            <a:ext cx="52966" cy="152400"/>
          </a:xfrm>
          <a:prstGeom prst="rect">
            <a:avLst/>
          </a:prstGeom>
          <a:solidFill>
            <a:srgbClr val="C00000"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14"/>
          <p:cNvSpPr/>
          <p:nvPr/>
        </p:nvSpPr>
        <p:spPr>
          <a:xfrm>
            <a:off x="5214397" y="2951429"/>
            <a:ext cx="228600" cy="152400"/>
          </a:xfrm>
          <a:prstGeom prst="rect">
            <a:avLst/>
          </a:prstGeom>
          <a:solidFill>
            <a:srgbClr val="F79646">
              <a:lumMod val="75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15"/>
          <p:cNvSpPr/>
          <p:nvPr/>
        </p:nvSpPr>
        <p:spPr>
          <a:xfrm>
            <a:off x="5442997" y="2951429"/>
            <a:ext cx="3429000" cy="152400"/>
          </a:xfrm>
          <a:prstGeom prst="rect">
            <a:avLst/>
          </a:prstGeom>
          <a:solidFill>
            <a:srgbClr val="1F497D">
              <a:lumMod val="60000"/>
              <a:lumOff val="40000"/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18"/>
          <p:cNvSpPr txBox="1"/>
          <p:nvPr/>
        </p:nvSpPr>
        <p:spPr>
          <a:xfrm>
            <a:off x="2457066" y="280803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Instance 1</a:t>
            </a:r>
          </a:p>
        </p:txBody>
      </p:sp>
      <p:sp>
        <p:nvSpPr>
          <p:cNvPr id="41" name="TextBox 19"/>
          <p:cNvSpPr txBox="1"/>
          <p:nvPr/>
        </p:nvSpPr>
        <p:spPr>
          <a:xfrm>
            <a:off x="6394397" y="307071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Draining</a:t>
            </a:r>
          </a:p>
        </p:txBody>
      </p:sp>
      <p:sp>
        <p:nvSpPr>
          <p:cNvPr id="42" name="TextBox 20"/>
          <p:cNvSpPr txBox="1"/>
          <p:nvPr/>
        </p:nvSpPr>
        <p:spPr>
          <a:xfrm>
            <a:off x="5390086" y="231515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Phase-2</a:t>
            </a:r>
          </a:p>
        </p:txBody>
      </p:sp>
      <p:sp>
        <p:nvSpPr>
          <p:cNvPr id="43" name="TextBox 21"/>
          <p:cNvSpPr txBox="1"/>
          <p:nvPr/>
        </p:nvSpPr>
        <p:spPr>
          <a:xfrm>
            <a:off x="5390086" y="2544284"/>
            <a:ext cx="136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</p:txBody>
      </p:sp>
      <p:sp>
        <p:nvSpPr>
          <p:cNvPr id="44" name="TextBox 22"/>
          <p:cNvSpPr txBox="1"/>
          <p:nvPr/>
        </p:nvSpPr>
        <p:spPr>
          <a:xfrm>
            <a:off x="7012977" y="2606867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Instance 2</a:t>
            </a:r>
          </a:p>
        </p:txBody>
      </p:sp>
      <p:sp>
        <p:nvSpPr>
          <p:cNvPr id="19" name="Rectangle 12"/>
          <p:cNvSpPr/>
          <p:nvPr/>
        </p:nvSpPr>
        <p:spPr>
          <a:xfrm>
            <a:off x="4549812" y="2952036"/>
            <a:ext cx="457200" cy="152400"/>
          </a:xfrm>
          <a:prstGeom prst="rect">
            <a:avLst/>
          </a:prstGeom>
          <a:solidFill>
            <a:srgbClr val="C00000">
              <a:alpha val="54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9662" y="253136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Phase-1</a:t>
            </a:r>
          </a:p>
        </p:txBody>
      </p:sp>
      <p:sp>
        <p:nvSpPr>
          <p:cNvPr id="23" name="Rectangle 13"/>
          <p:cNvSpPr/>
          <p:nvPr/>
        </p:nvSpPr>
        <p:spPr>
          <a:xfrm>
            <a:off x="5013094" y="2952036"/>
            <a:ext cx="138692" cy="152400"/>
          </a:xfrm>
          <a:prstGeom prst="rect">
            <a:avLst/>
          </a:prstGeom>
          <a:solidFill>
            <a:schemeClr val="accent3">
              <a:lumMod val="50000"/>
              <a:alpha val="54000"/>
            </a:scheme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0"/>
          <p:cNvSpPr txBox="1"/>
          <p:nvPr/>
        </p:nvSpPr>
        <p:spPr>
          <a:xfrm>
            <a:off x="3749662" y="230969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5925707" y="3132346"/>
            <a:ext cx="0" cy="4871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5214397" y="3132346"/>
            <a:ext cx="0" cy="4871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2"/>
          <p:cNvSpPr txBox="1"/>
          <p:nvPr/>
        </p:nvSpPr>
        <p:spPr>
          <a:xfrm>
            <a:off x="4521317" y="3475946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 Execution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EF1FDBD-C322-4513-BF7D-9B5BEB4F126E}"/>
              </a:ext>
            </a:extLst>
          </p:cNvPr>
          <p:cNvCxnSpPr>
            <a:cxnSpLocks/>
            <a:stCxn id="24" idx="3"/>
            <a:endCxn id="23" idx="0"/>
          </p:cNvCxnSpPr>
          <p:nvPr/>
        </p:nvCxnSpPr>
        <p:spPr>
          <a:xfrm>
            <a:off x="4370345" y="2494364"/>
            <a:ext cx="712095" cy="45767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4482CC3-9EA0-402B-960F-D6B03527B22C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>
          <a:xfrm>
            <a:off x="4665297" y="2716031"/>
            <a:ext cx="113115" cy="23600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4FBDBC1-B92E-4ECC-9928-B52D08B5E22C}"/>
              </a:ext>
            </a:extLst>
          </p:cNvPr>
          <p:cNvCxnSpPr>
            <a:cxnSpLocks/>
            <a:stCxn id="42" idx="1"/>
            <a:endCxn id="36" idx="0"/>
          </p:cNvCxnSpPr>
          <p:nvPr/>
        </p:nvCxnSpPr>
        <p:spPr>
          <a:xfrm rot="10800000" flipV="1">
            <a:off x="5176678" y="2499825"/>
            <a:ext cx="213408" cy="45158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B853A79-8A4A-4571-AFF7-45E208B1BB33}"/>
              </a:ext>
            </a:extLst>
          </p:cNvPr>
          <p:cNvCxnSpPr>
            <a:cxnSpLocks/>
            <a:stCxn id="43" idx="1"/>
            <a:endCxn id="38" idx="0"/>
          </p:cNvCxnSpPr>
          <p:nvPr/>
        </p:nvCxnSpPr>
        <p:spPr>
          <a:xfrm rot="10800000" flipV="1">
            <a:off x="5328698" y="2728949"/>
            <a:ext cx="61389" cy="2224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7134F5-894F-4D70-BC33-73FE46DD290A}"/>
              </a:ext>
            </a:extLst>
          </p:cNvPr>
          <p:cNvCxnSpPr>
            <a:cxnSpLocks/>
          </p:cNvCxnSpPr>
          <p:nvPr/>
        </p:nvCxnSpPr>
        <p:spPr>
          <a:xfrm>
            <a:off x="5214397" y="3530278"/>
            <a:ext cx="69386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8136805-70DD-4248-9D80-AAB78CE20293}"/>
              </a:ext>
            </a:extLst>
          </p:cNvPr>
          <p:cNvCxnSpPr>
            <a:cxnSpLocks/>
            <a:stCxn id="41" idx="1"/>
            <a:endCxn id="37" idx="3"/>
          </p:cNvCxnSpPr>
          <p:nvPr/>
        </p:nvCxnSpPr>
        <p:spPr>
          <a:xfrm flipH="1">
            <a:off x="5925707" y="3255385"/>
            <a:ext cx="468690" cy="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BCD3875C-17D3-4BC6-A540-F571313713F0}"/>
              </a:ext>
            </a:extLst>
          </p:cNvPr>
          <p:cNvSpPr txBox="1">
            <a:spLocks/>
          </p:cNvSpPr>
          <p:nvPr/>
        </p:nvSpPr>
        <p:spPr>
          <a:xfrm>
            <a:off x="1029461" y="305387"/>
            <a:ext cx="7497902" cy="747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Final Time Breakdown</a:t>
            </a:r>
          </a:p>
        </p:txBody>
      </p:sp>
    </p:spTree>
    <p:extLst>
      <p:ext uri="{BB962C8B-B14F-4D97-AF65-F5344CB8AC3E}">
        <p14:creationId xmlns:p14="http://schemas.microsoft.com/office/powerpoint/2010/main" val="310281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9" grpId="0" animBg="1"/>
      <p:bldP spid="41" grpId="0"/>
      <p:bldP spid="42" grpId="0"/>
      <p:bldP spid="43" grpId="0"/>
      <p:bldP spid="44" grpId="0"/>
      <p:bldP spid="19" grpId="0" animBg="1"/>
      <p:bldP spid="20" grpId="0"/>
      <p:bldP spid="23" grpId="0" animBg="1"/>
      <p:bldP spid="24" grpId="0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04466" y="1092849"/>
            <a:ext cx="7497902" cy="747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vMotion</a:t>
            </a: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vs. </a:t>
            </a:r>
            <a:r>
              <a:rPr lang="en-US">
                <a:solidFill>
                  <a:schemeClr val="tx1"/>
                </a:solidFill>
                <a:latin typeface="Gill Sans MT" panose="020B0502020104020203" pitchFamily="34" charset="0"/>
              </a:rPr>
              <a:t>Gloss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68" y="1988382"/>
            <a:ext cx="4283176" cy="25699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8" y="1988382"/>
            <a:ext cx="4229464" cy="2537678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924886" y="5242636"/>
            <a:ext cx="4513943" cy="5225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90000"/>
              <a:buNone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Beamformer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583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933164" y="285605"/>
            <a:ext cx="5875140" cy="747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Elastic Computing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CA99F-5EB6-4BEF-9E91-B245DA4A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60" y="4337880"/>
            <a:ext cx="4122793" cy="19813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C77970B-3F48-4B09-BFB1-1DADCD27D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77" y="1128156"/>
            <a:ext cx="9966017" cy="4789415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C0A9014-9937-442D-88D0-0E81823F6DDF}"/>
              </a:ext>
            </a:extLst>
          </p:cNvPr>
          <p:cNvSpPr txBox="1">
            <a:spLocks/>
          </p:cNvSpPr>
          <p:nvPr/>
        </p:nvSpPr>
        <p:spPr>
          <a:xfrm>
            <a:off x="375297" y="5910607"/>
            <a:ext cx="3309258" cy="4934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FM Radio on Amazon EC2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59259E-6 L 0.34622 0.22754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5" y="11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ADBEC6-0A22-4F87-BCC1-65015BDB9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4" y="1321258"/>
            <a:ext cx="8001057" cy="501950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933164" y="285605"/>
            <a:ext cx="5875140" cy="747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Elastic Computing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5297" y="5910607"/>
            <a:ext cx="3309258" cy="4934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90000"/>
              <a:buNone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FM Radio on Amazon EC2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77141" y="2686178"/>
            <a:ext cx="253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No down time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4DE549-D4C3-4EC7-9F16-C087F35BE49D}"/>
              </a:ext>
            </a:extLst>
          </p:cNvPr>
          <p:cNvCxnSpPr/>
          <p:nvPr/>
        </p:nvCxnSpPr>
        <p:spPr>
          <a:xfrm>
            <a:off x="2234254" y="4402609"/>
            <a:ext cx="47169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EC73FD-B8BC-4FFA-8E0E-6721BC71980A}"/>
              </a:ext>
            </a:extLst>
          </p:cNvPr>
          <p:cNvCxnSpPr/>
          <p:nvPr/>
        </p:nvCxnSpPr>
        <p:spPr>
          <a:xfrm>
            <a:off x="6429075" y="4327755"/>
            <a:ext cx="47169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9C6D5B-9E15-4B49-A541-48ADE7A0B8FA}"/>
              </a:ext>
            </a:extLst>
          </p:cNvPr>
          <p:cNvCxnSpPr/>
          <p:nvPr/>
        </p:nvCxnSpPr>
        <p:spPr>
          <a:xfrm>
            <a:off x="5429956" y="4858420"/>
            <a:ext cx="47169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21A08B-0429-4EBF-903D-998BADDCBE12}"/>
              </a:ext>
            </a:extLst>
          </p:cNvPr>
          <p:cNvCxnSpPr/>
          <p:nvPr/>
        </p:nvCxnSpPr>
        <p:spPr>
          <a:xfrm>
            <a:off x="4375403" y="4779651"/>
            <a:ext cx="47169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100815-EF1D-47AF-9B07-2EDDC558BD64}"/>
              </a:ext>
            </a:extLst>
          </p:cNvPr>
          <p:cNvCxnSpPr/>
          <p:nvPr/>
        </p:nvCxnSpPr>
        <p:spPr>
          <a:xfrm>
            <a:off x="3292881" y="4650130"/>
            <a:ext cx="47169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44DCDEC-DA6B-427F-A7AF-50DA781C95E2}"/>
              </a:ext>
            </a:extLst>
          </p:cNvPr>
          <p:cNvSpPr/>
          <p:nvPr/>
        </p:nvSpPr>
        <p:spPr>
          <a:xfrm>
            <a:off x="1604678" y="3542071"/>
            <a:ext cx="527429" cy="530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A71D2A-F63F-4AC0-8FDB-C7FC5F024E9D}"/>
              </a:ext>
            </a:extLst>
          </p:cNvPr>
          <p:cNvSpPr/>
          <p:nvPr/>
        </p:nvSpPr>
        <p:spPr>
          <a:xfrm>
            <a:off x="2756744" y="2908143"/>
            <a:ext cx="527429" cy="530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57437B-7F0C-4E65-A221-3E6322570E37}"/>
              </a:ext>
            </a:extLst>
          </p:cNvPr>
          <p:cNvSpPr/>
          <p:nvPr/>
        </p:nvSpPr>
        <p:spPr>
          <a:xfrm>
            <a:off x="3785767" y="1674112"/>
            <a:ext cx="527429" cy="530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5F7D6E-2E5C-4602-8775-C0FB8424C0D9}"/>
              </a:ext>
            </a:extLst>
          </p:cNvPr>
          <p:cNvSpPr/>
          <p:nvPr/>
        </p:nvSpPr>
        <p:spPr>
          <a:xfrm>
            <a:off x="4894997" y="2360209"/>
            <a:ext cx="527429" cy="530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CA5ACC-9787-4EF1-9AF1-A1F21F9FCEB0}"/>
              </a:ext>
            </a:extLst>
          </p:cNvPr>
          <p:cNvSpPr/>
          <p:nvPr/>
        </p:nvSpPr>
        <p:spPr>
          <a:xfrm>
            <a:off x="5876246" y="2882743"/>
            <a:ext cx="527429" cy="530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596148-C91D-4027-B4E3-C6B5559D1360}"/>
              </a:ext>
            </a:extLst>
          </p:cNvPr>
          <p:cNvSpPr/>
          <p:nvPr/>
        </p:nvSpPr>
        <p:spPr>
          <a:xfrm>
            <a:off x="6936977" y="2429894"/>
            <a:ext cx="527429" cy="48810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98BB16-545D-496F-929F-0CC5CBBA4A0E}"/>
              </a:ext>
            </a:extLst>
          </p:cNvPr>
          <p:cNvGrpSpPr/>
          <p:nvPr/>
        </p:nvGrpSpPr>
        <p:grpSpPr>
          <a:xfrm>
            <a:off x="6904348" y="1391994"/>
            <a:ext cx="2095487" cy="530200"/>
            <a:chOff x="9741486" y="1072970"/>
            <a:chExt cx="2095487" cy="5302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9C1A443-B75D-446D-BAED-FC68E3D99B7B}"/>
                </a:ext>
              </a:extLst>
            </p:cNvPr>
            <p:cNvSpPr/>
            <p:nvPr/>
          </p:nvSpPr>
          <p:spPr>
            <a:xfrm>
              <a:off x="9741486" y="1072970"/>
              <a:ext cx="527429" cy="5302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D8E27D-ED20-426B-B106-B705627049BC}"/>
                </a:ext>
              </a:extLst>
            </p:cNvPr>
            <p:cNvSpPr txBox="1"/>
            <p:nvPr/>
          </p:nvSpPr>
          <p:spPr>
            <a:xfrm>
              <a:off x="10268915" y="1138015"/>
              <a:ext cx="15680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of Nodes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E8CA99F-5EB6-4BEF-9E91-B245DA4A0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760" y="4337880"/>
            <a:ext cx="4122793" cy="1981310"/>
          </a:xfrm>
          <a:prstGeom prst="rect">
            <a:avLst/>
          </a:prstGeom>
        </p:spPr>
      </p:pic>
      <p:sp>
        <p:nvSpPr>
          <p:cNvPr id="12" name="2node-2">
            <a:extLst>
              <a:ext uri="{FF2B5EF4-FFF2-40B4-BE49-F238E27FC236}">
                <a16:creationId xmlns:a16="http://schemas.microsoft.com/office/drawing/2014/main" id="{0FF88DC8-3324-489D-B0E8-5FDE29B2A903}"/>
              </a:ext>
            </a:extLst>
          </p:cNvPr>
          <p:cNvSpPr/>
          <p:nvPr/>
        </p:nvSpPr>
        <p:spPr>
          <a:xfrm rot="5400000">
            <a:off x="7959237" y="4317105"/>
            <a:ext cx="2270960" cy="2134714"/>
          </a:xfrm>
          <a:custGeom>
            <a:avLst/>
            <a:gdLst>
              <a:gd name="connsiteX0" fmla="*/ 215720 w 3290361"/>
              <a:gd name="connsiteY0" fmla="*/ 179272 h 3333994"/>
              <a:gd name="connsiteX1" fmla="*/ 732555 w 3290361"/>
              <a:gd name="connsiteY1" fmla="*/ 179272 h 3333994"/>
              <a:gd name="connsiteX2" fmla="*/ 802129 w 3290361"/>
              <a:gd name="connsiteY2" fmla="*/ 437689 h 3333994"/>
              <a:gd name="connsiteX3" fmla="*/ 1000912 w 3290361"/>
              <a:gd name="connsiteY3" fmla="*/ 3081498 h 3333994"/>
              <a:gd name="connsiteX4" fmla="*/ 1328903 w 3290361"/>
              <a:gd name="connsiteY4" fmla="*/ 3240524 h 3333994"/>
              <a:gd name="connsiteX5" fmla="*/ 2283059 w 3290361"/>
              <a:gd name="connsiteY5" fmla="*/ 3200767 h 3333994"/>
              <a:gd name="connsiteX6" fmla="*/ 2491781 w 3290361"/>
              <a:gd name="connsiteY6" fmla="*/ 2972167 h 3333994"/>
              <a:gd name="connsiteX7" fmla="*/ 2591172 w 3290361"/>
              <a:gd name="connsiteY7" fmla="*/ 1908680 h 3333994"/>
              <a:gd name="connsiteX8" fmla="*/ 2650807 w 3290361"/>
              <a:gd name="connsiteY8" fmla="*/ 1093672 h 3333994"/>
              <a:gd name="connsiteX9" fmla="*/ 2720381 w 3290361"/>
              <a:gd name="connsiteY9" fmla="*/ 219028 h 3333994"/>
              <a:gd name="connsiteX10" fmla="*/ 2750198 w 3290361"/>
              <a:gd name="connsiteY10" fmla="*/ 169333 h 3333994"/>
              <a:gd name="connsiteX11" fmla="*/ 3068251 w 3290361"/>
              <a:gd name="connsiteY11" fmla="*/ 169333 h 3333994"/>
              <a:gd name="connsiteX12" fmla="*/ 3068251 w 3290361"/>
              <a:gd name="connsiteY12" fmla="*/ 30185 h 3333994"/>
              <a:gd name="connsiteX13" fmla="*/ 235598 w 3290361"/>
              <a:gd name="connsiteY13" fmla="*/ 10307 h 3333994"/>
              <a:gd name="connsiteX14" fmla="*/ 215720 w 3290361"/>
              <a:gd name="connsiteY14" fmla="*/ 179272 h 333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0361" h="3333994">
                <a:moveTo>
                  <a:pt x="215720" y="179272"/>
                </a:moveTo>
                <a:cubicBezTo>
                  <a:pt x="298546" y="207433"/>
                  <a:pt x="634820" y="136202"/>
                  <a:pt x="732555" y="179272"/>
                </a:cubicBezTo>
                <a:cubicBezTo>
                  <a:pt x="830290" y="222342"/>
                  <a:pt x="757403" y="-46015"/>
                  <a:pt x="802129" y="437689"/>
                </a:cubicBezTo>
                <a:cubicBezTo>
                  <a:pt x="846855" y="921393"/>
                  <a:pt x="913116" y="2614359"/>
                  <a:pt x="1000912" y="3081498"/>
                </a:cubicBezTo>
                <a:cubicBezTo>
                  <a:pt x="1088708" y="3548637"/>
                  <a:pt x="1115212" y="3220646"/>
                  <a:pt x="1328903" y="3240524"/>
                </a:cubicBezTo>
                <a:cubicBezTo>
                  <a:pt x="1542594" y="3260402"/>
                  <a:pt x="2089246" y="3245493"/>
                  <a:pt x="2283059" y="3200767"/>
                </a:cubicBezTo>
                <a:cubicBezTo>
                  <a:pt x="2476872" y="3156041"/>
                  <a:pt x="2440429" y="3187515"/>
                  <a:pt x="2491781" y="2972167"/>
                </a:cubicBezTo>
                <a:cubicBezTo>
                  <a:pt x="2543133" y="2756819"/>
                  <a:pt x="2564668" y="2221762"/>
                  <a:pt x="2591172" y="1908680"/>
                </a:cubicBezTo>
                <a:cubicBezTo>
                  <a:pt x="2617676" y="1595598"/>
                  <a:pt x="2629272" y="1375281"/>
                  <a:pt x="2650807" y="1093672"/>
                </a:cubicBezTo>
                <a:cubicBezTo>
                  <a:pt x="2672342" y="812063"/>
                  <a:pt x="2703816" y="373085"/>
                  <a:pt x="2720381" y="219028"/>
                </a:cubicBezTo>
                <a:cubicBezTo>
                  <a:pt x="2736946" y="64971"/>
                  <a:pt x="2692220" y="177615"/>
                  <a:pt x="2750198" y="169333"/>
                </a:cubicBezTo>
                <a:cubicBezTo>
                  <a:pt x="2808176" y="161051"/>
                  <a:pt x="3015242" y="192524"/>
                  <a:pt x="3068251" y="169333"/>
                </a:cubicBezTo>
                <a:cubicBezTo>
                  <a:pt x="3121260" y="146142"/>
                  <a:pt x="3540360" y="56689"/>
                  <a:pt x="3068251" y="30185"/>
                </a:cubicBezTo>
                <a:cubicBezTo>
                  <a:pt x="2596142" y="3681"/>
                  <a:pt x="707707" y="-11228"/>
                  <a:pt x="235598" y="10307"/>
                </a:cubicBezTo>
                <a:cubicBezTo>
                  <a:pt x="-236511" y="31842"/>
                  <a:pt x="132894" y="151111"/>
                  <a:pt x="215720" y="179272"/>
                </a:cubicBezTo>
                <a:close/>
              </a:path>
            </a:pathLst>
          </a:custGeom>
          <a:solidFill>
            <a:srgbClr val="350DD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2node-1">
            <a:extLst>
              <a:ext uri="{FF2B5EF4-FFF2-40B4-BE49-F238E27FC236}">
                <a16:creationId xmlns:a16="http://schemas.microsoft.com/office/drawing/2014/main" id="{B5F5CCED-C363-4B6C-9AB4-D656FB2DD2E3}"/>
              </a:ext>
            </a:extLst>
          </p:cNvPr>
          <p:cNvSpPr/>
          <p:nvPr/>
        </p:nvSpPr>
        <p:spPr>
          <a:xfrm rot="5400000">
            <a:off x="10326678" y="4381222"/>
            <a:ext cx="1567021" cy="2128979"/>
          </a:xfrm>
          <a:custGeom>
            <a:avLst/>
            <a:gdLst>
              <a:gd name="connsiteX0" fmla="*/ 103184 w 2216005"/>
              <a:gd name="connsiteY0" fmla="*/ 3068190 h 3284001"/>
              <a:gd name="connsiteX1" fmla="*/ 2041314 w 2216005"/>
              <a:gd name="connsiteY1" fmla="*/ 3098007 h 3284001"/>
              <a:gd name="connsiteX2" fmla="*/ 2120827 w 2216005"/>
              <a:gd name="connsiteY2" fmla="*/ 3008555 h 3284001"/>
              <a:gd name="connsiteX3" fmla="*/ 2011497 w 2216005"/>
              <a:gd name="connsiteY3" fmla="*/ 2491720 h 3284001"/>
              <a:gd name="connsiteX4" fmla="*/ 1882288 w 2216005"/>
              <a:gd name="connsiteY4" fmla="*/ 1010790 h 3284001"/>
              <a:gd name="connsiteX5" fmla="*/ 1454905 w 2216005"/>
              <a:gd name="connsiteY5" fmla="*/ 215659 h 3284001"/>
              <a:gd name="connsiteX6" fmla="*/ 639897 w 2216005"/>
              <a:gd name="connsiteY6" fmla="*/ 36755 h 3284001"/>
              <a:gd name="connsiteX7" fmla="*/ 301966 w 2216005"/>
              <a:gd name="connsiteY7" fmla="*/ 324990 h 3284001"/>
              <a:gd name="connsiteX8" fmla="*/ 103184 w 2216005"/>
              <a:gd name="connsiteY8" fmla="*/ 3068190 h 328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6005" h="3284001">
                <a:moveTo>
                  <a:pt x="103184" y="3068190"/>
                </a:moveTo>
                <a:cubicBezTo>
                  <a:pt x="393075" y="3530360"/>
                  <a:pt x="1705040" y="3107946"/>
                  <a:pt x="2041314" y="3098007"/>
                </a:cubicBezTo>
                <a:cubicBezTo>
                  <a:pt x="2377588" y="3088068"/>
                  <a:pt x="2125796" y="3109603"/>
                  <a:pt x="2120827" y="3008555"/>
                </a:cubicBezTo>
                <a:cubicBezTo>
                  <a:pt x="2115858" y="2907507"/>
                  <a:pt x="2051253" y="2824681"/>
                  <a:pt x="2011497" y="2491720"/>
                </a:cubicBezTo>
                <a:cubicBezTo>
                  <a:pt x="1971741" y="2158759"/>
                  <a:pt x="1975053" y="1390133"/>
                  <a:pt x="1882288" y="1010790"/>
                </a:cubicBezTo>
                <a:cubicBezTo>
                  <a:pt x="1789523" y="631447"/>
                  <a:pt x="1661970" y="377998"/>
                  <a:pt x="1454905" y="215659"/>
                </a:cubicBezTo>
                <a:cubicBezTo>
                  <a:pt x="1247840" y="53320"/>
                  <a:pt x="832053" y="18533"/>
                  <a:pt x="639897" y="36755"/>
                </a:cubicBezTo>
                <a:cubicBezTo>
                  <a:pt x="447741" y="54977"/>
                  <a:pt x="386449" y="-173623"/>
                  <a:pt x="301966" y="324990"/>
                </a:cubicBezTo>
                <a:cubicBezTo>
                  <a:pt x="217483" y="823603"/>
                  <a:pt x="-186707" y="2606020"/>
                  <a:pt x="103184" y="306819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4node-4">
            <a:extLst>
              <a:ext uri="{FF2B5EF4-FFF2-40B4-BE49-F238E27FC236}">
                <a16:creationId xmlns:a16="http://schemas.microsoft.com/office/drawing/2014/main" id="{E9613C57-A0CC-4E97-8BB6-81088350A11B}"/>
              </a:ext>
            </a:extLst>
          </p:cNvPr>
          <p:cNvSpPr/>
          <p:nvPr/>
        </p:nvSpPr>
        <p:spPr>
          <a:xfrm rot="5400000">
            <a:off x="8095548" y="4827285"/>
            <a:ext cx="1165543" cy="1327367"/>
          </a:xfrm>
          <a:custGeom>
            <a:avLst/>
            <a:gdLst>
              <a:gd name="connsiteX0" fmla="*/ 99779 w 2060723"/>
              <a:gd name="connsiteY0" fmla="*/ 144066 h 1686257"/>
              <a:gd name="connsiteX1" fmla="*/ 1900004 w 2060723"/>
              <a:gd name="connsiteY1" fmla="*/ 72629 h 1686257"/>
              <a:gd name="connsiteX2" fmla="*/ 1957154 w 2060723"/>
              <a:gd name="connsiteY2" fmla="*/ 386954 h 1686257"/>
              <a:gd name="connsiteX3" fmla="*/ 1757129 w 2060723"/>
              <a:gd name="connsiteY3" fmla="*/ 1429941 h 1686257"/>
              <a:gd name="connsiteX4" fmla="*/ 899879 w 2060723"/>
              <a:gd name="connsiteY4" fmla="*/ 1629966 h 1686257"/>
              <a:gd name="connsiteX5" fmla="*/ 299804 w 2060723"/>
              <a:gd name="connsiteY5" fmla="*/ 1544241 h 1686257"/>
              <a:gd name="connsiteX6" fmla="*/ 99779 w 2060723"/>
              <a:gd name="connsiteY6" fmla="*/ 144066 h 168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723" h="1686257">
                <a:moveTo>
                  <a:pt x="99779" y="144066"/>
                </a:moveTo>
                <a:cubicBezTo>
                  <a:pt x="366479" y="-101203"/>
                  <a:pt x="1590442" y="32148"/>
                  <a:pt x="1900004" y="72629"/>
                </a:cubicBezTo>
                <a:cubicBezTo>
                  <a:pt x="2209566" y="113110"/>
                  <a:pt x="1980966" y="160735"/>
                  <a:pt x="1957154" y="386954"/>
                </a:cubicBezTo>
                <a:cubicBezTo>
                  <a:pt x="1933342" y="613173"/>
                  <a:pt x="1933342" y="1222772"/>
                  <a:pt x="1757129" y="1429941"/>
                </a:cubicBezTo>
                <a:cubicBezTo>
                  <a:pt x="1580917" y="1637110"/>
                  <a:pt x="1142767" y="1610916"/>
                  <a:pt x="899879" y="1629966"/>
                </a:cubicBezTo>
                <a:cubicBezTo>
                  <a:pt x="656992" y="1649016"/>
                  <a:pt x="428391" y="1787128"/>
                  <a:pt x="299804" y="1544241"/>
                </a:cubicBezTo>
                <a:cubicBezTo>
                  <a:pt x="171217" y="1301354"/>
                  <a:pt x="-166921" y="389335"/>
                  <a:pt x="99779" y="144066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node-3">
            <a:extLst>
              <a:ext uri="{FF2B5EF4-FFF2-40B4-BE49-F238E27FC236}">
                <a16:creationId xmlns:a16="http://schemas.microsoft.com/office/drawing/2014/main" id="{E4711239-0D31-4C2A-ACA0-B7AE3CBD7C3E}"/>
              </a:ext>
            </a:extLst>
          </p:cNvPr>
          <p:cNvSpPr/>
          <p:nvPr/>
        </p:nvSpPr>
        <p:spPr>
          <a:xfrm rot="5400000">
            <a:off x="9009038" y="5111489"/>
            <a:ext cx="1347668" cy="853790"/>
          </a:xfrm>
          <a:custGeom>
            <a:avLst/>
            <a:gdLst>
              <a:gd name="connsiteX0" fmla="*/ 63512 w 2184759"/>
              <a:gd name="connsiteY0" fmla="*/ 1333675 h 1552359"/>
              <a:gd name="connsiteX1" fmla="*/ 49225 w 2184759"/>
              <a:gd name="connsiteY1" fmla="*/ 119238 h 1552359"/>
              <a:gd name="connsiteX2" fmla="*/ 306400 w 2184759"/>
              <a:gd name="connsiteY2" fmla="*/ 90663 h 1552359"/>
              <a:gd name="connsiteX3" fmla="*/ 2063762 w 2184759"/>
              <a:gd name="connsiteY3" fmla="*/ 104950 h 1552359"/>
              <a:gd name="connsiteX4" fmla="*/ 2020900 w 2184759"/>
              <a:gd name="connsiteY4" fmla="*/ 1447975 h 1552359"/>
              <a:gd name="connsiteX5" fmla="*/ 1935175 w 2184759"/>
              <a:gd name="connsiteY5" fmla="*/ 1462263 h 1552359"/>
              <a:gd name="connsiteX6" fmla="*/ 163525 w 2184759"/>
              <a:gd name="connsiteY6" fmla="*/ 1476550 h 1552359"/>
              <a:gd name="connsiteX7" fmla="*/ 63512 w 2184759"/>
              <a:gd name="connsiteY7" fmla="*/ 1333675 h 1552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4759" h="1552359">
                <a:moveTo>
                  <a:pt x="63512" y="1333675"/>
                </a:moveTo>
                <a:cubicBezTo>
                  <a:pt x="44462" y="1107456"/>
                  <a:pt x="8744" y="326407"/>
                  <a:pt x="49225" y="119238"/>
                </a:cubicBezTo>
                <a:cubicBezTo>
                  <a:pt x="89706" y="-87931"/>
                  <a:pt x="306400" y="90663"/>
                  <a:pt x="306400" y="90663"/>
                </a:cubicBezTo>
                <a:cubicBezTo>
                  <a:pt x="642156" y="88282"/>
                  <a:pt x="1778012" y="-121269"/>
                  <a:pt x="2063762" y="104950"/>
                </a:cubicBezTo>
                <a:cubicBezTo>
                  <a:pt x="2349512" y="331169"/>
                  <a:pt x="2042331" y="1221756"/>
                  <a:pt x="2020900" y="1447975"/>
                </a:cubicBezTo>
                <a:cubicBezTo>
                  <a:pt x="1999469" y="1674194"/>
                  <a:pt x="1935175" y="1462263"/>
                  <a:pt x="1935175" y="1462263"/>
                </a:cubicBezTo>
                <a:cubicBezTo>
                  <a:pt x="1625613" y="1467026"/>
                  <a:pt x="473087" y="1502744"/>
                  <a:pt x="163525" y="1476550"/>
                </a:cubicBezTo>
                <a:cubicBezTo>
                  <a:pt x="-146037" y="1450356"/>
                  <a:pt x="82562" y="1559894"/>
                  <a:pt x="63512" y="1333675"/>
                </a:cubicBezTo>
                <a:close/>
              </a:path>
            </a:pathLst>
          </a:cu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4node-2">
            <a:extLst>
              <a:ext uri="{FF2B5EF4-FFF2-40B4-BE49-F238E27FC236}">
                <a16:creationId xmlns:a16="http://schemas.microsoft.com/office/drawing/2014/main" id="{13318A57-80E9-4853-8973-D3D4B686E96A}"/>
              </a:ext>
            </a:extLst>
          </p:cNvPr>
          <p:cNvSpPr/>
          <p:nvPr/>
        </p:nvSpPr>
        <p:spPr>
          <a:xfrm rot="5400000">
            <a:off x="9535655" y="4866978"/>
            <a:ext cx="2079647" cy="1021457"/>
          </a:xfrm>
          <a:custGeom>
            <a:avLst/>
            <a:gdLst>
              <a:gd name="connsiteX0" fmla="*/ 270299 w 3232560"/>
              <a:gd name="connsiteY0" fmla="*/ 1453286 h 1454914"/>
              <a:gd name="connsiteX1" fmla="*/ 3042074 w 3232560"/>
              <a:gd name="connsiteY1" fmla="*/ 1410423 h 1454914"/>
              <a:gd name="connsiteX2" fmla="*/ 2956349 w 3232560"/>
              <a:gd name="connsiteY2" fmla="*/ 1238973 h 1454914"/>
              <a:gd name="connsiteX3" fmla="*/ 2684886 w 3232560"/>
              <a:gd name="connsiteY3" fmla="*/ 610323 h 1454914"/>
              <a:gd name="connsiteX4" fmla="*/ 2627736 w 3232560"/>
              <a:gd name="connsiteY4" fmla="*/ 95973 h 1454914"/>
              <a:gd name="connsiteX5" fmla="*/ 584624 w 3232560"/>
              <a:gd name="connsiteY5" fmla="*/ 95973 h 1454914"/>
              <a:gd name="connsiteX6" fmla="*/ 584624 w 3232560"/>
              <a:gd name="connsiteY6" fmla="*/ 1081811 h 1454914"/>
              <a:gd name="connsiteX7" fmla="*/ 241724 w 3232560"/>
              <a:gd name="connsiteY7" fmla="*/ 1181823 h 1454914"/>
              <a:gd name="connsiteX8" fmla="*/ 55986 w 3232560"/>
              <a:gd name="connsiteY8" fmla="*/ 1210398 h 1454914"/>
              <a:gd name="connsiteX9" fmla="*/ 84561 w 3232560"/>
              <a:gd name="connsiteY9" fmla="*/ 1424711 h 1454914"/>
              <a:gd name="connsiteX10" fmla="*/ 270299 w 3232560"/>
              <a:gd name="connsiteY10" fmla="*/ 1453286 h 14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32560" h="1454914">
                <a:moveTo>
                  <a:pt x="270299" y="1453286"/>
                </a:moveTo>
                <a:cubicBezTo>
                  <a:pt x="763218" y="1450905"/>
                  <a:pt x="2594399" y="1446142"/>
                  <a:pt x="3042074" y="1410423"/>
                </a:cubicBezTo>
                <a:cubicBezTo>
                  <a:pt x="3489749" y="1374704"/>
                  <a:pt x="3015880" y="1372323"/>
                  <a:pt x="2956349" y="1238973"/>
                </a:cubicBezTo>
                <a:cubicBezTo>
                  <a:pt x="2896818" y="1105623"/>
                  <a:pt x="2739655" y="800823"/>
                  <a:pt x="2684886" y="610323"/>
                </a:cubicBezTo>
                <a:cubicBezTo>
                  <a:pt x="2630117" y="419823"/>
                  <a:pt x="2977780" y="181698"/>
                  <a:pt x="2627736" y="95973"/>
                </a:cubicBezTo>
                <a:cubicBezTo>
                  <a:pt x="2277692" y="10248"/>
                  <a:pt x="925143" y="-68333"/>
                  <a:pt x="584624" y="95973"/>
                </a:cubicBezTo>
                <a:cubicBezTo>
                  <a:pt x="244105" y="260279"/>
                  <a:pt x="641774" y="900836"/>
                  <a:pt x="584624" y="1081811"/>
                </a:cubicBezTo>
                <a:cubicBezTo>
                  <a:pt x="527474" y="1262786"/>
                  <a:pt x="329830" y="1160392"/>
                  <a:pt x="241724" y="1181823"/>
                </a:cubicBezTo>
                <a:cubicBezTo>
                  <a:pt x="153618" y="1203254"/>
                  <a:pt x="82180" y="1169917"/>
                  <a:pt x="55986" y="1210398"/>
                </a:cubicBezTo>
                <a:cubicBezTo>
                  <a:pt x="29792" y="1250879"/>
                  <a:pt x="53605" y="1388992"/>
                  <a:pt x="84561" y="1424711"/>
                </a:cubicBezTo>
                <a:cubicBezTo>
                  <a:pt x="115517" y="1460430"/>
                  <a:pt x="-222620" y="1455667"/>
                  <a:pt x="270299" y="1453286"/>
                </a:cubicBezTo>
                <a:close/>
              </a:path>
            </a:pathLst>
          </a:cu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4node-1">
            <a:extLst>
              <a:ext uri="{FF2B5EF4-FFF2-40B4-BE49-F238E27FC236}">
                <a16:creationId xmlns:a16="http://schemas.microsoft.com/office/drawing/2014/main" id="{7B51156F-2AA0-4FA9-B201-F4BAB6C5BE26}"/>
              </a:ext>
            </a:extLst>
          </p:cNvPr>
          <p:cNvSpPr/>
          <p:nvPr/>
        </p:nvSpPr>
        <p:spPr>
          <a:xfrm rot="5400000">
            <a:off x="10840019" y="4759134"/>
            <a:ext cx="1567022" cy="1206210"/>
          </a:xfrm>
          <a:custGeom>
            <a:avLst/>
            <a:gdLst>
              <a:gd name="connsiteX0" fmla="*/ 127501 w 2540359"/>
              <a:gd name="connsiteY0" fmla="*/ 1949753 h 2098091"/>
              <a:gd name="connsiteX1" fmla="*/ 2384926 w 2540359"/>
              <a:gd name="connsiteY1" fmla="*/ 2092628 h 2098091"/>
              <a:gd name="connsiteX2" fmla="*/ 2313489 w 2540359"/>
              <a:gd name="connsiteY2" fmla="*/ 1735440 h 2098091"/>
              <a:gd name="connsiteX3" fmla="*/ 2070601 w 2540359"/>
              <a:gd name="connsiteY3" fmla="*/ 392415 h 2098091"/>
              <a:gd name="connsiteX4" fmla="*/ 1241926 w 2540359"/>
              <a:gd name="connsiteY4" fmla="*/ 106665 h 2098091"/>
              <a:gd name="connsiteX5" fmla="*/ 627564 w 2540359"/>
              <a:gd name="connsiteY5" fmla="*/ 163815 h 2098091"/>
              <a:gd name="connsiteX6" fmla="*/ 313239 w 2540359"/>
              <a:gd name="connsiteY6" fmla="*/ 1949753 h 2098091"/>
              <a:gd name="connsiteX7" fmla="*/ 284664 w 2540359"/>
              <a:gd name="connsiteY7" fmla="*/ 1921178 h 2098091"/>
              <a:gd name="connsiteX8" fmla="*/ 127501 w 2540359"/>
              <a:gd name="connsiteY8" fmla="*/ 1949753 h 20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40359" h="2098091">
                <a:moveTo>
                  <a:pt x="127501" y="1949753"/>
                </a:moveTo>
                <a:cubicBezTo>
                  <a:pt x="477545" y="1978328"/>
                  <a:pt x="2020595" y="2128347"/>
                  <a:pt x="2384926" y="2092628"/>
                </a:cubicBezTo>
                <a:cubicBezTo>
                  <a:pt x="2749257" y="2056909"/>
                  <a:pt x="2365876" y="2018809"/>
                  <a:pt x="2313489" y="1735440"/>
                </a:cubicBezTo>
                <a:cubicBezTo>
                  <a:pt x="2261102" y="1452071"/>
                  <a:pt x="2249195" y="663877"/>
                  <a:pt x="2070601" y="392415"/>
                </a:cubicBezTo>
                <a:cubicBezTo>
                  <a:pt x="1892007" y="120953"/>
                  <a:pt x="1482432" y="144765"/>
                  <a:pt x="1241926" y="106665"/>
                </a:cubicBezTo>
                <a:cubicBezTo>
                  <a:pt x="1001420" y="68565"/>
                  <a:pt x="782345" y="-143366"/>
                  <a:pt x="627564" y="163815"/>
                </a:cubicBezTo>
                <a:cubicBezTo>
                  <a:pt x="472783" y="470996"/>
                  <a:pt x="370389" y="1656859"/>
                  <a:pt x="313239" y="1949753"/>
                </a:cubicBezTo>
                <a:cubicBezTo>
                  <a:pt x="256089" y="2242647"/>
                  <a:pt x="313239" y="1921178"/>
                  <a:pt x="284664" y="1921178"/>
                </a:cubicBezTo>
                <a:cubicBezTo>
                  <a:pt x="256089" y="1921178"/>
                  <a:pt x="-222543" y="1921178"/>
                  <a:pt x="127501" y="1949753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6node-6">
            <a:extLst>
              <a:ext uri="{FF2B5EF4-FFF2-40B4-BE49-F238E27FC236}">
                <a16:creationId xmlns:a16="http://schemas.microsoft.com/office/drawing/2014/main" id="{0F3A8985-2D52-4280-83B4-809BDD5C02C6}"/>
              </a:ext>
            </a:extLst>
          </p:cNvPr>
          <p:cNvSpPr/>
          <p:nvPr/>
        </p:nvSpPr>
        <p:spPr>
          <a:xfrm rot="5400000">
            <a:off x="7918463" y="4992939"/>
            <a:ext cx="1259193" cy="861680"/>
          </a:xfrm>
          <a:custGeom>
            <a:avLst/>
            <a:gdLst>
              <a:gd name="connsiteX0" fmla="*/ 49316 w 1855102"/>
              <a:gd name="connsiteY0" fmla="*/ 436836 h 1294447"/>
              <a:gd name="connsiteX1" fmla="*/ 320779 w 1855102"/>
              <a:gd name="connsiteY1" fmla="*/ 1251224 h 1294447"/>
              <a:gd name="connsiteX2" fmla="*/ 1249466 w 1855102"/>
              <a:gd name="connsiteY2" fmla="*/ 1165499 h 1294447"/>
              <a:gd name="connsiteX3" fmla="*/ 1720954 w 1855102"/>
              <a:gd name="connsiteY3" fmla="*/ 1022624 h 1294447"/>
              <a:gd name="connsiteX4" fmla="*/ 1806679 w 1855102"/>
              <a:gd name="connsiteY4" fmla="*/ 36786 h 1294447"/>
              <a:gd name="connsiteX5" fmla="*/ 1049441 w 1855102"/>
              <a:gd name="connsiteY5" fmla="*/ 193949 h 1294447"/>
              <a:gd name="connsiteX6" fmla="*/ 106466 w 1855102"/>
              <a:gd name="connsiteY6" fmla="*/ 36786 h 1294447"/>
              <a:gd name="connsiteX7" fmla="*/ 49316 w 1855102"/>
              <a:gd name="connsiteY7" fmla="*/ 436836 h 129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5102" h="1294447">
                <a:moveTo>
                  <a:pt x="49316" y="436836"/>
                </a:moveTo>
                <a:cubicBezTo>
                  <a:pt x="85035" y="639242"/>
                  <a:pt x="120754" y="1129780"/>
                  <a:pt x="320779" y="1251224"/>
                </a:cubicBezTo>
                <a:cubicBezTo>
                  <a:pt x="520804" y="1372668"/>
                  <a:pt x="1016104" y="1203599"/>
                  <a:pt x="1249466" y="1165499"/>
                </a:cubicBezTo>
                <a:cubicBezTo>
                  <a:pt x="1482829" y="1127399"/>
                  <a:pt x="1628085" y="1210743"/>
                  <a:pt x="1720954" y="1022624"/>
                </a:cubicBezTo>
                <a:cubicBezTo>
                  <a:pt x="1813823" y="834505"/>
                  <a:pt x="1918598" y="174899"/>
                  <a:pt x="1806679" y="36786"/>
                </a:cubicBezTo>
                <a:cubicBezTo>
                  <a:pt x="1694760" y="-101327"/>
                  <a:pt x="1332810" y="193949"/>
                  <a:pt x="1049441" y="193949"/>
                </a:cubicBezTo>
                <a:cubicBezTo>
                  <a:pt x="766072" y="193949"/>
                  <a:pt x="277916" y="-6076"/>
                  <a:pt x="106466" y="36786"/>
                </a:cubicBezTo>
                <a:cubicBezTo>
                  <a:pt x="-64984" y="79648"/>
                  <a:pt x="13597" y="234430"/>
                  <a:pt x="49316" y="436836"/>
                </a:cubicBezTo>
                <a:close/>
              </a:path>
            </a:pathLst>
          </a:custGeom>
          <a:solidFill>
            <a:srgbClr val="77816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6node-5">
            <a:extLst>
              <a:ext uri="{FF2B5EF4-FFF2-40B4-BE49-F238E27FC236}">
                <a16:creationId xmlns:a16="http://schemas.microsoft.com/office/drawing/2014/main" id="{6BE59343-1707-4034-AB59-8BB3A65BDE3E}"/>
              </a:ext>
            </a:extLst>
          </p:cNvPr>
          <p:cNvSpPr/>
          <p:nvPr/>
        </p:nvSpPr>
        <p:spPr>
          <a:xfrm rot="5400000">
            <a:off x="8761068" y="4834211"/>
            <a:ext cx="1359588" cy="1203324"/>
          </a:xfrm>
          <a:custGeom>
            <a:avLst/>
            <a:gdLst>
              <a:gd name="connsiteX0" fmla="*/ 181220 w 2204084"/>
              <a:gd name="connsiteY0" fmla="*/ 334652 h 1940247"/>
              <a:gd name="connsiteX1" fmla="*/ 266945 w 2204084"/>
              <a:gd name="connsiteY1" fmla="*/ 1763402 h 1940247"/>
              <a:gd name="connsiteX2" fmla="*/ 1895720 w 2204084"/>
              <a:gd name="connsiteY2" fmla="*/ 1734827 h 1940247"/>
              <a:gd name="connsiteX3" fmla="*/ 2052882 w 2204084"/>
              <a:gd name="connsiteY3" fmla="*/ 106052 h 1940247"/>
              <a:gd name="connsiteX4" fmla="*/ 181220 w 2204084"/>
              <a:gd name="connsiteY4" fmla="*/ 334652 h 1940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4084" h="1940247">
                <a:moveTo>
                  <a:pt x="181220" y="334652"/>
                </a:moveTo>
                <a:cubicBezTo>
                  <a:pt x="-116436" y="610877"/>
                  <a:pt x="-18805" y="1530040"/>
                  <a:pt x="266945" y="1763402"/>
                </a:cubicBezTo>
                <a:cubicBezTo>
                  <a:pt x="552695" y="1996764"/>
                  <a:pt x="1598064" y="2011052"/>
                  <a:pt x="1895720" y="1734827"/>
                </a:cubicBezTo>
                <a:cubicBezTo>
                  <a:pt x="2193376" y="1458602"/>
                  <a:pt x="2331488" y="339415"/>
                  <a:pt x="2052882" y="106052"/>
                </a:cubicBezTo>
                <a:cubicBezTo>
                  <a:pt x="1774276" y="-127311"/>
                  <a:pt x="478876" y="58427"/>
                  <a:pt x="181220" y="334652"/>
                </a:cubicBezTo>
                <a:close/>
              </a:path>
            </a:pathLst>
          </a:cu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6node-4">
            <a:extLst>
              <a:ext uri="{FF2B5EF4-FFF2-40B4-BE49-F238E27FC236}">
                <a16:creationId xmlns:a16="http://schemas.microsoft.com/office/drawing/2014/main" id="{EF81BA6B-7CF9-4933-9560-F32675065644}"/>
              </a:ext>
            </a:extLst>
          </p:cNvPr>
          <p:cNvSpPr/>
          <p:nvPr/>
        </p:nvSpPr>
        <p:spPr>
          <a:xfrm rot="5400000">
            <a:off x="9181423" y="5217689"/>
            <a:ext cx="1868254" cy="425450"/>
          </a:xfrm>
          <a:custGeom>
            <a:avLst/>
            <a:gdLst>
              <a:gd name="connsiteX0" fmla="*/ 141095 w 3127947"/>
              <a:gd name="connsiteY0" fmla="*/ 88108 h 692541"/>
              <a:gd name="connsiteX1" fmla="*/ 1312670 w 3127947"/>
              <a:gd name="connsiteY1" fmla="*/ 2383 h 692541"/>
              <a:gd name="connsiteX2" fmla="*/ 2898582 w 3127947"/>
              <a:gd name="connsiteY2" fmla="*/ 159545 h 692541"/>
              <a:gd name="connsiteX3" fmla="*/ 3041457 w 3127947"/>
              <a:gd name="connsiteY3" fmla="*/ 402433 h 692541"/>
              <a:gd name="connsiteX4" fmla="*/ 2155632 w 3127947"/>
              <a:gd name="connsiteY4" fmla="*/ 459583 h 692541"/>
              <a:gd name="connsiteX5" fmla="*/ 1455545 w 3127947"/>
              <a:gd name="connsiteY5" fmla="*/ 659608 h 692541"/>
              <a:gd name="connsiteX6" fmla="*/ 769745 w 3127947"/>
              <a:gd name="connsiteY6" fmla="*/ 673895 h 692541"/>
              <a:gd name="connsiteX7" fmla="*/ 726882 w 3127947"/>
              <a:gd name="connsiteY7" fmla="*/ 473870 h 692541"/>
              <a:gd name="connsiteX8" fmla="*/ 83945 w 3127947"/>
              <a:gd name="connsiteY8" fmla="*/ 388145 h 692541"/>
              <a:gd name="connsiteX9" fmla="*/ 141095 w 3127947"/>
              <a:gd name="connsiteY9" fmla="*/ 88108 h 69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7947" h="692541">
                <a:moveTo>
                  <a:pt x="141095" y="88108"/>
                </a:moveTo>
                <a:cubicBezTo>
                  <a:pt x="345882" y="23814"/>
                  <a:pt x="853089" y="-9523"/>
                  <a:pt x="1312670" y="2383"/>
                </a:cubicBezTo>
                <a:cubicBezTo>
                  <a:pt x="1772251" y="14289"/>
                  <a:pt x="2610451" y="92870"/>
                  <a:pt x="2898582" y="159545"/>
                </a:cubicBezTo>
                <a:cubicBezTo>
                  <a:pt x="3186713" y="226220"/>
                  <a:pt x="3165282" y="352427"/>
                  <a:pt x="3041457" y="402433"/>
                </a:cubicBezTo>
                <a:cubicBezTo>
                  <a:pt x="2917632" y="452439"/>
                  <a:pt x="2419951" y="416721"/>
                  <a:pt x="2155632" y="459583"/>
                </a:cubicBezTo>
                <a:cubicBezTo>
                  <a:pt x="1891313" y="502445"/>
                  <a:pt x="1686526" y="623889"/>
                  <a:pt x="1455545" y="659608"/>
                </a:cubicBezTo>
                <a:cubicBezTo>
                  <a:pt x="1224564" y="695327"/>
                  <a:pt x="891189" y="704851"/>
                  <a:pt x="769745" y="673895"/>
                </a:cubicBezTo>
                <a:cubicBezTo>
                  <a:pt x="648301" y="642939"/>
                  <a:pt x="841182" y="521495"/>
                  <a:pt x="726882" y="473870"/>
                </a:cubicBezTo>
                <a:cubicBezTo>
                  <a:pt x="612582" y="426245"/>
                  <a:pt x="179195" y="452439"/>
                  <a:pt x="83945" y="388145"/>
                </a:cubicBezTo>
                <a:cubicBezTo>
                  <a:pt x="-11305" y="323851"/>
                  <a:pt x="-63692" y="152402"/>
                  <a:pt x="141095" y="88108"/>
                </a:cubicBezTo>
                <a:close/>
              </a:path>
            </a:pathLst>
          </a:custGeom>
          <a:solidFill>
            <a:srgbClr val="D2E10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6node-3">
            <a:extLst>
              <a:ext uri="{FF2B5EF4-FFF2-40B4-BE49-F238E27FC236}">
                <a16:creationId xmlns:a16="http://schemas.microsoft.com/office/drawing/2014/main" id="{32D6BDB2-EC37-46DE-BA96-34A5F6B7C7DC}"/>
              </a:ext>
            </a:extLst>
          </p:cNvPr>
          <p:cNvSpPr/>
          <p:nvPr/>
        </p:nvSpPr>
        <p:spPr>
          <a:xfrm rot="5400000">
            <a:off x="10003364" y="4990679"/>
            <a:ext cx="1345139" cy="879470"/>
          </a:xfrm>
          <a:custGeom>
            <a:avLst/>
            <a:gdLst>
              <a:gd name="connsiteX0" fmla="*/ 109556 w 2062697"/>
              <a:gd name="connsiteY0" fmla="*/ 341384 h 1237718"/>
              <a:gd name="connsiteX1" fmla="*/ 109556 w 2062697"/>
              <a:gd name="connsiteY1" fmla="*/ 1041472 h 1237718"/>
              <a:gd name="connsiteX2" fmla="*/ 1466869 w 2062697"/>
              <a:gd name="connsiteY2" fmla="*/ 1184347 h 1237718"/>
              <a:gd name="connsiteX3" fmla="*/ 2038369 w 2062697"/>
              <a:gd name="connsiteY3" fmla="*/ 1184347 h 1237718"/>
              <a:gd name="connsiteX4" fmla="*/ 1952644 w 2062697"/>
              <a:gd name="connsiteY4" fmla="*/ 541409 h 1237718"/>
              <a:gd name="connsiteX5" fmla="*/ 1909781 w 2062697"/>
              <a:gd name="connsiteY5" fmla="*/ 27059 h 1237718"/>
              <a:gd name="connsiteX6" fmla="*/ 338156 w 2062697"/>
              <a:gd name="connsiteY6" fmla="*/ 98497 h 1237718"/>
              <a:gd name="connsiteX7" fmla="*/ 109556 w 2062697"/>
              <a:gd name="connsiteY7" fmla="*/ 341384 h 123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62697" h="1237718">
                <a:moveTo>
                  <a:pt x="109556" y="341384"/>
                </a:moveTo>
                <a:cubicBezTo>
                  <a:pt x="71456" y="498546"/>
                  <a:pt x="-116663" y="900978"/>
                  <a:pt x="109556" y="1041472"/>
                </a:cubicBezTo>
                <a:cubicBezTo>
                  <a:pt x="335775" y="1181966"/>
                  <a:pt x="1145400" y="1160535"/>
                  <a:pt x="1466869" y="1184347"/>
                </a:cubicBezTo>
                <a:cubicBezTo>
                  <a:pt x="1788338" y="1208159"/>
                  <a:pt x="1957407" y="1291503"/>
                  <a:pt x="2038369" y="1184347"/>
                </a:cubicBezTo>
                <a:cubicBezTo>
                  <a:pt x="2119331" y="1077191"/>
                  <a:pt x="1974075" y="734290"/>
                  <a:pt x="1952644" y="541409"/>
                </a:cubicBezTo>
                <a:cubicBezTo>
                  <a:pt x="1931213" y="348528"/>
                  <a:pt x="2178862" y="100878"/>
                  <a:pt x="1909781" y="27059"/>
                </a:cubicBezTo>
                <a:cubicBezTo>
                  <a:pt x="1640700" y="-46760"/>
                  <a:pt x="638193" y="48491"/>
                  <a:pt x="338156" y="98497"/>
                </a:cubicBezTo>
                <a:cubicBezTo>
                  <a:pt x="38119" y="148503"/>
                  <a:pt x="147656" y="184222"/>
                  <a:pt x="109556" y="341384"/>
                </a:cubicBezTo>
                <a:close/>
              </a:path>
            </a:pathLst>
          </a:custGeom>
          <a:solidFill>
            <a:srgbClr val="15D52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6node-2">
            <a:extLst>
              <a:ext uri="{FF2B5EF4-FFF2-40B4-BE49-F238E27FC236}">
                <a16:creationId xmlns:a16="http://schemas.microsoft.com/office/drawing/2014/main" id="{26A3A72B-8881-43AB-B60C-9262E32356F4}"/>
              </a:ext>
            </a:extLst>
          </p:cNvPr>
          <p:cNvSpPr/>
          <p:nvPr/>
        </p:nvSpPr>
        <p:spPr>
          <a:xfrm rot="5400000">
            <a:off x="10755326" y="5087955"/>
            <a:ext cx="1214334" cy="655712"/>
          </a:xfrm>
          <a:custGeom>
            <a:avLst/>
            <a:gdLst>
              <a:gd name="connsiteX0" fmla="*/ 176643 w 1915767"/>
              <a:gd name="connsiteY0" fmla="*/ 83809 h 830030"/>
              <a:gd name="connsiteX1" fmla="*/ 891018 w 1915767"/>
              <a:gd name="connsiteY1" fmla="*/ 12372 h 830030"/>
              <a:gd name="connsiteX2" fmla="*/ 1748268 w 1915767"/>
              <a:gd name="connsiteY2" fmla="*/ 126672 h 830030"/>
              <a:gd name="connsiteX3" fmla="*/ 1762555 w 1915767"/>
              <a:gd name="connsiteY3" fmla="*/ 769609 h 830030"/>
              <a:gd name="connsiteX4" fmla="*/ 133780 w 1915767"/>
              <a:gd name="connsiteY4" fmla="*/ 726747 h 830030"/>
              <a:gd name="connsiteX5" fmla="*/ 176643 w 1915767"/>
              <a:gd name="connsiteY5" fmla="*/ 83809 h 83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5767" h="830030">
                <a:moveTo>
                  <a:pt x="176643" y="83809"/>
                </a:moveTo>
                <a:cubicBezTo>
                  <a:pt x="302849" y="-35253"/>
                  <a:pt x="629081" y="5228"/>
                  <a:pt x="891018" y="12372"/>
                </a:cubicBezTo>
                <a:cubicBezTo>
                  <a:pt x="1152955" y="19516"/>
                  <a:pt x="1603012" y="466"/>
                  <a:pt x="1748268" y="126672"/>
                </a:cubicBezTo>
                <a:cubicBezTo>
                  <a:pt x="1893524" y="252878"/>
                  <a:pt x="2031636" y="669597"/>
                  <a:pt x="1762555" y="769609"/>
                </a:cubicBezTo>
                <a:cubicBezTo>
                  <a:pt x="1493474" y="869621"/>
                  <a:pt x="393336" y="838666"/>
                  <a:pt x="133780" y="726747"/>
                </a:cubicBezTo>
                <a:cubicBezTo>
                  <a:pt x="-125776" y="614828"/>
                  <a:pt x="50437" y="202871"/>
                  <a:pt x="176643" y="83809"/>
                </a:cubicBezTo>
                <a:close/>
              </a:path>
            </a:pathLst>
          </a:custGeom>
          <a:solidFill>
            <a:srgbClr val="350DD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6node-1">
            <a:extLst>
              <a:ext uri="{FF2B5EF4-FFF2-40B4-BE49-F238E27FC236}">
                <a16:creationId xmlns:a16="http://schemas.microsoft.com/office/drawing/2014/main" id="{A375E4FC-B3B2-4906-9878-0C4E53D409C8}"/>
              </a:ext>
            </a:extLst>
          </p:cNvPr>
          <p:cNvSpPr/>
          <p:nvPr/>
        </p:nvSpPr>
        <p:spPr>
          <a:xfrm rot="5400000">
            <a:off x="11349888" y="5075663"/>
            <a:ext cx="1138123" cy="546100"/>
          </a:xfrm>
          <a:custGeom>
            <a:avLst/>
            <a:gdLst>
              <a:gd name="connsiteX0" fmla="*/ 42460 w 1845054"/>
              <a:gd name="connsiteY0" fmla="*/ 243150 h 1018174"/>
              <a:gd name="connsiteX1" fmla="*/ 713973 w 1845054"/>
              <a:gd name="connsiteY1" fmla="*/ 262 h 1018174"/>
              <a:gd name="connsiteX2" fmla="*/ 1542648 w 1845054"/>
              <a:gd name="connsiteY2" fmla="*/ 214575 h 1018174"/>
              <a:gd name="connsiteX3" fmla="*/ 1785535 w 1845054"/>
              <a:gd name="connsiteY3" fmla="*/ 957525 h 1018174"/>
              <a:gd name="connsiteX4" fmla="*/ 513948 w 1845054"/>
              <a:gd name="connsiteY4" fmla="*/ 971812 h 1018174"/>
              <a:gd name="connsiteX5" fmla="*/ 99610 w 1845054"/>
              <a:gd name="connsiteY5" fmla="*/ 943237 h 1018174"/>
              <a:gd name="connsiteX6" fmla="*/ 71035 w 1845054"/>
              <a:gd name="connsiteY6" fmla="*/ 200287 h 1018174"/>
              <a:gd name="connsiteX7" fmla="*/ 42460 w 1845054"/>
              <a:gd name="connsiteY7" fmla="*/ 243150 h 1018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5054" h="1018174">
                <a:moveTo>
                  <a:pt x="42460" y="243150"/>
                </a:moveTo>
                <a:cubicBezTo>
                  <a:pt x="149616" y="209813"/>
                  <a:pt x="463942" y="5024"/>
                  <a:pt x="713973" y="262"/>
                </a:cubicBezTo>
                <a:cubicBezTo>
                  <a:pt x="964004" y="-4501"/>
                  <a:pt x="1364054" y="55031"/>
                  <a:pt x="1542648" y="214575"/>
                </a:cubicBezTo>
                <a:cubicBezTo>
                  <a:pt x="1721242" y="374119"/>
                  <a:pt x="1956985" y="831319"/>
                  <a:pt x="1785535" y="957525"/>
                </a:cubicBezTo>
                <a:cubicBezTo>
                  <a:pt x="1614085" y="1083731"/>
                  <a:pt x="794935" y="974193"/>
                  <a:pt x="513948" y="971812"/>
                </a:cubicBezTo>
                <a:cubicBezTo>
                  <a:pt x="232961" y="969431"/>
                  <a:pt x="173429" y="1071824"/>
                  <a:pt x="99610" y="943237"/>
                </a:cubicBezTo>
                <a:cubicBezTo>
                  <a:pt x="25791" y="814650"/>
                  <a:pt x="78179" y="319349"/>
                  <a:pt x="71035" y="200287"/>
                </a:cubicBezTo>
                <a:cubicBezTo>
                  <a:pt x="63891" y="81225"/>
                  <a:pt x="-64696" y="276487"/>
                  <a:pt x="42460" y="243150"/>
                </a:cubicBezTo>
                <a:close/>
              </a:path>
            </a:pathLst>
          </a:custGeom>
          <a:solidFill>
            <a:srgbClr val="C3362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8" grpId="0" animBg="1"/>
      <p:bldP spid="19" grpId="0" animBg="1"/>
      <p:bldP spid="20" grpId="0" animBg="1"/>
      <p:bldP spid="22" grpId="0" animBg="1"/>
      <p:bldP spid="23" grpId="0" animBg="1"/>
      <p:bldP spid="26" grpId="0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37" grpId="0" animBg="1"/>
      <p:bldP spid="37" grpId="1" animBg="1"/>
      <p:bldP spid="36" grpId="0" animBg="1"/>
      <p:bldP spid="36" grpId="1" animBg="1"/>
      <p:bldP spid="33" grpId="0" animBg="1"/>
      <p:bldP spid="33" grpId="1" animBg="1"/>
      <p:bldP spid="35" grpId="0" animBg="1"/>
      <p:bldP spid="35" grpId="1" animBg="1"/>
      <p:bldP spid="34" grpId="0" animBg="1"/>
      <p:bldP spid="34" grpId="1" animBg="1"/>
      <p:bldP spid="24" grpId="0" animBg="1"/>
      <p:bldP spid="2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82AD-78B6-4201-9DC7-C14B3067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1A25-A452-4675-B6C9-D3272E60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300822" cy="43382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Live reconfiguration is a practical necessity for long-running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Gloss for the first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Downtime Free Reconfiguration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Cluster-wide Dynamic Recompilation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SDF programs can now take advantage of the elastic cloud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Cloud Radio Access Network (C-RAN) – 5G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Gloss enables commoditization and virtualization of large and complex SDF-based stream programs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02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2F5892-A61D-4E78-B244-EE0D653CBF1E}"/>
              </a:ext>
            </a:extLst>
          </p:cNvPr>
          <p:cNvSpPr txBox="1">
            <a:spLocks/>
          </p:cNvSpPr>
          <p:nvPr/>
        </p:nvSpPr>
        <p:spPr>
          <a:xfrm>
            <a:off x="815523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1515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9F382F-6B90-4A9D-99FF-BF10C534B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89" y="1778000"/>
            <a:ext cx="7570422" cy="454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069A07-DCC2-4AE8-B1F4-61FE42D8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Programs on Modern Hardware Environments (Datacenters/Clouds)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A05B33-7ABA-49B1-BD46-F217CB5799A8}"/>
              </a:ext>
            </a:extLst>
          </p:cNvPr>
          <p:cNvSpPr/>
          <p:nvPr/>
        </p:nvSpPr>
        <p:spPr>
          <a:xfrm>
            <a:off x="5374640" y="2288619"/>
            <a:ext cx="4345093" cy="319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F0181-58FD-4675-8665-97325B1A23A5}"/>
              </a:ext>
            </a:extLst>
          </p:cNvPr>
          <p:cNvSpPr/>
          <p:nvPr/>
        </p:nvSpPr>
        <p:spPr>
          <a:xfrm>
            <a:off x="6381947" y="2288619"/>
            <a:ext cx="3337786" cy="319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231A0D-9E09-4DFF-9BB7-F346A67F1FD8}"/>
              </a:ext>
            </a:extLst>
          </p:cNvPr>
          <p:cNvSpPr/>
          <p:nvPr/>
        </p:nvSpPr>
        <p:spPr>
          <a:xfrm>
            <a:off x="5273040" y="1971040"/>
            <a:ext cx="1188719" cy="37185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824268-C8C1-4451-A061-7DAD1EB1FED6}"/>
              </a:ext>
            </a:extLst>
          </p:cNvPr>
          <p:cNvSpPr/>
          <p:nvPr/>
        </p:nvSpPr>
        <p:spPr>
          <a:xfrm rot="5400000">
            <a:off x="7199442" y="1971040"/>
            <a:ext cx="1188719" cy="37185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EB375-5019-44A0-8E35-ED559179CE3F}"/>
              </a:ext>
            </a:extLst>
          </p:cNvPr>
          <p:cNvSpPr txBox="1"/>
          <p:nvPr/>
        </p:nvSpPr>
        <p:spPr>
          <a:xfrm>
            <a:off x="6207760" y="2100103"/>
            <a:ext cx="437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Unacceptable downtime/service interruption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E9848E-802C-4ABB-90D3-D9403D4C4B2A}"/>
              </a:ext>
            </a:extLst>
          </p:cNvPr>
          <p:cNvSpPr txBox="1"/>
          <p:nvPr/>
        </p:nvSpPr>
        <p:spPr>
          <a:xfrm>
            <a:off x="7502493" y="2939902"/>
            <a:ext cx="215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Sub-optimal program</a:t>
            </a:r>
          </a:p>
        </p:txBody>
      </p:sp>
    </p:spTree>
    <p:extLst>
      <p:ext uri="{BB962C8B-B14F-4D97-AF65-F5344CB8AC3E}">
        <p14:creationId xmlns:p14="http://schemas.microsoft.com/office/powerpoint/2010/main" val="286223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6" grpId="0" animBg="1"/>
      <p:bldP spid="14" grpId="0" animBg="1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C0120E-20B9-49A1-85C4-E38BA6744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0" y="966470"/>
            <a:ext cx="8515350" cy="510921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7EF4EBF-6631-4542-96F7-A78D29967108}"/>
              </a:ext>
            </a:extLst>
          </p:cNvPr>
          <p:cNvSpPr txBox="1">
            <a:spLocks/>
          </p:cNvSpPr>
          <p:nvPr/>
        </p:nvSpPr>
        <p:spPr>
          <a:xfrm>
            <a:off x="1214161" y="325510"/>
            <a:ext cx="7497902" cy="747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Online Autotuning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529F5E-6C42-4FC6-B731-36F54876F45F}"/>
              </a:ext>
            </a:extLst>
          </p:cNvPr>
          <p:cNvSpPr txBox="1">
            <a:spLocks/>
          </p:cNvSpPr>
          <p:nvPr/>
        </p:nvSpPr>
        <p:spPr>
          <a:xfrm>
            <a:off x="4180118" y="5936342"/>
            <a:ext cx="3309258" cy="4934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90000"/>
              <a:buNone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Beamformer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6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5068-BD32-4B94-B8F4-6AE981C2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Synchronous Data Flow (SDF) based stream programs do not take advantage of elastic cloud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They are still confined into specialized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Longer development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Close to any modification or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Expensive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Gloss solves these issues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774A75-9CB4-4F35-A4C1-9CEDC416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Programs on Modern Hardware Environments (Datacenters/Clouds)</a:t>
            </a:r>
          </a:p>
        </p:txBody>
      </p:sp>
    </p:spTree>
    <p:extLst>
      <p:ext uri="{BB962C8B-B14F-4D97-AF65-F5344CB8AC3E}">
        <p14:creationId xmlns:p14="http://schemas.microsoft.com/office/powerpoint/2010/main" val="27067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5CBE-6CE5-4AA3-869B-D151C157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5068-BD32-4B94-B8F4-6AE981C2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Seamless Live Reconfiguration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Cluster-wide Dynamic recompilation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Implemented on StreamJIT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Distributed compiler and runtime system for high-performance stream processing</a:t>
            </a:r>
            <a:endParaRPr 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279D790-7DDF-41E4-AE83-5E7561C63BBF}"/>
              </a:ext>
            </a:extLst>
          </p:cNvPr>
          <p:cNvSpPr/>
          <p:nvPr/>
        </p:nvSpPr>
        <p:spPr>
          <a:xfrm rot="18784591">
            <a:off x="6434607" y="1571611"/>
            <a:ext cx="165018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54A604-765A-435F-B2CA-300273804FBF}"/>
              </a:ext>
            </a:extLst>
          </p:cNvPr>
          <p:cNvSpPr/>
          <p:nvPr/>
        </p:nvSpPr>
        <p:spPr>
          <a:xfrm rot="18784591">
            <a:off x="5421839" y="2500666"/>
            <a:ext cx="156715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9E8436-102E-43DA-AD93-69A577447573}"/>
              </a:ext>
            </a:extLst>
          </p:cNvPr>
          <p:cNvSpPr/>
          <p:nvPr/>
        </p:nvSpPr>
        <p:spPr>
          <a:xfrm rot="2651369">
            <a:off x="5437082" y="1552017"/>
            <a:ext cx="168160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B0C7A-403A-41B5-9FCF-006B934179F7}"/>
              </a:ext>
            </a:extLst>
          </p:cNvPr>
          <p:cNvSpPr/>
          <p:nvPr/>
        </p:nvSpPr>
        <p:spPr>
          <a:xfrm rot="2651369">
            <a:off x="6403612" y="2549871"/>
            <a:ext cx="161824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89DF3-EB75-439F-A53C-2100AEE91D0A}"/>
              </a:ext>
            </a:extLst>
          </p:cNvPr>
          <p:cNvSpPr/>
          <p:nvPr/>
        </p:nvSpPr>
        <p:spPr>
          <a:xfrm>
            <a:off x="5900296" y="3661216"/>
            <a:ext cx="158412" cy="903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14D74E-3A0A-4FCB-BDEA-826C786BDB0D}"/>
              </a:ext>
            </a:extLst>
          </p:cNvPr>
          <p:cNvSpPr/>
          <p:nvPr/>
        </p:nvSpPr>
        <p:spPr>
          <a:xfrm>
            <a:off x="5892664" y="4620839"/>
            <a:ext cx="164717" cy="777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9BC82A-9E64-4839-8F03-6A92CD24EA52}"/>
              </a:ext>
            </a:extLst>
          </p:cNvPr>
          <p:cNvSpPr/>
          <p:nvPr/>
        </p:nvSpPr>
        <p:spPr>
          <a:xfrm>
            <a:off x="5898970" y="5580460"/>
            <a:ext cx="158412" cy="388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877924-608A-4C0C-95B9-FE2D5919BC31}"/>
              </a:ext>
            </a:extLst>
          </p:cNvPr>
          <p:cNvSpPr/>
          <p:nvPr/>
        </p:nvSpPr>
        <p:spPr>
          <a:xfrm>
            <a:off x="5900769" y="1268119"/>
            <a:ext cx="156613" cy="3242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171FC-2966-4A9F-B513-CD00B963BAE7}"/>
              </a:ext>
            </a:extLst>
          </p:cNvPr>
          <p:cNvSpPr/>
          <p:nvPr/>
        </p:nvSpPr>
        <p:spPr>
          <a:xfrm>
            <a:off x="6770537" y="2526681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8DACC3-D23A-4CFA-9667-FAC818344D23}"/>
              </a:ext>
            </a:extLst>
          </p:cNvPr>
          <p:cNvSpPr/>
          <p:nvPr/>
        </p:nvSpPr>
        <p:spPr>
          <a:xfrm>
            <a:off x="4927909" y="2526681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C002C9-4BB7-416D-9145-6CA812005F37}"/>
              </a:ext>
            </a:extLst>
          </p:cNvPr>
          <p:cNvSpPr/>
          <p:nvPr/>
        </p:nvSpPr>
        <p:spPr>
          <a:xfrm>
            <a:off x="5794182" y="1579758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A61390-D365-4551-8E29-BC3557879F92}"/>
              </a:ext>
            </a:extLst>
          </p:cNvPr>
          <p:cNvSpPr/>
          <p:nvPr/>
        </p:nvSpPr>
        <p:spPr>
          <a:xfrm>
            <a:off x="5795523" y="3473604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EAF4CF-BE82-4C54-B430-3537384015B8}"/>
              </a:ext>
            </a:extLst>
          </p:cNvPr>
          <p:cNvSpPr/>
          <p:nvPr/>
        </p:nvSpPr>
        <p:spPr>
          <a:xfrm>
            <a:off x="5794182" y="4420527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8F5680-0177-4816-BE07-27398A0AE9DD}"/>
              </a:ext>
            </a:extLst>
          </p:cNvPr>
          <p:cNvSpPr/>
          <p:nvPr/>
        </p:nvSpPr>
        <p:spPr>
          <a:xfrm>
            <a:off x="5794181" y="5367450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D0BC503E-9BD8-45B2-B95A-4B5CB362661D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208520" cy="710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Stream Graph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87E5355-B361-4D68-95CE-2A225C35BBF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3054363" cy="14181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329060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53" grpId="0" animBg="1"/>
      <p:bldP spid="52" grpId="0" animBg="1"/>
      <p:bldP spid="17" grpId="0" animBg="1"/>
      <p:bldP spid="19" grpId="0" animBg="1"/>
      <p:bldP spid="20" grpId="0" animBg="1"/>
      <p:bldP spid="18" grpId="0" animBg="1"/>
      <p:bldP spid="16" grpId="0" animBg="1"/>
      <p:bldP spid="15" grpId="0" animBg="1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279D790-7DDF-41E4-AE83-5E7561C63BBF}"/>
              </a:ext>
            </a:extLst>
          </p:cNvPr>
          <p:cNvSpPr/>
          <p:nvPr/>
        </p:nvSpPr>
        <p:spPr>
          <a:xfrm rot="18784591">
            <a:off x="6434607" y="1571611"/>
            <a:ext cx="165018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54A604-765A-435F-B2CA-300273804FBF}"/>
              </a:ext>
            </a:extLst>
          </p:cNvPr>
          <p:cNvSpPr/>
          <p:nvPr/>
        </p:nvSpPr>
        <p:spPr>
          <a:xfrm rot="18784591">
            <a:off x="5421839" y="2500666"/>
            <a:ext cx="156715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9E8436-102E-43DA-AD93-69A577447573}"/>
              </a:ext>
            </a:extLst>
          </p:cNvPr>
          <p:cNvSpPr/>
          <p:nvPr/>
        </p:nvSpPr>
        <p:spPr>
          <a:xfrm rot="2651369">
            <a:off x="5437082" y="1552017"/>
            <a:ext cx="168160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B0C7A-403A-41B5-9FCF-006B934179F7}"/>
              </a:ext>
            </a:extLst>
          </p:cNvPr>
          <p:cNvSpPr/>
          <p:nvPr/>
        </p:nvSpPr>
        <p:spPr>
          <a:xfrm rot="2651369">
            <a:off x="6403612" y="2549871"/>
            <a:ext cx="161824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89DF3-EB75-439F-A53C-2100AEE91D0A}"/>
              </a:ext>
            </a:extLst>
          </p:cNvPr>
          <p:cNvSpPr/>
          <p:nvPr/>
        </p:nvSpPr>
        <p:spPr>
          <a:xfrm>
            <a:off x="5900296" y="3661216"/>
            <a:ext cx="158412" cy="903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14D74E-3A0A-4FCB-BDEA-826C786BDB0D}"/>
              </a:ext>
            </a:extLst>
          </p:cNvPr>
          <p:cNvSpPr/>
          <p:nvPr/>
        </p:nvSpPr>
        <p:spPr>
          <a:xfrm>
            <a:off x="5892664" y="4620839"/>
            <a:ext cx="164717" cy="777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9BC82A-9E64-4839-8F03-6A92CD24EA52}"/>
              </a:ext>
            </a:extLst>
          </p:cNvPr>
          <p:cNvSpPr/>
          <p:nvPr/>
        </p:nvSpPr>
        <p:spPr>
          <a:xfrm>
            <a:off x="5898970" y="5580460"/>
            <a:ext cx="158412" cy="388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877924-608A-4C0C-95B9-FE2D5919BC31}"/>
              </a:ext>
            </a:extLst>
          </p:cNvPr>
          <p:cNvSpPr/>
          <p:nvPr/>
        </p:nvSpPr>
        <p:spPr>
          <a:xfrm>
            <a:off x="5900769" y="1268119"/>
            <a:ext cx="156613" cy="3242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171FC-2966-4A9F-B513-CD00B963BAE7}"/>
              </a:ext>
            </a:extLst>
          </p:cNvPr>
          <p:cNvSpPr/>
          <p:nvPr/>
        </p:nvSpPr>
        <p:spPr>
          <a:xfrm>
            <a:off x="6770537" y="2526681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8DACC3-D23A-4CFA-9667-FAC818344D23}"/>
              </a:ext>
            </a:extLst>
          </p:cNvPr>
          <p:cNvSpPr/>
          <p:nvPr/>
        </p:nvSpPr>
        <p:spPr>
          <a:xfrm>
            <a:off x="4927909" y="2526681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C002C9-4BB7-416D-9145-6CA812005F37}"/>
              </a:ext>
            </a:extLst>
          </p:cNvPr>
          <p:cNvSpPr/>
          <p:nvPr/>
        </p:nvSpPr>
        <p:spPr>
          <a:xfrm>
            <a:off x="5794182" y="1579758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A61390-D365-4551-8E29-BC3557879F92}"/>
              </a:ext>
            </a:extLst>
          </p:cNvPr>
          <p:cNvSpPr/>
          <p:nvPr/>
        </p:nvSpPr>
        <p:spPr>
          <a:xfrm>
            <a:off x="5795523" y="3473604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EAF4CF-BE82-4C54-B430-3537384015B8}"/>
              </a:ext>
            </a:extLst>
          </p:cNvPr>
          <p:cNvSpPr/>
          <p:nvPr/>
        </p:nvSpPr>
        <p:spPr>
          <a:xfrm>
            <a:off x="5794182" y="4420527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8F5680-0177-4816-BE07-27398A0AE9DD}"/>
              </a:ext>
            </a:extLst>
          </p:cNvPr>
          <p:cNvSpPr/>
          <p:nvPr/>
        </p:nvSpPr>
        <p:spPr>
          <a:xfrm>
            <a:off x="5794181" y="5367450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B46FB23D-E7D2-4FD6-987A-1397005FD5CA}"/>
              </a:ext>
            </a:extLst>
          </p:cNvPr>
          <p:cNvSpPr/>
          <p:nvPr/>
        </p:nvSpPr>
        <p:spPr>
          <a:xfrm>
            <a:off x="6662252" y="2842066"/>
            <a:ext cx="137160" cy="1371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09E23B0C-61C8-42D0-B68C-B9B1395CAB94}"/>
              </a:ext>
            </a:extLst>
          </p:cNvPr>
          <p:cNvSpPr/>
          <p:nvPr/>
        </p:nvSpPr>
        <p:spPr>
          <a:xfrm>
            <a:off x="5227320" y="2849179"/>
            <a:ext cx="137160" cy="1371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9C668617-5B5D-4AE7-8908-557125B99A80}"/>
              </a:ext>
            </a:extLst>
          </p:cNvPr>
          <p:cNvSpPr/>
          <p:nvPr/>
        </p:nvSpPr>
        <p:spPr>
          <a:xfrm>
            <a:off x="6701957" y="233443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892F998D-08C3-4FDD-88FA-25BA084BF546}"/>
              </a:ext>
            </a:extLst>
          </p:cNvPr>
          <p:cNvSpPr/>
          <p:nvPr/>
        </p:nvSpPr>
        <p:spPr>
          <a:xfrm>
            <a:off x="6516602" y="216085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A249933E-02FE-4CBA-85FB-F999F8B7BF7B}"/>
              </a:ext>
            </a:extLst>
          </p:cNvPr>
          <p:cNvSpPr/>
          <p:nvPr/>
        </p:nvSpPr>
        <p:spPr>
          <a:xfrm>
            <a:off x="6347364" y="200837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1E89B8EF-1E43-4842-A645-CACE0EBA51E6}"/>
              </a:ext>
            </a:extLst>
          </p:cNvPr>
          <p:cNvSpPr/>
          <p:nvPr/>
        </p:nvSpPr>
        <p:spPr>
          <a:xfrm>
            <a:off x="5204749" y="2342282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A24D9C97-4623-4FDC-B09B-D1372993F435}"/>
              </a:ext>
            </a:extLst>
          </p:cNvPr>
          <p:cNvSpPr/>
          <p:nvPr/>
        </p:nvSpPr>
        <p:spPr>
          <a:xfrm>
            <a:off x="5351082" y="2187084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">
            <a:extLst>
              <a:ext uri="{FF2B5EF4-FFF2-40B4-BE49-F238E27FC236}">
                <a16:creationId xmlns:a16="http://schemas.microsoft.com/office/drawing/2014/main" id="{237A0B6C-93D5-4A17-B84F-20A3D744BABA}"/>
              </a:ext>
            </a:extLst>
          </p:cNvPr>
          <p:cNvSpPr/>
          <p:nvPr/>
        </p:nvSpPr>
        <p:spPr>
          <a:xfrm>
            <a:off x="5488242" y="201837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6A37A23-8B0F-46A2-9F5F-25030E6C849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208520" cy="710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Stream Graph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3540427-1687-434E-9912-F00221629020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3054363" cy="31707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Static pop, push rates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B6626D-0329-4111-8E8D-9DE1106F3443}"/>
              </a:ext>
            </a:extLst>
          </p:cNvPr>
          <p:cNvGrpSpPr/>
          <p:nvPr/>
        </p:nvGrpSpPr>
        <p:grpSpPr>
          <a:xfrm>
            <a:off x="5295900" y="1823704"/>
            <a:ext cx="6220411" cy="831216"/>
            <a:chOff x="5295900" y="1823704"/>
            <a:chExt cx="6220411" cy="8312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18F715-80F3-44F4-9290-8812169EBFC6}"/>
                </a:ext>
              </a:extLst>
            </p:cNvPr>
            <p:cNvSpPr txBox="1"/>
            <p:nvPr/>
          </p:nvSpPr>
          <p:spPr>
            <a:xfrm>
              <a:off x="9646888" y="1823704"/>
              <a:ext cx="18694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Pop-3, Push-1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29FF63-88BC-4C98-BEFA-DBBF551A80A4}"/>
                </a:ext>
              </a:extLst>
            </p:cNvPr>
            <p:cNvCxnSpPr>
              <a:cxnSpLocks/>
              <a:stCxn id="4" idx="1"/>
              <a:endCxn id="19" idx="3"/>
            </p:cNvCxnSpPr>
            <p:nvPr/>
          </p:nvCxnSpPr>
          <p:spPr>
            <a:xfrm flipH="1">
              <a:off x="5295900" y="2054537"/>
              <a:ext cx="4350988" cy="600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F5D92F4-1354-4783-BFD0-906549D50029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H="1">
              <a:off x="7138528" y="2102609"/>
              <a:ext cx="2402514" cy="552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8">
            <a:extLst>
              <a:ext uri="{FF2B5EF4-FFF2-40B4-BE49-F238E27FC236}">
                <a16:creationId xmlns:a16="http://schemas.microsoft.com/office/drawing/2014/main" id="{0DDA92FC-F7F8-4CA7-9871-258C7B87AB40}"/>
              </a:ext>
            </a:extLst>
          </p:cNvPr>
          <p:cNvSpPr/>
          <p:nvPr/>
        </p:nvSpPr>
        <p:spPr>
          <a:xfrm>
            <a:off x="6662252" y="2838502"/>
            <a:ext cx="137160" cy="1371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1A7945D2-7FC0-4652-8EF3-C2D917E3DBB5}"/>
              </a:ext>
            </a:extLst>
          </p:cNvPr>
          <p:cNvSpPr/>
          <p:nvPr/>
        </p:nvSpPr>
        <p:spPr>
          <a:xfrm>
            <a:off x="5227320" y="2851935"/>
            <a:ext cx="137160" cy="1371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62 L 0.03737 0.0634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324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3541 0.06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312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fill="remove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fill="remove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29" grpId="0" animBg="1"/>
      <p:bldP spid="29" grpId="1" animBg="1"/>
      <p:bldP spid="28" grpId="0" animBg="1"/>
      <p:bldP spid="28" grpId="1" animBg="1"/>
      <p:bldP spid="26" grpId="0" animBg="1"/>
      <p:bldP spid="26" grpId="1" animBg="1"/>
      <p:bldP spid="26" grpId="2" animBg="1"/>
      <p:bldP spid="25" grpId="0" animBg="1"/>
      <p:bldP spid="25" grpId="1" animBg="1"/>
      <p:bldP spid="25" grpId="2" animBg="1"/>
      <p:bldP spid="2" grpId="0" animBg="1"/>
      <p:bldP spid="2" grpId="1" animBg="1"/>
      <p:bldP spid="2" grpId="2" animBg="1"/>
      <p:bldP spid="30" grpId="0" animBg="1"/>
      <p:bldP spid="30" grpId="1" animBg="1"/>
      <p:bldP spid="30" grpId="2" animBg="1"/>
      <p:bldP spid="36" grpId="0" animBg="1"/>
      <p:bldP spid="36" grpId="1" animBg="1"/>
      <p:bldP spid="36" grpId="2" animBg="1"/>
      <p:bldP spid="38" grpId="0" animBg="1"/>
      <p:bldP spid="38" grpId="1" animBg="1"/>
      <p:bldP spid="38" grpId="2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279D790-7DDF-41E4-AE83-5E7561C63BBF}"/>
              </a:ext>
            </a:extLst>
          </p:cNvPr>
          <p:cNvSpPr/>
          <p:nvPr/>
        </p:nvSpPr>
        <p:spPr>
          <a:xfrm rot="18784591">
            <a:off x="6434607" y="1571611"/>
            <a:ext cx="165018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54A604-765A-435F-B2CA-300273804FBF}"/>
              </a:ext>
            </a:extLst>
          </p:cNvPr>
          <p:cNvSpPr/>
          <p:nvPr/>
        </p:nvSpPr>
        <p:spPr>
          <a:xfrm rot="18784591">
            <a:off x="5421839" y="2500666"/>
            <a:ext cx="156715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9E8436-102E-43DA-AD93-69A577447573}"/>
              </a:ext>
            </a:extLst>
          </p:cNvPr>
          <p:cNvSpPr/>
          <p:nvPr/>
        </p:nvSpPr>
        <p:spPr>
          <a:xfrm rot="2651369">
            <a:off x="5437082" y="1552017"/>
            <a:ext cx="168160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B0C7A-403A-41B5-9FCF-006B934179F7}"/>
              </a:ext>
            </a:extLst>
          </p:cNvPr>
          <p:cNvSpPr/>
          <p:nvPr/>
        </p:nvSpPr>
        <p:spPr>
          <a:xfrm rot="2651369">
            <a:off x="6403612" y="2549871"/>
            <a:ext cx="161824" cy="1206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289DF3-EB75-439F-A53C-2100AEE91D0A}"/>
              </a:ext>
            </a:extLst>
          </p:cNvPr>
          <p:cNvSpPr/>
          <p:nvPr/>
        </p:nvSpPr>
        <p:spPr>
          <a:xfrm>
            <a:off x="5900296" y="3661216"/>
            <a:ext cx="158412" cy="903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14D74E-3A0A-4FCB-BDEA-826C786BDB0D}"/>
              </a:ext>
            </a:extLst>
          </p:cNvPr>
          <p:cNvSpPr/>
          <p:nvPr/>
        </p:nvSpPr>
        <p:spPr>
          <a:xfrm>
            <a:off x="5892664" y="4620839"/>
            <a:ext cx="164717" cy="777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9BC82A-9E64-4839-8F03-6A92CD24EA52}"/>
              </a:ext>
            </a:extLst>
          </p:cNvPr>
          <p:cNvSpPr/>
          <p:nvPr/>
        </p:nvSpPr>
        <p:spPr>
          <a:xfrm>
            <a:off x="5898970" y="5580460"/>
            <a:ext cx="158412" cy="3882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877924-608A-4C0C-95B9-FE2D5919BC31}"/>
              </a:ext>
            </a:extLst>
          </p:cNvPr>
          <p:cNvSpPr/>
          <p:nvPr/>
        </p:nvSpPr>
        <p:spPr>
          <a:xfrm>
            <a:off x="5900769" y="1268119"/>
            <a:ext cx="156613" cy="3242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171FC-2966-4A9F-B513-CD00B963BAE7}"/>
              </a:ext>
            </a:extLst>
          </p:cNvPr>
          <p:cNvSpPr/>
          <p:nvPr/>
        </p:nvSpPr>
        <p:spPr>
          <a:xfrm>
            <a:off x="6770537" y="2526681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8DACC3-D23A-4CFA-9667-FAC818344D23}"/>
              </a:ext>
            </a:extLst>
          </p:cNvPr>
          <p:cNvSpPr/>
          <p:nvPr/>
        </p:nvSpPr>
        <p:spPr>
          <a:xfrm>
            <a:off x="4927909" y="2526681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C002C9-4BB7-416D-9145-6CA812005F37}"/>
              </a:ext>
            </a:extLst>
          </p:cNvPr>
          <p:cNvSpPr/>
          <p:nvPr/>
        </p:nvSpPr>
        <p:spPr>
          <a:xfrm>
            <a:off x="5794182" y="1579758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A61390-D365-4551-8E29-BC3557879F92}"/>
              </a:ext>
            </a:extLst>
          </p:cNvPr>
          <p:cNvSpPr/>
          <p:nvPr/>
        </p:nvSpPr>
        <p:spPr>
          <a:xfrm>
            <a:off x="5795523" y="3473604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EAF4CF-BE82-4C54-B430-3537384015B8}"/>
              </a:ext>
            </a:extLst>
          </p:cNvPr>
          <p:cNvSpPr/>
          <p:nvPr/>
        </p:nvSpPr>
        <p:spPr>
          <a:xfrm>
            <a:off x="5794182" y="4420527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8F5680-0177-4816-BE07-27398A0AE9DD}"/>
              </a:ext>
            </a:extLst>
          </p:cNvPr>
          <p:cNvSpPr/>
          <p:nvPr/>
        </p:nvSpPr>
        <p:spPr>
          <a:xfrm>
            <a:off x="5794181" y="5367450"/>
            <a:ext cx="367991" cy="25647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B46FB23D-E7D2-4FD6-987A-1397005FD5CA}"/>
              </a:ext>
            </a:extLst>
          </p:cNvPr>
          <p:cNvSpPr/>
          <p:nvPr/>
        </p:nvSpPr>
        <p:spPr>
          <a:xfrm>
            <a:off x="6659077" y="2842066"/>
            <a:ext cx="137160" cy="1371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09E23B0C-61C8-42D0-B68C-B9B1395CAB94}"/>
              </a:ext>
            </a:extLst>
          </p:cNvPr>
          <p:cNvSpPr/>
          <p:nvPr/>
        </p:nvSpPr>
        <p:spPr>
          <a:xfrm>
            <a:off x="5227320" y="2842066"/>
            <a:ext cx="137160" cy="1371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6A37A23-8B0F-46A2-9F5F-25030E6C849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7208520" cy="7106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Stream Graph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3540427-1687-434E-9912-F00221629020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3054363" cy="317076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Static pop, push rates</a:t>
            </a:r>
          </a:p>
        </p:txBody>
      </p:sp>
      <p:sp>
        <p:nvSpPr>
          <p:cNvPr id="43" name="Oval 8">
            <a:extLst>
              <a:ext uri="{FF2B5EF4-FFF2-40B4-BE49-F238E27FC236}">
                <a16:creationId xmlns:a16="http://schemas.microsoft.com/office/drawing/2014/main" id="{0DDA92FC-F7F8-4CA7-9871-258C7B87AB40}"/>
              </a:ext>
            </a:extLst>
          </p:cNvPr>
          <p:cNvSpPr/>
          <p:nvPr/>
        </p:nvSpPr>
        <p:spPr>
          <a:xfrm>
            <a:off x="6228659" y="3273878"/>
            <a:ext cx="137160" cy="1371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1A7945D2-7FC0-4652-8EF3-C2D917E3DBB5}"/>
              </a:ext>
            </a:extLst>
          </p:cNvPr>
          <p:cNvSpPr/>
          <p:nvPr/>
        </p:nvSpPr>
        <p:spPr>
          <a:xfrm>
            <a:off x="5679246" y="3268101"/>
            <a:ext cx="137160" cy="13716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id="{D4B31FC0-99C6-430C-8B80-39FCC38B3351}"/>
              </a:ext>
            </a:extLst>
          </p:cNvPr>
          <p:cNvSpPr/>
          <p:nvPr/>
        </p:nvSpPr>
        <p:spPr>
          <a:xfrm>
            <a:off x="5913869" y="425275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7C694436-A417-41D0-B5A1-BB790C79B553}"/>
              </a:ext>
            </a:extLst>
          </p:cNvPr>
          <p:cNvSpPr/>
          <p:nvPr/>
        </p:nvSpPr>
        <p:spPr>
          <a:xfrm>
            <a:off x="5913869" y="408410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2">
            <a:extLst>
              <a:ext uri="{FF2B5EF4-FFF2-40B4-BE49-F238E27FC236}">
                <a16:creationId xmlns:a16="http://schemas.microsoft.com/office/drawing/2014/main" id="{B162CD78-0D3E-4699-AB5C-46DD30A5B865}"/>
              </a:ext>
            </a:extLst>
          </p:cNvPr>
          <p:cNvSpPr/>
          <p:nvPr/>
        </p:nvSpPr>
        <p:spPr>
          <a:xfrm>
            <a:off x="5909493" y="391904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1">
            <a:extLst>
              <a:ext uri="{FF2B5EF4-FFF2-40B4-BE49-F238E27FC236}">
                <a16:creationId xmlns:a16="http://schemas.microsoft.com/office/drawing/2014/main" id="{64B64EE4-6EBD-4329-92AB-CF191E767B91}"/>
              </a:ext>
            </a:extLst>
          </p:cNvPr>
          <p:cNvSpPr/>
          <p:nvPr/>
        </p:nvSpPr>
        <p:spPr>
          <a:xfrm>
            <a:off x="5913869" y="375932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8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9" grpId="0" animBg="1"/>
      <p:bldP spid="28" grpId="0" animBg="1"/>
      <p:bldP spid="43" grpId="0" animBg="1"/>
      <p:bldP spid="44" grpId="0" animBg="1"/>
      <p:bldP spid="48" grpId="0" animBg="1"/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1825</TotalTime>
  <Words>836</Words>
  <Application>Microsoft Office PowerPoint</Application>
  <PresentationFormat>Widescreen</PresentationFormat>
  <Paragraphs>224</Paragraphs>
  <Slides>40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Gill Sans MT</vt:lpstr>
      <vt:lpstr>Times New Roman</vt:lpstr>
      <vt:lpstr>Retrospect</vt:lpstr>
      <vt:lpstr>Gloss: Seamless Live Reconfiguration and Reoptimization of Stream Programs</vt:lpstr>
      <vt:lpstr>PowerPoint Presentation</vt:lpstr>
      <vt:lpstr>Programs on Modern Hardware Environments (Datacenters/Clouds)</vt:lpstr>
      <vt:lpstr>Programs on Modern Hardware Environments (Datacenters/Clouds)</vt:lpstr>
      <vt:lpstr>Programs on Modern Hardware Environments (Datacenters/Clouds)</vt:lpstr>
      <vt:lpstr>Our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Two-phase recompilation</vt:lpstr>
      <vt:lpstr>Two-phase recompilation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Sumanaruban Rajadurai</dc:creator>
  <cp:lastModifiedBy>Sumanaruban Rajadurai</cp:lastModifiedBy>
  <cp:revision>485</cp:revision>
  <dcterms:created xsi:type="dcterms:W3CDTF">2018-03-06T01:43:20Z</dcterms:created>
  <dcterms:modified xsi:type="dcterms:W3CDTF">2018-03-27T07:36:43Z</dcterms:modified>
</cp:coreProperties>
</file>