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332" r:id="rId3"/>
    <p:sldId id="258" r:id="rId4"/>
    <p:sldId id="363" r:id="rId5"/>
    <p:sldId id="270" r:id="rId6"/>
    <p:sldId id="334" r:id="rId7"/>
    <p:sldId id="333" r:id="rId8"/>
    <p:sldId id="273" r:id="rId9"/>
    <p:sldId id="272" r:id="rId10"/>
    <p:sldId id="276" r:id="rId11"/>
    <p:sldId id="360" r:id="rId12"/>
    <p:sldId id="361" r:id="rId13"/>
    <p:sldId id="359" r:id="rId14"/>
    <p:sldId id="345" r:id="rId15"/>
    <p:sldId id="362" r:id="rId16"/>
    <p:sldId id="278" r:id="rId17"/>
    <p:sldId id="352" r:id="rId18"/>
    <p:sldId id="324" r:id="rId19"/>
    <p:sldId id="315" r:id="rId20"/>
    <p:sldId id="335" r:id="rId21"/>
    <p:sldId id="348" r:id="rId22"/>
    <p:sldId id="350" r:id="rId23"/>
    <p:sldId id="329" r:id="rId24"/>
    <p:sldId id="327" r:id="rId25"/>
    <p:sldId id="263" r:id="rId26"/>
    <p:sldId id="31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70506"/>
  </p:normalViewPr>
  <p:slideViewPr>
    <p:cSldViewPr snapToGrid="0" snapToObjects="1">
      <p:cViewPr>
        <p:scale>
          <a:sx n="73" d="100"/>
          <a:sy n="73" d="100"/>
        </p:scale>
        <p:origin x="4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7.926613498</c:v>
                </c:pt>
                <c:pt idx="1">
                  <c:v>3.9894015679999999</c:v>
                </c:pt>
                <c:pt idx="2">
                  <c:v>2.0262605009999999</c:v>
                </c:pt>
                <c:pt idx="3">
                  <c:v>1.034659985</c:v>
                </c:pt>
                <c:pt idx="4">
                  <c:v>0.54153554999999998</c:v>
                </c:pt>
                <c:pt idx="5">
                  <c:v>0.29703087500000003</c:v>
                </c:pt>
                <c:pt idx="6">
                  <c:v>0.19348101200000001</c:v>
                </c:pt>
                <c:pt idx="7">
                  <c:v>0.15065753900000001</c:v>
                </c:pt>
                <c:pt idx="8">
                  <c:v>0.11450378899999999</c:v>
                </c:pt>
                <c:pt idx="9">
                  <c:v>9.4100509999999998E-2</c:v>
                </c:pt>
                <c:pt idx="10">
                  <c:v>8.3438228000000003E-2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B5-9443-A5CA-393E1684B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0.62223816399999998</c:v>
                </c:pt>
                <c:pt idx="1">
                  <c:v>0.186639375</c:v>
                </c:pt>
                <c:pt idx="2">
                  <c:v>4.3188935999999997E-2</c:v>
                </c:pt>
                <c:pt idx="3">
                  <c:v>9.4808529999999992E-3</c:v>
                </c:pt>
                <c:pt idx="4">
                  <c:v>2.0284399999999998E-3</c:v>
                </c:pt>
                <c:pt idx="5">
                  <c:v>4.8170599999999999E-4</c:v>
                </c:pt>
                <c:pt idx="6">
                  <c:v>1.71256E-4</c:v>
                </c:pt>
                <c:pt idx="7">
                  <c:v>1.0548999999999999E-4</c:v>
                </c:pt>
                <c:pt idx="8" formatCode="0.00E+00">
                  <c:v>7.6046999999999999E-5</c:v>
                </c:pt>
                <c:pt idx="9" formatCode="0.00E+00">
                  <c:v>6.4203999999999997E-5</c:v>
                </c:pt>
                <c:pt idx="10" formatCode="0.00E+00">
                  <c:v>6.1792999999999996E-5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B5-9443-A5CA-393E1684B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Number of Tensors in Online Tool Queries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Tensors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Sheet1!$A$2:$A$35</c:f>
              <c:numCache>
                <c:formatCode>General</c:formatCode>
                <c:ptCount val="3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10</c:v>
                </c:pt>
                <c:pt idx="1">
                  <c:v>48</c:v>
                </c:pt>
                <c:pt idx="2">
                  <c:v>218</c:v>
                </c:pt>
                <c:pt idx="3">
                  <c:v>497</c:v>
                </c:pt>
                <c:pt idx="4">
                  <c:v>740</c:v>
                </c:pt>
                <c:pt idx="5">
                  <c:v>603</c:v>
                </c:pt>
                <c:pt idx="6">
                  <c:v>268</c:v>
                </c:pt>
                <c:pt idx="7">
                  <c:v>136</c:v>
                </c:pt>
                <c:pt idx="8">
                  <c:v>82</c:v>
                </c:pt>
                <c:pt idx="9">
                  <c:v>63</c:v>
                </c:pt>
                <c:pt idx="10">
                  <c:v>23</c:v>
                </c:pt>
                <c:pt idx="11">
                  <c:v>22</c:v>
                </c:pt>
                <c:pt idx="12">
                  <c:v>10</c:v>
                </c:pt>
                <c:pt idx="13">
                  <c:v>5</c:v>
                </c:pt>
                <c:pt idx="14">
                  <c:v>4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3</c:v>
                </c:pt>
                <c:pt idx="3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2-554F-8A1B-2D2290EFA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337174672"/>
        <c:axId val="1318787440"/>
      </c:barChart>
      <c:catAx>
        <c:axId val="133717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Tensors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787440"/>
        <c:crosses val="autoZero"/>
        <c:auto val="1"/>
        <c:lblAlgn val="ctr"/>
        <c:lblOffset val="100"/>
        <c:noMultiLvlLbl val="0"/>
      </c:catAx>
      <c:valAx>
        <c:axId val="1318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Kernel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1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Indices in Online Tool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27</c:v>
                </c:pt>
                <c:pt idx="1">
                  <c:v>231</c:v>
                </c:pt>
                <c:pt idx="2">
                  <c:v>786</c:v>
                </c:pt>
                <c:pt idx="3">
                  <c:v>812</c:v>
                </c:pt>
                <c:pt idx="4">
                  <c:v>493</c:v>
                </c:pt>
                <c:pt idx="5">
                  <c:v>167</c:v>
                </c:pt>
                <c:pt idx="6">
                  <c:v>105</c:v>
                </c:pt>
                <c:pt idx="7">
                  <c:v>40</c:v>
                </c:pt>
                <c:pt idx="8">
                  <c:v>33</c:v>
                </c:pt>
                <c:pt idx="9">
                  <c:v>19</c:v>
                </c:pt>
                <c:pt idx="10">
                  <c:v>14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C1-9148-BFA8-6265202BA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337174672"/>
        <c:axId val="1318787440"/>
      </c:barChart>
      <c:catAx>
        <c:axId val="133717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Indices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787440"/>
        <c:crosses val="autoZero"/>
        <c:auto val="1"/>
        <c:lblAlgn val="ctr"/>
        <c:lblOffset val="100"/>
        <c:noMultiLvlLbl val="0"/>
      </c:catAx>
      <c:valAx>
        <c:axId val="1318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Kernel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1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57925368024648"/>
          <c:y val="0.5502953344465541"/>
          <c:w val="0.70290311537144812"/>
          <c:h val="0.23231888674242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7.926613498</c:v>
                </c:pt>
                <c:pt idx="1">
                  <c:v>3.9894015679999999</c:v>
                </c:pt>
                <c:pt idx="2">
                  <c:v>2.0262605009999999</c:v>
                </c:pt>
                <c:pt idx="3">
                  <c:v>1.034659985</c:v>
                </c:pt>
                <c:pt idx="4">
                  <c:v>0.54153554999999998</c:v>
                </c:pt>
                <c:pt idx="5">
                  <c:v>0.29703087500000003</c:v>
                </c:pt>
                <c:pt idx="6">
                  <c:v>0.19348101200000001</c:v>
                </c:pt>
                <c:pt idx="7">
                  <c:v>0.15065753900000001</c:v>
                </c:pt>
                <c:pt idx="8">
                  <c:v>0.11450378899999999</c:v>
                </c:pt>
                <c:pt idx="9">
                  <c:v>9.4100509999999998E-2</c:v>
                </c:pt>
                <c:pt idx="10">
                  <c:v>8.3438228000000003E-2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B5-9443-A5CA-393E1684BA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0.62223816399999998</c:v>
                </c:pt>
                <c:pt idx="1">
                  <c:v>0.186639375</c:v>
                </c:pt>
                <c:pt idx="2">
                  <c:v>4.3188935999999997E-2</c:v>
                </c:pt>
                <c:pt idx="3">
                  <c:v>9.4808529999999992E-3</c:v>
                </c:pt>
                <c:pt idx="4">
                  <c:v>2.0284399999999998E-3</c:v>
                </c:pt>
                <c:pt idx="5">
                  <c:v>4.8170599999999999E-4</c:v>
                </c:pt>
                <c:pt idx="6">
                  <c:v>1.71256E-4</c:v>
                </c:pt>
                <c:pt idx="7">
                  <c:v>1.0548999999999999E-4</c:v>
                </c:pt>
                <c:pt idx="8" formatCode="0.00E+00">
                  <c:v>7.6046999999999999E-5</c:v>
                </c:pt>
                <c:pt idx="9" formatCode="0.00E+00">
                  <c:v>6.4203999999999997E-5</c:v>
                </c:pt>
                <c:pt idx="10" formatCode="0.00E+00">
                  <c:v>6.1792999999999996E-5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B5-9443-A5CA-393E1684B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98791319563316"/>
          <c:y val="4.1274660805480964E-2"/>
          <c:w val="0.10838173760888585"/>
          <c:h val="0.17611548447856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SpMV2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1.8094899840000001</c:v>
                </c:pt>
                <c:pt idx="1">
                  <c:v>0.46727284299999999</c:v>
                </c:pt>
                <c:pt idx="2">
                  <c:v>0.134094515</c:v>
                </c:pt>
                <c:pt idx="3">
                  <c:v>4.0478354000000001E-2</c:v>
                </c:pt>
                <c:pt idx="4">
                  <c:v>1.2847854000000001E-2</c:v>
                </c:pt>
                <c:pt idx="5">
                  <c:v>4.2448720000000002E-3</c:v>
                </c:pt>
                <c:pt idx="6">
                  <c:v>1.510649E-3</c:v>
                </c:pt>
                <c:pt idx="7">
                  <c:v>6.2242500000000002E-4</c:v>
                </c:pt>
                <c:pt idx="8">
                  <c:v>2.9888000000000001E-4</c:v>
                </c:pt>
                <c:pt idx="9" formatCode="0.00E+00">
                  <c:v>1.6398500000000001E-4</c:v>
                </c:pt>
                <c:pt idx="10" formatCode="0.00E+00">
                  <c:v>7.8522000000000005E-5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F9-824F-9865-502E04058C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1.1558361E-2</c:v>
                </c:pt>
                <c:pt idx="1">
                  <c:v>5.6460060000000003E-3</c:v>
                </c:pt>
                <c:pt idx="2">
                  <c:v>2.2817620000000001E-3</c:v>
                </c:pt>
                <c:pt idx="3">
                  <c:v>1.1701769999999999E-3</c:v>
                </c:pt>
                <c:pt idx="4">
                  <c:v>6.5914100000000002E-4</c:v>
                </c:pt>
                <c:pt idx="5">
                  <c:v>4.1873000000000002E-4</c:v>
                </c:pt>
                <c:pt idx="6">
                  <c:v>3.30444E-4</c:v>
                </c:pt>
                <c:pt idx="7">
                  <c:v>2.8097499999999999E-4</c:v>
                </c:pt>
                <c:pt idx="8">
                  <c:v>2.32127E-4</c:v>
                </c:pt>
                <c:pt idx="9">
                  <c:v>1.6952300000000001E-4</c:v>
                </c:pt>
                <c:pt idx="10">
                  <c:v>1.09823E-4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F9-824F-9865-502E04058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SpGEMM2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31.823274817000001</c:v>
                </c:pt>
                <c:pt idx="1">
                  <c:v>7.9843797360000002</c:v>
                </c:pt>
                <c:pt idx="2">
                  <c:v>1.988908114</c:v>
                </c:pt>
                <c:pt idx="3">
                  <c:v>0.50757985299999997</c:v>
                </c:pt>
                <c:pt idx="4">
                  <c:v>0.13447877999999999</c:v>
                </c:pt>
                <c:pt idx="5">
                  <c:v>5.2941531E-2</c:v>
                </c:pt>
                <c:pt idx="6">
                  <c:v>2.9541077999999998E-2</c:v>
                </c:pt>
                <c:pt idx="7">
                  <c:v>2.2256723999999999E-2</c:v>
                </c:pt>
                <c:pt idx="8">
                  <c:v>2.1828626E-2</c:v>
                </c:pt>
                <c:pt idx="9">
                  <c:v>2.1533459000000001E-2</c:v>
                </c:pt>
                <c:pt idx="10">
                  <c:v>2.1137584000000001E-2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6F-9A43-80C2-8ABC0AD6D9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0.138853383</c:v>
                </c:pt>
                <c:pt idx="1">
                  <c:v>8.7904045E-2</c:v>
                </c:pt>
                <c:pt idx="2">
                  <c:v>4.6892468E-2</c:v>
                </c:pt>
                <c:pt idx="3">
                  <c:v>3.0205839000000002E-2</c:v>
                </c:pt>
                <c:pt idx="4">
                  <c:v>1.6687637000000002E-2</c:v>
                </c:pt>
                <c:pt idx="5">
                  <c:v>7.1370729999999999E-3</c:v>
                </c:pt>
                <c:pt idx="6">
                  <c:v>4.1526280000000002E-3</c:v>
                </c:pt>
                <c:pt idx="7">
                  <c:v>2.4476709999999998E-3</c:v>
                </c:pt>
                <c:pt idx="8">
                  <c:v>1.441543E-3</c:v>
                </c:pt>
                <c:pt idx="9">
                  <c:v>8.71487E-4</c:v>
                </c:pt>
                <c:pt idx="10">
                  <c:v>6.1366299999999997E-4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6F-9A43-80C2-8ABC0AD6D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SpMTTKRP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7.1853519080000003</c:v>
                </c:pt>
                <c:pt idx="1">
                  <c:v>5.1774532459999998</c:v>
                </c:pt>
                <c:pt idx="2">
                  <c:v>4.0647825299999996</c:v>
                </c:pt>
                <c:pt idx="3">
                  <c:v>2.6833668159999999</c:v>
                </c:pt>
                <c:pt idx="4">
                  <c:v>1.2534472139999999</c:v>
                </c:pt>
                <c:pt idx="5">
                  <c:v>0.44858421500000001</c:v>
                </c:pt>
                <c:pt idx="6">
                  <c:v>0.140894457</c:v>
                </c:pt>
                <c:pt idx="7">
                  <c:v>4.2270038000000003E-2</c:v>
                </c:pt>
                <c:pt idx="8">
                  <c:v>1.3081229999999999E-2</c:v>
                </c:pt>
                <c:pt idx="9">
                  <c:v>6.2356390000000003E-3</c:v>
                </c:pt>
                <c:pt idx="10">
                  <c:v>3.6760059999999999E-3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AC-9041-B387-7FFD9CF8CE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0.167220228</c:v>
                </c:pt>
                <c:pt idx="1">
                  <c:v>5.6309829999999998E-2</c:v>
                </c:pt>
                <c:pt idx="2">
                  <c:v>1.5272846E-2</c:v>
                </c:pt>
                <c:pt idx="3">
                  <c:v>4.3537649999999999E-3</c:v>
                </c:pt>
                <c:pt idx="4">
                  <c:v>1.005702E-3</c:v>
                </c:pt>
                <c:pt idx="5">
                  <c:v>1.84544E-4</c:v>
                </c:pt>
                <c:pt idx="6" formatCode="0.00E+00">
                  <c:v>5.3108E-5</c:v>
                </c:pt>
                <c:pt idx="7" formatCode="0.00E+00">
                  <c:v>1.7399000000000001E-5</c:v>
                </c:pt>
                <c:pt idx="8" formatCode="0.00E+00">
                  <c:v>1.4209999999999999E-5</c:v>
                </c:pt>
                <c:pt idx="9" formatCode="0.00E+00">
                  <c:v>1.3225E-5</c:v>
                </c:pt>
                <c:pt idx="10" formatCode="0.00E+00">
                  <c:v>1.3763E-5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AC-9041-B387-7FFD9CF8C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SpMV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5.2285099999999996E-3</c:v>
                </c:pt>
                <c:pt idx="1">
                  <c:v>2.1772900000000001E-3</c:v>
                </c:pt>
                <c:pt idx="2">
                  <c:v>1.0269560000000001E-3</c:v>
                </c:pt>
                <c:pt idx="3">
                  <c:v>5.4860200000000003E-4</c:v>
                </c:pt>
                <c:pt idx="4">
                  <c:v>3.1064100000000001E-4</c:v>
                </c:pt>
                <c:pt idx="5">
                  <c:v>2.0687400000000001E-4</c:v>
                </c:pt>
                <c:pt idx="6">
                  <c:v>1.6298199999999999E-4</c:v>
                </c:pt>
                <c:pt idx="7">
                  <c:v>1.34726E-4</c:v>
                </c:pt>
                <c:pt idx="8">
                  <c:v>1.07061E-4</c:v>
                </c:pt>
                <c:pt idx="9" formatCode="0.00E+00">
                  <c:v>7.8720999999999994E-5</c:v>
                </c:pt>
                <c:pt idx="10" formatCode="0.00E+00">
                  <c:v>5.2957000000000001E-5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9-4B43-A708-88BF5F96A7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5.5473900000000001E-3</c:v>
                </c:pt>
                <c:pt idx="1">
                  <c:v>2.2374650000000001E-3</c:v>
                </c:pt>
                <c:pt idx="2">
                  <c:v>1.041749E-3</c:v>
                </c:pt>
                <c:pt idx="3">
                  <c:v>5.4742799999999998E-4</c:v>
                </c:pt>
                <c:pt idx="4">
                  <c:v>3.0813800000000001E-4</c:v>
                </c:pt>
                <c:pt idx="5">
                  <c:v>2.0924800000000001E-4</c:v>
                </c:pt>
                <c:pt idx="6">
                  <c:v>1.63275E-4</c:v>
                </c:pt>
                <c:pt idx="7">
                  <c:v>1.3430199999999999E-4</c:v>
                </c:pt>
                <c:pt idx="8">
                  <c:v>1.05392E-4</c:v>
                </c:pt>
                <c:pt idx="9" formatCode="0.00E+00">
                  <c:v>7.8310000000000001E-5</c:v>
                </c:pt>
                <c:pt idx="10" formatCode="0.00E+00">
                  <c:v>5.2777E-5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39-4B43-A708-88BF5F96A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SpGEMM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7.926613498</c:v>
                </c:pt>
                <c:pt idx="1">
                  <c:v>3.9894015679999999</c:v>
                </c:pt>
                <c:pt idx="2">
                  <c:v>2.0262605009999999</c:v>
                </c:pt>
                <c:pt idx="3">
                  <c:v>1.034659985</c:v>
                </c:pt>
                <c:pt idx="4">
                  <c:v>0.54153554999999998</c:v>
                </c:pt>
                <c:pt idx="5">
                  <c:v>0.29703087500000003</c:v>
                </c:pt>
                <c:pt idx="6">
                  <c:v>0.19348101200000001</c:v>
                </c:pt>
                <c:pt idx="7">
                  <c:v>0.15065753900000001</c:v>
                </c:pt>
                <c:pt idx="8">
                  <c:v>0.11450378899999999</c:v>
                </c:pt>
                <c:pt idx="9">
                  <c:v>9.4100509999999998E-2</c:v>
                </c:pt>
                <c:pt idx="10">
                  <c:v>8.3438228000000003E-2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EA-C24E-B437-2D11D81D34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0.62223816399999998</c:v>
                </c:pt>
                <c:pt idx="1">
                  <c:v>0.186639375</c:v>
                </c:pt>
                <c:pt idx="2">
                  <c:v>4.3188935999999997E-2</c:v>
                </c:pt>
                <c:pt idx="3">
                  <c:v>9.4808529999999992E-3</c:v>
                </c:pt>
                <c:pt idx="4">
                  <c:v>2.0284399999999998E-3</c:v>
                </c:pt>
                <c:pt idx="5">
                  <c:v>4.8170599999999999E-4</c:v>
                </c:pt>
                <c:pt idx="6">
                  <c:v>1.71256E-4</c:v>
                </c:pt>
                <c:pt idx="7">
                  <c:v>1.0548999999999999E-4</c:v>
                </c:pt>
                <c:pt idx="8" formatCode="0.00E+00">
                  <c:v>7.6046999999999999E-5</c:v>
                </c:pt>
                <c:pt idx="9" formatCode="0.00E+00">
                  <c:v>6.4203999999999997E-5</c:v>
                </c:pt>
                <c:pt idx="10" formatCode="0.00E+00">
                  <c:v>6.1792999999999996E-5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EA-C24E-B437-2D11D81D3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SpGEMMH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2.2718066270000001</c:v>
                </c:pt>
                <c:pt idx="1">
                  <c:v>1.1147584829999999</c:v>
                </c:pt>
                <c:pt idx="2">
                  <c:v>0.53506356700000002</c:v>
                </c:pt>
                <c:pt idx="3">
                  <c:v>0.24497482400000001</c:v>
                </c:pt>
                <c:pt idx="4">
                  <c:v>0.11048387599999999</c:v>
                </c:pt>
                <c:pt idx="5">
                  <c:v>5.6144315E-2</c:v>
                </c:pt>
                <c:pt idx="6">
                  <c:v>3.3056389999999998E-2</c:v>
                </c:pt>
                <c:pt idx="7">
                  <c:v>2.6681831999999999E-2</c:v>
                </c:pt>
                <c:pt idx="8">
                  <c:v>2.5386782E-2</c:v>
                </c:pt>
                <c:pt idx="9">
                  <c:v>2.4928611999999999E-2</c:v>
                </c:pt>
                <c:pt idx="10">
                  <c:v>2.4752484000000002E-2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65-1B46-BE08-EA64D0DB10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Tuned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1.5625E-2</c:v>
                </c:pt>
                <c:pt idx="1">
                  <c:v>7.8125E-3</c:v>
                </c:pt>
                <c:pt idx="2">
                  <c:v>3.90625E-3</c:v>
                </c:pt>
                <c:pt idx="3">
                  <c:v>1.953125E-3</c:v>
                </c:pt>
                <c:pt idx="4">
                  <c:v>9.765625E-4</c:v>
                </c:pt>
                <c:pt idx="5">
                  <c:v>4.8828125E-4</c:v>
                </c:pt>
                <c:pt idx="6">
                  <c:v>2.44140625E-4</c:v>
                </c:pt>
                <c:pt idx="7">
                  <c:v>1.220703125E-4</c:v>
                </c:pt>
                <c:pt idx="8" formatCode="0.00E+00">
                  <c:v>6.103515625E-5</c:v>
                </c:pt>
                <c:pt idx="9" formatCode="0.00E+00">
                  <c:v>3.0517578125E-5</c:v>
                </c:pt>
                <c:pt idx="10" formatCode="0.00E+00">
                  <c:v>1.52587890625E-5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1.1218129999999999E-3</c:v>
                </c:pt>
                <c:pt idx="1">
                  <c:v>3.5386199999999998E-4</c:v>
                </c:pt>
                <c:pt idx="2">
                  <c:v>1.7262500000000001E-4</c:v>
                </c:pt>
                <c:pt idx="3">
                  <c:v>1.02654E-4</c:v>
                </c:pt>
                <c:pt idx="4" formatCode="0.00E+00">
                  <c:v>6.9246999999999996E-5</c:v>
                </c:pt>
                <c:pt idx="5" formatCode="0.00E+00">
                  <c:v>4.3906000000000003E-5</c:v>
                </c:pt>
                <c:pt idx="6" formatCode="0.00E+00">
                  <c:v>2.7248000000000001E-5</c:v>
                </c:pt>
                <c:pt idx="7" formatCode="0.00E+00">
                  <c:v>1.8542E-5</c:v>
                </c:pt>
                <c:pt idx="8" formatCode="0.00E+00">
                  <c:v>1.5044E-5</c:v>
                </c:pt>
                <c:pt idx="9" formatCode="0.00E+00">
                  <c:v>1.3378E-5</c:v>
                </c:pt>
                <c:pt idx="10" formatCode="0.00E+00">
                  <c:v>1.207E-5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65-1B46-BE08-EA64D0DB1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5280"/>
        <c:axId val="87972320"/>
      </c:scatterChart>
      <c:valAx>
        <c:axId val="1935585280"/>
        <c:scaling>
          <c:logBase val="10"/>
          <c:orientation val="maxMin"/>
          <c:max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1 -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72320"/>
        <c:crossesAt val="1.0000000000000004E-5"/>
        <c:crossBetween val="midCat"/>
      </c:valAx>
      <c:valAx>
        <c:axId val="87972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8528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 Loop Depth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SpMV</c:v>
                </c:pt>
                <c:pt idx="1">
                  <c:v>SpMV2</c:v>
                </c:pt>
                <c:pt idx="2">
                  <c:v>SpMTTKRP</c:v>
                </c:pt>
                <c:pt idx="3">
                  <c:v>SpGEMM</c:v>
                </c:pt>
                <c:pt idx="4">
                  <c:v>SpGEMM2</c:v>
                </c:pt>
                <c:pt idx="5">
                  <c:v>SpGEMMH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144</c:v>
                </c:pt>
                <c:pt idx="2">
                  <c:v>3631104</c:v>
                </c:pt>
                <c:pt idx="3">
                  <c:v>96</c:v>
                </c:pt>
                <c:pt idx="4">
                  <c:v>20736</c:v>
                </c:pt>
                <c:pt idx="5">
                  <c:v>102272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E-3A47-98F6-EE9A4C1B4C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Asymptotic Frontier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SpMV</c:v>
                </c:pt>
                <c:pt idx="1">
                  <c:v>SpMV2</c:v>
                </c:pt>
                <c:pt idx="2">
                  <c:v>SpMTTKRP</c:v>
                </c:pt>
                <c:pt idx="3">
                  <c:v>SpGEMM</c:v>
                </c:pt>
                <c:pt idx="4">
                  <c:v>SpGEMM2</c:v>
                </c:pt>
                <c:pt idx="5">
                  <c:v>SpGEMMH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28</c:v>
                </c:pt>
                <c:pt idx="3">
                  <c:v>12</c:v>
                </c:pt>
                <c:pt idx="4">
                  <c:v>292</c:v>
                </c:pt>
                <c:pt idx="5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AE-3A47-98F6-EE9A4C1B4C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Min Loop Depth (TACO)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SpMV</c:v>
                </c:pt>
                <c:pt idx="1">
                  <c:v>SpMV2</c:v>
                </c:pt>
                <c:pt idx="2">
                  <c:v>SpMTTKRP</c:v>
                </c:pt>
                <c:pt idx="3">
                  <c:v>SpGEMM</c:v>
                </c:pt>
                <c:pt idx="4">
                  <c:v>SpGEMM2</c:v>
                </c:pt>
                <c:pt idx="5">
                  <c:v>SpGEMMH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384</c:v>
                </c:pt>
                <c:pt idx="3">
                  <c:v>16</c:v>
                </c:pt>
                <c:pt idx="4">
                  <c:v>32</c:v>
                </c:pt>
                <c:pt idx="5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AE-3A47-98F6-EE9A4C1B4C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Asymptotic Frontier (TACO)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SpMV</c:v>
                </c:pt>
                <c:pt idx="1">
                  <c:v>SpMV2</c:v>
                </c:pt>
                <c:pt idx="2">
                  <c:v>SpMTTKRP</c:v>
                </c:pt>
                <c:pt idx="3">
                  <c:v>SpGEMM</c:v>
                </c:pt>
                <c:pt idx="4">
                  <c:v>SpGEMM2</c:v>
                </c:pt>
                <c:pt idx="5">
                  <c:v>SpGEMMH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</c:v>
                </c:pt>
                <c:pt idx="1">
                  <c:v>24</c:v>
                </c:pt>
                <c:pt idx="2">
                  <c:v>23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AE-3A47-98F6-EE9A4C1B4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9818783"/>
        <c:axId val="1167808111"/>
      </c:barChart>
      <c:catAx>
        <c:axId val="119981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808111"/>
        <c:crosses val="autoZero"/>
        <c:auto val="1"/>
        <c:lblAlgn val="ctr"/>
        <c:lblOffset val="100"/>
        <c:noMultiLvlLbl val="0"/>
      </c:catAx>
      <c:valAx>
        <c:axId val="116780811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Schedules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81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A5473-24E4-264A-9D69-39FB243C0362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0279B-52EF-194E-9410-AFAC31EB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AEF0D-6B68-1646-BCE5-8102B64B0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Too many options to implement by hand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Scientist can use compiler to write for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use TACO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Too many options to implement by hand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Scientist can use compiler to write for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Options are specified by schedule, but it’s too complicated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Too many options to implement by hand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Scientist can use compiler to write for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Options are specified by schedule, but it’s too complicated to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Autoscheduler</a:t>
            </a:r>
            <a:r>
              <a:rPr lang="en-US" dirty="0"/>
              <a:t> solves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Too many options to implement by hand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Scientist can use compiler to write for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Options are specified by schedule, but it’s too complicated to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Autoscheduler</a:t>
            </a:r>
            <a:r>
              <a:rPr lang="en-US" dirty="0"/>
              <a:t> solves this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 analysis uses polynomials (sums of products of dimensions)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good enough because of filters in sparse loops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runtime as set of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notation is more precise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1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2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Median of 6 tensors and 3 indices</a:t>
            </a:r>
          </a:p>
          <a:p>
            <a:pPr lvl="1"/>
            <a:r>
              <a:rPr lang="en-US" dirty="0"/>
              <a:t>Data independent analysis (run once per program, not per pattern)</a:t>
            </a:r>
          </a:p>
          <a:p>
            <a:pPr lvl="1"/>
            <a:r>
              <a:rPr lang="en-US" dirty="0"/>
              <a:t>Few time constraints, cache results on server</a:t>
            </a:r>
          </a:p>
          <a:p>
            <a:pPr lvl="1"/>
            <a:r>
              <a:rPr lang="en-US" dirty="0"/>
              <a:t>Starting point for online, data-dependent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3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equality, add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Label </a:t>
            </a:r>
            <a:r>
              <a:rPr lang="en-US"/>
              <a:t>unnecessary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F75B2-4CE3-D242-BFE8-5F6F7C007F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4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0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 only in loop ordering</a:t>
            </a:r>
          </a:p>
          <a:p>
            <a:r>
              <a:rPr lang="en-US" dirty="0"/>
              <a:t>Practitioners prefer </a:t>
            </a:r>
            <a:r>
              <a:rPr lang="en-US" dirty="0" err="1"/>
              <a:t>Gustavson’s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5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Patterns are uniform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Trends vary depending on the kernel, but trends nonetheless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Previous notations were not precise enough for sparsity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model explains practitioner choices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is possible to implement this analysis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There are many approaches (compilers and libraries) for sparse tensors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Researchers come up with new approaches every day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Autoscheduling is the last piece of technology we need to bring tensor compilers to mainstream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2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F75B2-4CE3-D242-BFE8-5F6F7C007F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4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comes after slide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F75B2-4CE3-D242-BFE8-5F6F7C007F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62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F75B2-4CE3-D242-BFE8-5F6F7C007F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factor of N speedup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optimizations equally applicable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Parallelize, Cache block, Unroll,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Asymptotic does not preclude this stuff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Cannot beat factor of N asymptotic speedup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 can always grow larger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Usually easy to spot by hand, also automated by e.g. TCE for more complex kernels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Asymptotic speedups usually overshadow all other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factor of N speedup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optimizations equally applicable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Parallelize, Cache block, Unroll,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Asymptotic does not preclude this stuff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Cannot beat factor of N asymptotic speedup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 can always grow larger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Under-discussed optimization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Asymptotic speedups usually overshadow all other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Sparse means mostly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Quite common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Graph Algorithms, Scientific applications, Neural Nets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Not surprise: Sparsity is connectivity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Dunbar says number of friends bounded by a constant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Opportunity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Skip Multiply by zero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Number of </a:t>
            </a:r>
            <a:r>
              <a:rPr lang="en-US" dirty="0" err="1"/>
              <a:t>nonzeros</a:t>
            </a:r>
            <a:r>
              <a:rPr lang="en-US" dirty="0"/>
              <a:t> growing slower than full matrix size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Might have constant number of </a:t>
            </a:r>
            <a:r>
              <a:rPr lang="en-US" dirty="0" err="1"/>
              <a:t>nonzeros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Sometimes full matrix not representable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challenges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Sparse programs behave differently than dense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9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0279B-52EF-194E-9410-AFAC31EBF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2EE8-01BD-77B9-A95B-27F68C86C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6EEE-B97A-939C-5DB0-BD4897654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A668-B0C2-E823-43F6-75AAA5F9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5A10-E7DB-D044-8E49-766CC9D476F1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7318-AF25-A12C-AB72-B71A054E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2099-04B9-8FDC-F62D-02E30C63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AB61-084B-51C5-6923-99A28A81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C5430-B082-FDFF-CF7E-374DE7B37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4BE6-CC23-6D0B-3DEB-BD1DAD18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E574-8105-DB40-A027-837A87F84A41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9B2F-2491-ECAC-FAD7-AC38AF32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1E7E-660E-E1E4-DFA9-11A9F117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1D438-B490-D474-E398-6143173B2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A744D-2F96-8082-CE2E-390AB745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CA44-E7C9-CDCE-7199-40411D8A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DD76-206E-FD4B-9BC5-A1CFE3509F0D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63F92-7033-B328-0B79-602ED32C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6E30-2213-3D63-4458-8FD85D9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1A85-A894-D676-8E9D-93BED5F7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5A48-5555-4D40-6804-5D16AD46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788D-95E9-BFDF-6451-0148940B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9F1C-72EC-E740-AA31-260254575717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2050-1F43-4447-7E59-7FE22FAE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2D23-F812-3305-62F6-AB2AE81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CC33-9581-349D-8A07-D4F988C1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B8E8-3F83-A3E1-885D-F57D6C0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9104-3A7E-B3E7-AA90-99E68B00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043A-47BE-9541-BF05-2DED542F58F2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BC30-5F32-280D-AA0F-5B7269C0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ADB2-68DA-8DD7-5DDD-4408CACE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CE64-8A8A-F5F3-9541-938D90EB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A0C-B46D-ED82-A781-74C419A10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9293-A4EF-DC53-74C0-A3C77B93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938E-124A-8CF1-EE42-0F507C72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A591-6D24-0E42-8AF2-ECB8F4F1B20E}" type="datetime1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1B60-21A3-6625-5E53-A6B173D7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B782F-A2D9-CBA5-B929-0FC706D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AD21-11CE-9370-6351-7406192D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3947-3EA2-C41D-260E-565142B7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D9ED9-3C31-C3AD-95E6-0BC07FB3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71C4A-3A1F-C49E-EEDD-6CEE87ABD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B862F-D6E5-3610-29EC-EB7917C0B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D2F9C-C5B1-6E13-9050-F4D09EA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D578-DB7B-2B4E-B752-1A4075CF3762}" type="datetime1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BC2F0-2359-38D9-0247-51768F5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CB991-1C2C-58DE-B2EF-37870A57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1707-1DA0-F50C-9474-D42F98D3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D6E90-D4C3-51E8-8B49-33504573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4022-730F-8646-9A5A-C93D9DEB8C67}" type="datetime1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97D44-F132-4910-6488-3B4BB0AE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3A995-23D8-4077-BACA-8C8F6484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570A5-1DAC-BDF8-0A60-FCEF5340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CC5-74D7-644E-91FA-7C913D3781BA}" type="datetime1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A2F9D-6316-AF7D-1891-1603869A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424BA-7175-344F-0A16-C4AEE68B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21D0-9448-1F5C-3714-AC11AEB7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07C4-39C5-90F7-9E3F-49023804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6C79E-88A6-406E-7158-31A221211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A97D-8967-D5DA-4ACD-7787775E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6F4A-A3DC-8640-9823-7FDB85420B66}" type="datetime1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0C93-ACFC-B2DB-9357-FCC9A47E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C359-33C8-A8F1-25E3-8B91A1B4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B66F-F7BC-62A6-3AE8-0C87DBAA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3BD6A-173C-AAF9-D9DE-61932035A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B0010-D1D5-838A-1A0B-88D7713BD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6EC5-D619-EDDF-85DE-30F7C350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B655-031B-FD4E-88F9-E07DB99D353C}" type="datetime1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9C847-5F49-BF19-9CA0-84FD1A14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27374-6A63-CB2B-F2F3-F731B246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ACDC1-BF53-87F3-6E70-16ACEF2A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1430-7959-7FC6-ACB4-5C1EDB2C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62F6-F38A-59E1-864A-793F402F5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397D-B916-B04E-AC00-B56840520984}" type="datetime1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6016-32F7-6B15-F9CC-2502A368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CADA-FBE8-CD4E-60D1-73C4999B5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AA65-6CC3-1E45-BE17-E6FD1C3A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commons.wikimedia.org%2Fwiki%2FFile%3AMIT_logo.svg&amp;psig=AOvVaw1AUydh9LGlDeJm4GMTdWK1&amp;ust=1654354718621000&amp;source=images&amp;cd=vfe&amp;ved=0CAwQjRxqFwoTCODyuNzFkfgCFQAAAAAdAAAAABAD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url?sa=i&amp;url=https%3A%2F%2Fidentity.stanford.edu%2Fvisual-identity%2Fstanford-logos%2F&amp;psig=AOvVaw0JOnoy2XAJFOGj1W9cdNmN&amp;ust=1654354730012000&amp;source=images&amp;cd=vfe&amp;ved=0CAwQjRxqFwoTCNibtuLFkfgCFQAAAAAdAAAAABAD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77.png"/><Relationship Id="rId21" Type="http://schemas.openxmlformats.org/officeDocument/2006/relationships/image" Target="../media/image102.png"/><Relationship Id="rId7" Type="http://schemas.openxmlformats.org/officeDocument/2006/relationships/image" Target="../media/image85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11" Type="http://schemas.openxmlformats.org/officeDocument/2006/relationships/image" Target="../media/image92.png"/><Relationship Id="rId5" Type="http://schemas.openxmlformats.org/officeDocument/2006/relationships/image" Target="../media/image81.png"/><Relationship Id="rId15" Type="http://schemas.openxmlformats.org/officeDocument/2006/relationships/image" Target="../media/image96.png"/><Relationship Id="rId10" Type="http://schemas.openxmlformats.org/officeDocument/2006/relationships/image" Target="../media/image90.png"/><Relationship Id="rId19" Type="http://schemas.openxmlformats.org/officeDocument/2006/relationships/image" Target="../media/image100.png"/><Relationship Id="rId4" Type="http://schemas.openxmlformats.org/officeDocument/2006/relationships/image" Target="../media/image79.png"/><Relationship Id="rId9" Type="http://schemas.openxmlformats.org/officeDocument/2006/relationships/image" Target="../media/image88.png"/><Relationship Id="rId14" Type="http://schemas.openxmlformats.org/officeDocument/2006/relationships/image" Target="../media/image95.png"/><Relationship Id="rId22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0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9.png"/><Relationship Id="rId21" Type="http://schemas.openxmlformats.org/officeDocument/2006/relationships/image" Target="../media/image151.png"/><Relationship Id="rId34" Type="http://schemas.openxmlformats.org/officeDocument/2006/relationships/image" Target="../media/image164.png"/><Relationship Id="rId42" Type="http://schemas.openxmlformats.org/officeDocument/2006/relationships/image" Target="../media/image172.png"/><Relationship Id="rId7" Type="http://schemas.openxmlformats.org/officeDocument/2006/relationships/image" Target="../media/image137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9.png"/><Relationship Id="rId41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0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2.png"/><Relationship Id="rId37" Type="http://schemas.openxmlformats.org/officeDocument/2006/relationships/image" Target="../media/image167.png"/><Relationship Id="rId40" Type="http://schemas.openxmlformats.org/officeDocument/2006/relationships/image" Target="../media/image170.png"/><Relationship Id="rId5" Type="http://schemas.openxmlformats.org/officeDocument/2006/relationships/image" Target="../media/image1350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36" Type="http://schemas.openxmlformats.org/officeDocument/2006/relationships/image" Target="../media/image166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1.png"/><Relationship Id="rId4" Type="http://schemas.openxmlformats.org/officeDocument/2006/relationships/image" Target="../media/image1340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Relationship Id="rId35" Type="http://schemas.openxmlformats.org/officeDocument/2006/relationships/image" Target="../media/image165.png"/><Relationship Id="rId43" Type="http://schemas.openxmlformats.org/officeDocument/2006/relationships/image" Target="../media/image173.png"/><Relationship Id="rId8" Type="http://schemas.openxmlformats.org/officeDocument/2006/relationships/image" Target="../media/image138.png"/><Relationship Id="rId3" Type="http://schemas.openxmlformats.org/officeDocument/2006/relationships/image" Target="../media/image1330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163.png"/><Relationship Id="rId38" Type="http://schemas.openxmlformats.org/officeDocument/2006/relationships/image" Target="../media/image1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1.png"/><Relationship Id="rId5" Type="http://schemas.openxmlformats.org/officeDocument/2006/relationships/image" Target="../media/image1601.png"/><Relationship Id="rId4" Type="http://schemas.openxmlformats.org/officeDocument/2006/relationships/image" Target="../media/image1591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10.png"/><Relationship Id="rId21" Type="http://schemas.openxmlformats.org/officeDocument/2006/relationships/image" Target="../media/image1760.png"/><Relationship Id="rId42" Type="http://schemas.openxmlformats.org/officeDocument/2006/relationships/image" Target="../media/image197.png"/><Relationship Id="rId47" Type="http://schemas.openxmlformats.org/officeDocument/2006/relationships/image" Target="../media/image202.png"/><Relationship Id="rId63" Type="http://schemas.openxmlformats.org/officeDocument/2006/relationships/image" Target="../media/image218.png"/><Relationship Id="rId68" Type="http://schemas.openxmlformats.org/officeDocument/2006/relationships/image" Target="../media/image223.png"/><Relationship Id="rId16" Type="http://schemas.openxmlformats.org/officeDocument/2006/relationships/image" Target="../media/image1710.png"/><Relationship Id="rId11" Type="http://schemas.openxmlformats.org/officeDocument/2006/relationships/image" Target="../media/image1660.png"/><Relationship Id="rId24" Type="http://schemas.openxmlformats.org/officeDocument/2006/relationships/image" Target="../media/image1790.png"/><Relationship Id="rId32" Type="http://schemas.openxmlformats.org/officeDocument/2006/relationships/image" Target="../media/image1870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45" Type="http://schemas.openxmlformats.org/officeDocument/2006/relationships/image" Target="../media/image200.png"/><Relationship Id="rId53" Type="http://schemas.openxmlformats.org/officeDocument/2006/relationships/image" Target="../media/image208.png"/><Relationship Id="rId58" Type="http://schemas.openxmlformats.org/officeDocument/2006/relationships/image" Target="../media/image213.png"/><Relationship Id="rId66" Type="http://schemas.openxmlformats.org/officeDocument/2006/relationships/image" Target="../media/image221.png"/><Relationship Id="rId74" Type="http://schemas.openxmlformats.org/officeDocument/2006/relationships/image" Target="../media/image229.png"/><Relationship Id="rId5" Type="http://schemas.openxmlformats.org/officeDocument/2006/relationships/image" Target="../media/image1600.png"/><Relationship Id="rId61" Type="http://schemas.openxmlformats.org/officeDocument/2006/relationships/image" Target="../media/image216.png"/><Relationship Id="rId19" Type="http://schemas.openxmlformats.org/officeDocument/2006/relationships/image" Target="../media/image1740.png"/><Relationship Id="rId14" Type="http://schemas.openxmlformats.org/officeDocument/2006/relationships/image" Target="../media/image1690.png"/><Relationship Id="rId22" Type="http://schemas.openxmlformats.org/officeDocument/2006/relationships/image" Target="../media/image1770.png"/><Relationship Id="rId27" Type="http://schemas.openxmlformats.org/officeDocument/2006/relationships/image" Target="../media/image1820.png"/><Relationship Id="rId30" Type="http://schemas.openxmlformats.org/officeDocument/2006/relationships/image" Target="../media/image1850.png"/><Relationship Id="rId35" Type="http://schemas.openxmlformats.org/officeDocument/2006/relationships/image" Target="../media/image190.png"/><Relationship Id="rId43" Type="http://schemas.openxmlformats.org/officeDocument/2006/relationships/image" Target="../media/image198.png"/><Relationship Id="rId48" Type="http://schemas.openxmlformats.org/officeDocument/2006/relationships/image" Target="../media/image203.png"/><Relationship Id="rId56" Type="http://schemas.openxmlformats.org/officeDocument/2006/relationships/image" Target="../media/image211.png"/><Relationship Id="rId64" Type="http://schemas.openxmlformats.org/officeDocument/2006/relationships/image" Target="../media/image219.png"/><Relationship Id="rId69" Type="http://schemas.openxmlformats.org/officeDocument/2006/relationships/image" Target="../media/image224.png"/><Relationship Id="rId77" Type="http://schemas.openxmlformats.org/officeDocument/2006/relationships/image" Target="../media/image232.png"/><Relationship Id="rId8" Type="http://schemas.openxmlformats.org/officeDocument/2006/relationships/image" Target="../media/image1630.png"/><Relationship Id="rId51" Type="http://schemas.openxmlformats.org/officeDocument/2006/relationships/image" Target="../media/image206.png"/><Relationship Id="rId72" Type="http://schemas.openxmlformats.org/officeDocument/2006/relationships/image" Target="../media/image227.png"/><Relationship Id="rId3" Type="http://schemas.openxmlformats.org/officeDocument/2006/relationships/image" Target="../media/image1580.png"/><Relationship Id="rId12" Type="http://schemas.openxmlformats.org/officeDocument/2006/relationships/image" Target="../media/image1670.png"/><Relationship Id="rId17" Type="http://schemas.openxmlformats.org/officeDocument/2006/relationships/image" Target="../media/image1720.png"/><Relationship Id="rId25" Type="http://schemas.openxmlformats.org/officeDocument/2006/relationships/image" Target="../media/image1800.png"/><Relationship Id="rId33" Type="http://schemas.openxmlformats.org/officeDocument/2006/relationships/image" Target="../media/image1880.png"/><Relationship Id="rId38" Type="http://schemas.openxmlformats.org/officeDocument/2006/relationships/image" Target="../media/image193.png"/><Relationship Id="rId46" Type="http://schemas.openxmlformats.org/officeDocument/2006/relationships/image" Target="../media/image201.png"/><Relationship Id="rId59" Type="http://schemas.openxmlformats.org/officeDocument/2006/relationships/image" Target="../media/image214.png"/><Relationship Id="rId67" Type="http://schemas.openxmlformats.org/officeDocument/2006/relationships/image" Target="../media/image222.png"/><Relationship Id="rId20" Type="http://schemas.openxmlformats.org/officeDocument/2006/relationships/image" Target="../media/image1750.png"/><Relationship Id="rId41" Type="http://schemas.openxmlformats.org/officeDocument/2006/relationships/image" Target="../media/image196.png"/><Relationship Id="rId54" Type="http://schemas.openxmlformats.org/officeDocument/2006/relationships/image" Target="../media/image209.png"/><Relationship Id="rId62" Type="http://schemas.openxmlformats.org/officeDocument/2006/relationships/image" Target="../media/image217.png"/><Relationship Id="rId70" Type="http://schemas.openxmlformats.org/officeDocument/2006/relationships/image" Target="../media/image225.png"/><Relationship Id="rId75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0.png"/><Relationship Id="rId15" Type="http://schemas.openxmlformats.org/officeDocument/2006/relationships/image" Target="../media/image1700.png"/><Relationship Id="rId23" Type="http://schemas.openxmlformats.org/officeDocument/2006/relationships/image" Target="../media/image1780.png"/><Relationship Id="rId28" Type="http://schemas.openxmlformats.org/officeDocument/2006/relationships/image" Target="../media/image1830.png"/><Relationship Id="rId36" Type="http://schemas.openxmlformats.org/officeDocument/2006/relationships/image" Target="../media/image191.png"/><Relationship Id="rId49" Type="http://schemas.openxmlformats.org/officeDocument/2006/relationships/image" Target="../media/image174.png"/><Relationship Id="rId57" Type="http://schemas.openxmlformats.org/officeDocument/2006/relationships/image" Target="../media/image212.png"/><Relationship Id="rId10" Type="http://schemas.openxmlformats.org/officeDocument/2006/relationships/image" Target="../media/image1650.png"/><Relationship Id="rId31" Type="http://schemas.openxmlformats.org/officeDocument/2006/relationships/image" Target="../media/image1860.png"/><Relationship Id="rId44" Type="http://schemas.openxmlformats.org/officeDocument/2006/relationships/image" Target="../media/image199.png"/><Relationship Id="rId52" Type="http://schemas.openxmlformats.org/officeDocument/2006/relationships/image" Target="../media/image207.png"/><Relationship Id="rId60" Type="http://schemas.openxmlformats.org/officeDocument/2006/relationships/image" Target="../media/image215.png"/><Relationship Id="rId65" Type="http://schemas.openxmlformats.org/officeDocument/2006/relationships/image" Target="../media/image220.png"/><Relationship Id="rId73" Type="http://schemas.openxmlformats.org/officeDocument/2006/relationships/image" Target="../media/image228.png"/><Relationship Id="rId78" Type="http://schemas.openxmlformats.org/officeDocument/2006/relationships/image" Target="../media/image233.png"/><Relationship Id="rId4" Type="http://schemas.openxmlformats.org/officeDocument/2006/relationships/image" Target="../media/image1590.png"/><Relationship Id="rId9" Type="http://schemas.openxmlformats.org/officeDocument/2006/relationships/image" Target="../media/image1640.png"/><Relationship Id="rId13" Type="http://schemas.openxmlformats.org/officeDocument/2006/relationships/image" Target="../media/image1680.png"/><Relationship Id="rId18" Type="http://schemas.openxmlformats.org/officeDocument/2006/relationships/image" Target="../media/image1730.png"/><Relationship Id="rId39" Type="http://schemas.openxmlformats.org/officeDocument/2006/relationships/image" Target="../media/image194.png"/><Relationship Id="rId34" Type="http://schemas.openxmlformats.org/officeDocument/2006/relationships/image" Target="../media/image1890.png"/><Relationship Id="rId50" Type="http://schemas.openxmlformats.org/officeDocument/2006/relationships/image" Target="../media/image205.png"/><Relationship Id="rId55" Type="http://schemas.openxmlformats.org/officeDocument/2006/relationships/image" Target="../media/image210.png"/><Relationship Id="rId76" Type="http://schemas.openxmlformats.org/officeDocument/2006/relationships/image" Target="../media/image231.png"/><Relationship Id="rId7" Type="http://schemas.openxmlformats.org/officeDocument/2006/relationships/image" Target="../media/image1620.png"/><Relationship Id="rId71" Type="http://schemas.openxmlformats.org/officeDocument/2006/relationships/image" Target="../media/image226.png"/><Relationship Id="rId2" Type="http://schemas.openxmlformats.org/officeDocument/2006/relationships/notesSlide" Target="../notesSlides/notesSlide18.xml"/><Relationship Id="rId29" Type="http://schemas.openxmlformats.org/officeDocument/2006/relationships/image" Target="../media/image184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26" Type="http://schemas.openxmlformats.org/officeDocument/2006/relationships/image" Target="../media/image257.png"/><Relationship Id="rId39" Type="http://schemas.openxmlformats.org/officeDocument/2006/relationships/image" Target="../media/image270.png"/><Relationship Id="rId21" Type="http://schemas.openxmlformats.org/officeDocument/2006/relationships/image" Target="../media/image252.png"/><Relationship Id="rId34" Type="http://schemas.openxmlformats.org/officeDocument/2006/relationships/image" Target="../media/image265.png"/><Relationship Id="rId42" Type="http://schemas.openxmlformats.org/officeDocument/2006/relationships/image" Target="../media/image1880.png"/><Relationship Id="rId47" Type="http://schemas.openxmlformats.org/officeDocument/2006/relationships/image" Target="../media/image277.png"/><Relationship Id="rId50" Type="http://schemas.openxmlformats.org/officeDocument/2006/relationships/image" Target="../media/image280.png"/><Relationship Id="rId55" Type="http://schemas.openxmlformats.org/officeDocument/2006/relationships/image" Target="../media/image285.png"/><Relationship Id="rId7" Type="http://schemas.openxmlformats.org/officeDocument/2006/relationships/image" Target="../media/image23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47.png"/><Relationship Id="rId29" Type="http://schemas.openxmlformats.org/officeDocument/2006/relationships/image" Target="../media/image260.png"/><Relationship Id="rId11" Type="http://schemas.openxmlformats.org/officeDocument/2006/relationships/image" Target="../media/image242.png"/><Relationship Id="rId24" Type="http://schemas.openxmlformats.org/officeDocument/2006/relationships/image" Target="../media/image255.png"/><Relationship Id="rId32" Type="http://schemas.openxmlformats.org/officeDocument/2006/relationships/image" Target="../media/image263.png"/><Relationship Id="rId37" Type="http://schemas.openxmlformats.org/officeDocument/2006/relationships/image" Target="../media/image268.png"/><Relationship Id="rId40" Type="http://schemas.openxmlformats.org/officeDocument/2006/relationships/image" Target="../media/image271.png"/><Relationship Id="rId45" Type="http://schemas.openxmlformats.org/officeDocument/2006/relationships/image" Target="../media/image275.png"/><Relationship Id="rId53" Type="http://schemas.openxmlformats.org/officeDocument/2006/relationships/image" Target="../media/image283.png"/><Relationship Id="rId58" Type="http://schemas.openxmlformats.org/officeDocument/2006/relationships/image" Target="../media/image288.png"/><Relationship Id="rId5" Type="http://schemas.openxmlformats.org/officeDocument/2006/relationships/image" Target="../media/image236.png"/><Relationship Id="rId19" Type="http://schemas.openxmlformats.org/officeDocument/2006/relationships/image" Target="../media/image250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30" Type="http://schemas.openxmlformats.org/officeDocument/2006/relationships/image" Target="../media/image261.png"/><Relationship Id="rId35" Type="http://schemas.openxmlformats.org/officeDocument/2006/relationships/image" Target="../media/image266.png"/><Relationship Id="rId43" Type="http://schemas.openxmlformats.org/officeDocument/2006/relationships/image" Target="../media/image273.png"/><Relationship Id="rId48" Type="http://schemas.openxmlformats.org/officeDocument/2006/relationships/image" Target="../media/image278.png"/><Relationship Id="rId56" Type="http://schemas.openxmlformats.org/officeDocument/2006/relationships/image" Target="../media/image286.png"/><Relationship Id="rId8" Type="http://schemas.openxmlformats.org/officeDocument/2006/relationships/image" Target="../media/image239.png"/><Relationship Id="rId51" Type="http://schemas.openxmlformats.org/officeDocument/2006/relationships/image" Target="../media/image281.png"/><Relationship Id="rId3" Type="http://schemas.openxmlformats.org/officeDocument/2006/relationships/image" Target="../media/image234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33" Type="http://schemas.openxmlformats.org/officeDocument/2006/relationships/image" Target="../media/image264.png"/><Relationship Id="rId38" Type="http://schemas.openxmlformats.org/officeDocument/2006/relationships/image" Target="../media/image269.png"/><Relationship Id="rId46" Type="http://schemas.openxmlformats.org/officeDocument/2006/relationships/image" Target="../media/image276.png"/><Relationship Id="rId59" Type="http://schemas.openxmlformats.org/officeDocument/2006/relationships/image" Target="../media/image289.png"/><Relationship Id="rId20" Type="http://schemas.openxmlformats.org/officeDocument/2006/relationships/image" Target="../media/image251.png"/><Relationship Id="rId41" Type="http://schemas.openxmlformats.org/officeDocument/2006/relationships/image" Target="../media/image272.png"/><Relationship Id="rId54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36" Type="http://schemas.openxmlformats.org/officeDocument/2006/relationships/image" Target="../media/image267.png"/><Relationship Id="rId49" Type="http://schemas.openxmlformats.org/officeDocument/2006/relationships/image" Target="../media/image279.png"/><Relationship Id="rId57" Type="http://schemas.openxmlformats.org/officeDocument/2006/relationships/image" Target="../media/image287.png"/><Relationship Id="rId10" Type="http://schemas.openxmlformats.org/officeDocument/2006/relationships/image" Target="../media/image241.png"/><Relationship Id="rId31" Type="http://schemas.openxmlformats.org/officeDocument/2006/relationships/image" Target="../media/image262.png"/><Relationship Id="rId44" Type="http://schemas.openxmlformats.org/officeDocument/2006/relationships/image" Target="../media/image274.png"/><Relationship Id="rId52" Type="http://schemas.openxmlformats.org/officeDocument/2006/relationships/image" Target="../media/image282.png"/><Relationship Id="rId60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321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10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4" Type="http://schemas.openxmlformats.org/officeDocument/2006/relationships/image" Target="../media/image2100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2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75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4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6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3.png"/><Relationship Id="rId4" Type="http://schemas.openxmlformats.org/officeDocument/2006/relationships/image" Target="../media/image411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2.png"/><Relationship Id="rId8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9" Type="http://schemas.openxmlformats.org/officeDocument/2006/relationships/image" Target="../media/image112.png"/><Relationship Id="rId21" Type="http://schemas.openxmlformats.org/officeDocument/2006/relationships/image" Target="../media/image94.png"/><Relationship Id="rId34" Type="http://schemas.openxmlformats.org/officeDocument/2006/relationships/image" Target="../media/image107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33" Type="http://schemas.openxmlformats.org/officeDocument/2006/relationships/image" Target="../media/image106.png"/><Relationship Id="rId38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37" Type="http://schemas.openxmlformats.org/officeDocument/2006/relationships/image" Target="../media/image110.png"/><Relationship Id="rId40" Type="http://schemas.openxmlformats.org/officeDocument/2006/relationships/image" Target="../media/image113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36" Type="http://schemas.openxmlformats.org/officeDocument/2006/relationships/image" Target="../media/image109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4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Relationship Id="rId35" Type="http://schemas.openxmlformats.org/officeDocument/2006/relationships/image" Target="../media/image108.png"/><Relationship Id="rId8" Type="http://schemas.openxmlformats.org/officeDocument/2006/relationships/image" Target="../media/image81.png"/><Relationship Id="rId3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77.png"/><Relationship Id="rId21" Type="http://schemas.openxmlformats.org/officeDocument/2006/relationships/image" Target="../media/image102.png"/><Relationship Id="rId7" Type="http://schemas.openxmlformats.org/officeDocument/2006/relationships/image" Target="../media/image85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11" Type="http://schemas.openxmlformats.org/officeDocument/2006/relationships/image" Target="../media/image92.png"/><Relationship Id="rId5" Type="http://schemas.openxmlformats.org/officeDocument/2006/relationships/image" Target="../media/image81.png"/><Relationship Id="rId15" Type="http://schemas.openxmlformats.org/officeDocument/2006/relationships/image" Target="../media/image96.png"/><Relationship Id="rId10" Type="http://schemas.openxmlformats.org/officeDocument/2006/relationships/image" Target="../media/image90.png"/><Relationship Id="rId19" Type="http://schemas.openxmlformats.org/officeDocument/2006/relationships/image" Target="../media/image100.png"/><Relationship Id="rId4" Type="http://schemas.openxmlformats.org/officeDocument/2006/relationships/image" Target="../media/image79.png"/><Relationship Id="rId9" Type="http://schemas.openxmlformats.org/officeDocument/2006/relationships/image" Target="../media/image88.png"/><Relationship Id="rId14" Type="http://schemas.openxmlformats.org/officeDocument/2006/relationships/image" Target="../media/image95.png"/><Relationship Id="rId22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02.png"/><Relationship Id="rId34" Type="http://schemas.openxmlformats.org/officeDocument/2006/relationships/image" Target="../media/image125.png"/><Relationship Id="rId7" Type="http://schemas.openxmlformats.org/officeDocument/2006/relationships/image" Target="../media/image85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11" Type="http://schemas.openxmlformats.org/officeDocument/2006/relationships/image" Target="../media/image9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5" Type="http://schemas.openxmlformats.org/officeDocument/2006/relationships/image" Target="../media/image81.png"/><Relationship Id="rId15" Type="http://schemas.openxmlformats.org/officeDocument/2006/relationships/image" Target="../media/image9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10" Type="http://schemas.openxmlformats.org/officeDocument/2006/relationships/image" Target="../media/image90.png"/><Relationship Id="rId19" Type="http://schemas.openxmlformats.org/officeDocument/2006/relationships/image" Target="../media/image100.png"/><Relationship Id="rId31" Type="http://schemas.openxmlformats.org/officeDocument/2006/relationships/image" Target="../media/image122.png"/><Relationship Id="rId4" Type="http://schemas.openxmlformats.org/officeDocument/2006/relationships/image" Target="../media/image79.png"/><Relationship Id="rId9" Type="http://schemas.openxmlformats.org/officeDocument/2006/relationships/image" Target="../media/image88.png"/><Relationship Id="rId14" Type="http://schemas.openxmlformats.org/officeDocument/2006/relationships/image" Target="../media/image95.png"/><Relationship Id="rId22" Type="http://schemas.openxmlformats.org/officeDocument/2006/relationships/image" Target="../media/image104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8" Type="http://schemas.openxmlformats.org/officeDocument/2006/relationships/image" Target="../media/image86.png"/><Relationship Id="rId3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F36A-91C7-DCB5-FFE5-02FA8E28C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Autoscheduling for Sparse Tensor Algebra with an Asymptotic Cost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BA297-6EBE-1505-F7A4-CE8ED2FD4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Peter Ahrens, Fredrik </a:t>
            </a:r>
            <a:r>
              <a:rPr lang="en-US" dirty="0" err="1"/>
              <a:t>Kjolstad</a:t>
            </a:r>
            <a:r>
              <a:rPr lang="en-US" dirty="0"/>
              <a:t>, Saman </a:t>
            </a:r>
            <a:r>
              <a:rPr lang="en-US" dirty="0" err="1"/>
              <a:t>Amarasinghe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pahrens@csail.mit.edu</a:t>
            </a:r>
            <a:r>
              <a:rPr lang="en-US" dirty="0"/>
              <a:t>, </a:t>
            </a:r>
            <a:r>
              <a:rPr lang="en-US" dirty="0" err="1"/>
              <a:t>kjolstad@cs.stanford.edu</a:t>
            </a:r>
            <a:r>
              <a:rPr lang="en-US" dirty="0"/>
              <a:t>, </a:t>
            </a:r>
            <a:r>
              <a:rPr lang="en-US" dirty="0" err="1"/>
              <a:t>saman@csail.mit.edu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8E6E7-821D-ED52-8F43-CFBAE95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3222F59D-D104-D2ED-EA35-758B4881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5783725"/>
            <a:ext cx="1534160" cy="79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ford Logos - Identity Guide">
            <a:hlinkClick r:id="rId5"/>
            <a:extLst>
              <a:ext uri="{FF2B5EF4-FFF2-40B4-BE49-F238E27FC236}">
                <a16:creationId xmlns:a16="http://schemas.microsoft.com/office/drawing/2014/main" id="{9FA2D443-70F9-1733-EB8D-92AF6DB0F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70" y="5506079"/>
            <a:ext cx="1348740" cy="13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The COMMIT Group">
            <a:extLst>
              <a:ext uri="{FF2B5EF4-FFF2-40B4-BE49-F238E27FC236}">
                <a16:creationId xmlns:a16="http://schemas.microsoft.com/office/drawing/2014/main" id="{A734DA99-1F74-C644-B0E5-80D59C4B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30" y="5639424"/>
            <a:ext cx="5666740" cy="108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40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DC12-3A5B-854D-F001-E11A2AF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Asymptotic Tradeoffs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680AEC-663F-1ADC-C15A-42BCC2AB6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Loop Ordering</a:t>
            </a:r>
          </a:p>
          <a:p>
            <a:r>
              <a:rPr lang="en-US" dirty="0"/>
              <a:t>Loop Fusion</a:t>
            </a:r>
          </a:p>
          <a:p>
            <a:r>
              <a:rPr lang="en-US" dirty="0"/>
              <a:t>Sparse Formats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r>
              <a:rPr lang="en-US" dirty="0"/>
              <a:t>Sorted List</a:t>
            </a:r>
          </a:p>
          <a:p>
            <a:pPr lvl="1"/>
            <a:r>
              <a:rPr lang="en-US" dirty="0"/>
              <a:t>Transposition</a:t>
            </a:r>
          </a:p>
          <a:p>
            <a:r>
              <a:rPr lang="en-US" dirty="0"/>
              <a:t>Format Capability</a:t>
            </a:r>
          </a:p>
          <a:p>
            <a:pPr lvl="1"/>
            <a:r>
              <a:rPr lang="en-US" dirty="0"/>
              <a:t>Iteration vs. random access</a:t>
            </a:r>
          </a:p>
          <a:p>
            <a:r>
              <a:rPr lang="en-US" dirty="0"/>
              <a:t>Pattern-dependent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/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/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/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/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/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/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/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/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/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/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/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/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/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/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/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/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blipFill>
                <a:blip r:embed="rId18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/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blipFill>
                <a:blip r:embed="rId19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/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blipFill>
                <a:blip r:embed="rId20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/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/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4E4D2-0D9F-90CD-06A6-92748DE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10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F8D63-3031-8DC1-A383-7A9DF87BBB78}"/>
              </a:ext>
            </a:extLst>
          </p:cNvPr>
          <p:cNvSpPr/>
          <p:nvPr/>
        </p:nvSpPr>
        <p:spPr>
          <a:xfrm>
            <a:off x="8262081" y="2548554"/>
            <a:ext cx="2695896" cy="32513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FCC55B-EED4-4C07-9791-AE061E82C38B}"/>
              </a:ext>
            </a:extLst>
          </p:cNvPr>
          <p:cNvSpPr/>
          <p:nvPr/>
        </p:nvSpPr>
        <p:spPr>
          <a:xfrm>
            <a:off x="8263889" y="1018266"/>
            <a:ext cx="2695896" cy="8072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060546-2B02-C004-4E08-EFC3690DEB88}"/>
              </a:ext>
            </a:extLst>
          </p:cNvPr>
          <p:cNvCxnSpPr>
            <a:cxnSpLocks/>
            <a:stCxn id="165" idx="2"/>
            <a:endCxn id="79" idx="0"/>
          </p:cNvCxnSpPr>
          <p:nvPr/>
        </p:nvCxnSpPr>
        <p:spPr>
          <a:xfrm flipH="1">
            <a:off x="7175916" y="1222327"/>
            <a:ext cx="4616" cy="39785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3932243-84E4-4ABE-949C-5F989DA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942144" cy="1325563"/>
          </a:xfrm>
        </p:spPr>
        <p:txBody>
          <a:bodyPr/>
          <a:lstStyle/>
          <a:p>
            <a:r>
              <a:rPr lang="en-US" dirty="0"/>
              <a:t>Compilers to the rescue! Almost…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435F3-C48A-98D8-F5D9-23059E67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3826565" cy="5032371"/>
          </a:xfrm>
        </p:spPr>
        <p:txBody>
          <a:bodyPr>
            <a:normAutofit/>
          </a:bodyPr>
          <a:lstStyle/>
          <a:p>
            <a:r>
              <a:rPr lang="en-US" dirty="0"/>
              <a:t>So many options!</a:t>
            </a:r>
          </a:p>
          <a:p>
            <a:r>
              <a:rPr lang="en-US" dirty="0"/>
              <a:t>Compile program</a:t>
            </a:r>
          </a:p>
          <a:p>
            <a:pPr lvl="1"/>
            <a:r>
              <a:rPr lang="en-US" dirty="0"/>
              <a:t>TACO, MLIR, COMET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8233-10CD-B4C2-199D-F8AB9CE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425A47-386D-7202-7745-D6AC5B522B7A}"/>
              </a:ext>
            </a:extLst>
          </p:cNvPr>
          <p:cNvCxnSpPr>
            <a:cxnSpLocks/>
            <a:stCxn id="11" idx="2"/>
            <a:endCxn id="55" idx="0"/>
          </p:cNvCxnSpPr>
          <p:nvPr/>
        </p:nvCxnSpPr>
        <p:spPr>
          <a:xfrm>
            <a:off x="9424352" y="2589158"/>
            <a:ext cx="1" cy="26335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1FFB63F0-89D8-B8AB-385B-3957ECE3B826}"/>
              </a:ext>
            </a:extLst>
          </p:cNvPr>
          <p:cNvSpPr>
            <a:spLocks noChangeAspect="1"/>
          </p:cNvSpPr>
          <p:nvPr/>
        </p:nvSpPr>
        <p:spPr>
          <a:xfrm>
            <a:off x="8499559" y="6052842"/>
            <a:ext cx="1849586" cy="384303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3.14…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C883AF-335F-0583-431A-D749C7DC5D73}"/>
              </a:ext>
            </a:extLst>
          </p:cNvPr>
          <p:cNvCxnSpPr>
            <a:cxnSpLocks/>
            <a:stCxn id="55" idx="2"/>
            <a:endCxn id="99" idx="0"/>
          </p:cNvCxnSpPr>
          <p:nvPr/>
        </p:nvCxnSpPr>
        <p:spPr>
          <a:xfrm flipH="1">
            <a:off x="9424352" y="5816960"/>
            <a:ext cx="1" cy="2358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F90D111-D5E5-FAF8-DB72-3F952733D6E0}"/>
              </a:ext>
            </a:extLst>
          </p:cNvPr>
          <p:cNvSpPr txBox="1"/>
          <p:nvPr/>
        </p:nvSpPr>
        <p:spPr>
          <a:xfrm>
            <a:off x="5032202" y="527756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Domain Expert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6C2800-5A0E-D736-E8A8-6430C34A333E}"/>
              </a:ext>
            </a:extLst>
          </p:cNvPr>
          <p:cNvSpPr txBox="1"/>
          <p:nvPr/>
        </p:nvSpPr>
        <p:spPr>
          <a:xfrm>
            <a:off x="10344281" y="2004268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Expressions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1257F16-8033-0BBF-0E7A-961D81F7E7A1}"/>
              </a:ext>
            </a:extLst>
          </p:cNvPr>
          <p:cNvSpPr txBox="1"/>
          <p:nvPr/>
        </p:nvSpPr>
        <p:spPr>
          <a:xfrm>
            <a:off x="10344281" y="5161562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Framework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F3F7BD-8615-F3DC-9781-2FFD64E58388}"/>
              </a:ext>
            </a:extLst>
          </p:cNvPr>
          <p:cNvSpPr txBox="1"/>
          <p:nvPr/>
        </p:nvSpPr>
        <p:spPr>
          <a:xfrm>
            <a:off x="10344281" y="6070865"/>
            <a:ext cx="127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esults</a:t>
            </a:r>
            <a:endParaRPr lang="en-US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66DD691-A41D-F088-E875-A82B71FD6C88}"/>
              </a:ext>
            </a:extLst>
          </p:cNvPr>
          <p:cNvGrpSpPr/>
          <p:nvPr/>
        </p:nvGrpSpPr>
        <p:grpSpPr>
          <a:xfrm>
            <a:off x="6251123" y="5200911"/>
            <a:ext cx="1849586" cy="1413183"/>
            <a:chOff x="4649923" y="3860903"/>
            <a:chExt cx="2114360" cy="162690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5801527-7EC5-261F-055E-88DB47C2F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9923" y="3860903"/>
              <a:ext cx="2114360" cy="1626901"/>
            </a:xfrm>
            <a:prstGeom prst="roundRect">
              <a:avLst>
                <a:gd name="adj" fmla="val 41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33D9697-26BB-A1A0-49C4-3187923FC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784" t="6887" r="16963" b="9727"/>
            <a:stretch/>
          </p:blipFill>
          <p:spPr>
            <a:xfrm>
              <a:off x="5098033" y="4059678"/>
              <a:ext cx="1223727" cy="1229349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6EDE043-9DD7-201E-A0F3-3C7B545E2151}"/>
              </a:ext>
            </a:extLst>
          </p:cNvPr>
          <p:cNvSpPr txBox="1"/>
          <p:nvPr/>
        </p:nvSpPr>
        <p:spPr>
          <a:xfrm>
            <a:off x="5215467" y="5477527"/>
            <a:ext cx="913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Input</a:t>
            </a:r>
          </a:p>
          <a:p>
            <a:pPr algn="ctr"/>
            <a:r>
              <a:rPr lang="en-US" sz="1800" dirty="0"/>
              <a:t>Data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99A62C-AD00-66E3-DE90-848D3794618F}"/>
              </a:ext>
            </a:extLst>
          </p:cNvPr>
          <p:cNvGrpSpPr/>
          <p:nvPr/>
        </p:nvGrpSpPr>
        <p:grpSpPr>
          <a:xfrm>
            <a:off x="6636458" y="479514"/>
            <a:ext cx="1050340" cy="742813"/>
            <a:chOff x="7655432" y="1470025"/>
            <a:chExt cx="1200699" cy="855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358C87-9836-2C11-0F1F-C53FA4C8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2" y="1470025"/>
              <a:ext cx="1200699" cy="839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E6296D-FA1C-CC5B-7D47-618AC9A86318}"/>
                </a:ext>
              </a:extLst>
            </p:cNvPr>
            <p:cNvSpPr txBox="1"/>
            <p:nvPr/>
          </p:nvSpPr>
          <p:spPr>
            <a:xfrm>
              <a:off x="7769553" y="1555734"/>
              <a:ext cx="101567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👩‍🔬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808444-0EE2-65A1-F8A4-38FC3C6F434A}"/>
              </a:ext>
            </a:extLst>
          </p:cNvPr>
          <p:cNvGrpSpPr/>
          <p:nvPr/>
        </p:nvGrpSpPr>
        <p:grpSpPr>
          <a:xfrm>
            <a:off x="8881418" y="5222738"/>
            <a:ext cx="1085869" cy="696958"/>
            <a:chOff x="7863202" y="5210096"/>
            <a:chExt cx="1241314" cy="8023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B62316-E987-41D7-2510-05CDE55F4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202" y="5210096"/>
              <a:ext cx="1241314" cy="6840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E77BAD6-8F27-E3A8-EEB1-52F08209D0AE}"/>
                </a:ext>
              </a:extLst>
            </p:cNvPr>
            <p:cNvSpPr txBox="1"/>
            <p:nvPr/>
          </p:nvSpPr>
          <p:spPr>
            <a:xfrm>
              <a:off x="8085276" y="5243015"/>
              <a:ext cx="79716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🌮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6B6F6D2-A50C-9FC3-F317-0093C31B60A6}"/>
              </a:ext>
            </a:extLst>
          </p:cNvPr>
          <p:cNvCxnSpPr>
            <a:cxnSpLocks/>
            <a:stCxn id="22" idx="3"/>
            <a:endCxn id="11" idx="0"/>
          </p:cNvCxnSpPr>
          <p:nvPr/>
        </p:nvCxnSpPr>
        <p:spPr>
          <a:xfrm>
            <a:off x="7686798" y="844214"/>
            <a:ext cx="1737554" cy="109861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73B5C76-69C4-A730-69AA-63BBC3D8F12F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100709" y="5519849"/>
            <a:ext cx="780709" cy="3876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633804-E5E2-C1FE-3135-97564D3773BF}"/>
              </a:ext>
            </a:extLst>
          </p:cNvPr>
          <p:cNvSpPr txBox="1"/>
          <p:nvPr/>
        </p:nvSpPr>
        <p:spPr>
          <a:xfrm>
            <a:off x="4787464" y="2423094"/>
            <a:ext cx="110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A7782-4D7D-D1F5-6440-04786FA0028E}"/>
              </a:ext>
            </a:extLst>
          </p:cNvPr>
          <p:cNvSpPr txBox="1"/>
          <p:nvPr/>
        </p:nvSpPr>
        <p:spPr>
          <a:xfrm>
            <a:off x="45938" y="6215746"/>
            <a:ext cx="585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 </a:t>
            </a:r>
            <a:r>
              <a:rPr lang="en-US" dirty="0" err="1"/>
              <a:t>Kjolstad</a:t>
            </a:r>
            <a:r>
              <a:rPr lang="en-US" dirty="0"/>
              <a:t>, S. Kamil, S. Chou, D. </a:t>
            </a:r>
            <a:r>
              <a:rPr lang="en-US" dirty="0" err="1"/>
              <a:t>Lugato</a:t>
            </a:r>
            <a:r>
              <a:rPr lang="en-US" dirty="0"/>
              <a:t>, and S. </a:t>
            </a:r>
            <a:r>
              <a:rPr lang="en-US" dirty="0" err="1"/>
              <a:t>Amarasinghe</a:t>
            </a:r>
            <a:r>
              <a:rPr lang="en-US" dirty="0"/>
              <a:t>, “The Tensor Algebra Compiler,” 2017</a:t>
            </a:r>
          </a:p>
        </p:txBody>
      </p:sp>
    </p:spTree>
    <p:extLst>
      <p:ext uri="{BB962C8B-B14F-4D97-AF65-F5344CB8AC3E}">
        <p14:creationId xmlns:p14="http://schemas.microsoft.com/office/powerpoint/2010/main" val="34557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060546-2B02-C004-4E08-EFC3690DEB88}"/>
              </a:ext>
            </a:extLst>
          </p:cNvPr>
          <p:cNvCxnSpPr>
            <a:cxnSpLocks/>
            <a:stCxn id="165" idx="2"/>
            <a:endCxn id="79" idx="0"/>
          </p:cNvCxnSpPr>
          <p:nvPr/>
        </p:nvCxnSpPr>
        <p:spPr>
          <a:xfrm flipH="1">
            <a:off x="7175916" y="1222327"/>
            <a:ext cx="4616" cy="39785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3932243-84E4-4ABE-949C-5F989DA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942144" cy="1325563"/>
          </a:xfrm>
        </p:spPr>
        <p:txBody>
          <a:bodyPr/>
          <a:lstStyle/>
          <a:p>
            <a:r>
              <a:rPr lang="en-US" dirty="0"/>
              <a:t>Compilers to the rescue! Almost…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435F3-C48A-98D8-F5D9-23059E67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3826565" cy="5032371"/>
          </a:xfrm>
        </p:spPr>
        <p:txBody>
          <a:bodyPr>
            <a:normAutofit/>
          </a:bodyPr>
          <a:lstStyle/>
          <a:p>
            <a:r>
              <a:rPr lang="en-US" dirty="0"/>
              <a:t>So many options!</a:t>
            </a:r>
          </a:p>
          <a:p>
            <a:r>
              <a:rPr lang="en-US" dirty="0"/>
              <a:t>Compile program</a:t>
            </a:r>
          </a:p>
          <a:p>
            <a:pPr lvl="1"/>
            <a:r>
              <a:rPr lang="en-US" dirty="0"/>
              <a:t>TACO, MLIR, COMET</a:t>
            </a:r>
          </a:p>
          <a:p>
            <a:r>
              <a:rPr lang="en-US" dirty="0"/>
              <a:t>Summarize choices with </a:t>
            </a:r>
            <a:r>
              <a:rPr lang="en-US" b="1" dirty="0"/>
              <a:t>schedule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8233-10CD-B4C2-199D-F8AB9CE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B58790-7245-651C-68CA-526A6E990E3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24352" y="2589158"/>
            <a:ext cx="1" cy="4630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022CCED-C1EC-F1E6-A3DE-29108DEB61BE}"/>
              </a:ext>
            </a:extLst>
          </p:cNvPr>
          <p:cNvSpPr>
            <a:spLocks noChangeAspect="1"/>
          </p:cNvSpPr>
          <p:nvPr/>
        </p:nvSpPr>
        <p:spPr>
          <a:xfrm>
            <a:off x="8375994" y="3987127"/>
            <a:ext cx="2096716" cy="850352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unroll(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j,k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348DA4-7B79-4447-B712-CF4BF9C9E97C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 flipH="1">
            <a:off x="9424352" y="3749858"/>
            <a:ext cx="1" cy="23726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425A47-386D-7202-7745-D6AC5B522B7A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9424352" y="4837479"/>
            <a:ext cx="1" cy="385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1FFB63F0-89D8-B8AB-385B-3957ECE3B826}"/>
              </a:ext>
            </a:extLst>
          </p:cNvPr>
          <p:cNvSpPr>
            <a:spLocks noChangeAspect="1"/>
          </p:cNvSpPr>
          <p:nvPr/>
        </p:nvSpPr>
        <p:spPr>
          <a:xfrm>
            <a:off x="8499559" y="6052842"/>
            <a:ext cx="1849586" cy="384303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3.14…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C883AF-335F-0583-431A-D749C7DC5D73}"/>
              </a:ext>
            </a:extLst>
          </p:cNvPr>
          <p:cNvCxnSpPr>
            <a:cxnSpLocks/>
            <a:stCxn id="55" idx="2"/>
            <a:endCxn id="99" idx="0"/>
          </p:cNvCxnSpPr>
          <p:nvPr/>
        </p:nvCxnSpPr>
        <p:spPr>
          <a:xfrm flipH="1">
            <a:off x="9424352" y="5816960"/>
            <a:ext cx="1" cy="2358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F90D111-D5E5-FAF8-DB72-3F952733D6E0}"/>
              </a:ext>
            </a:extLst>
          </p:cNvPr>
          <p:cNvSpPr txBox="1"/>
          <p:nvPr/>
        </p:nvSpPr>
        <p:spPr>
          <a:xfrm>
            <a:off x="5032202" y="527756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Domain Expert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6C2800-5A0E-D736-E8A8-6430C34A333E}"/>
              </a:ext>
            </a:extLst>
          </p:cNvPr>
          <p:cNvSpPr txBox="1"/>
          <p:nvPr/>
        </p:nvSpPr>
        <p:spPr>
          <a:xfrm>
            <a:off x="10344281" y="2004268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Expressions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C25CC78-1550-042B-85C9-90D2FE1221D8}"/>
              </a:ext>
            </a:extLst>
          </p:cNvPr>
          <p:cNvSpPr txBox="1"/>
          <p:nvPr/>
        </p:nvSpPr>
        <p:spPr>
          <a:xfrm>
            <a:off x="10228513" y="3065005"/>
            <a:ext cx="1506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Performance Engineer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7CCCE7-A7CB-6434-841E-AA84EE197C31}"/>
              </a:ext>
            </a:extLst>
          </p:cNvPr>
          <p:cNvSpPr txBox="1"/>
          <p:nvPr/>
        </p:nvSpPr>
        <p:spPr>
          <a:xfrm>
            <a:off x="10344281" y="4251298"/>
            <a:ext cx="127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Schedule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1257F16-8033-0BBF-0E7A-961D81F7E7A1}"/>
              </a:ext>
            </a:extLst>
          </p:cNvPr>
          <p:cNvSpPr txBox="1"/>
          <p:nvPr/>
        </p:nvSpPr>
        <p:spPr>
          <a:xfrm>
            <a:off x="10344281" y="5161562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Framework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F3F7BD-8615-F3DC-9781-2FFD64E58388}"/>
              </a:ext>
            </a:extLst>
          </p:cNvPr>
          <p:cNvSpPr txBox="1"/>
          <p:nvPr/>
        </p:nvSpPr>
        <p:spPr>
          <a:xfrm>
            <a:off x="10344281" y="6070865"/>
            <a:ext cx="127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esults</a:t>
            </a:r>
            <a:endParaRPr lang="en-US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66DD691-A41D-F088-E875-A82B71FD6C88}"/>
              </a:ext>
            </a:extLst>
          </p:cNvPr>
          <p:cNvGrpSpPr/>
          <p:nvPr/>
        </p:nvGrpSpPr>
        <p:grpSpPr>
          <a:xfrm>
            <a:off x="6251123" y="5200911"/>
            <a:ext cx="1849586" cy="1413183"/>
            <a:chOff x="4649923" y="3860903"/>
            <a:chExt cx="2114360" cy="162690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5801527-7EC5-261F-055E-88DB47C2F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9923" y="3860903"/>
              <a:ext cx="2114360" cy="1626901"/>
            </a:xfrm>
            <a:prstGeom prst="roundRect">
              <a:avLst>
                <a:gd name="adj" fmla="val 41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33D9697-26BB-A1A0-49C4-3187923FC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784" t="6887" r="16963" b="9727"/>
            <a:stretch/>
          </p:blipFill>
          <p:spPr>
            <a:xfrm>
              <a:off x="5098033" y="4059678"/>
              <a:ext cx="1223727" cy="1229349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6EDE043-9DD7-201E-A0F3-3C7B545E2151}"/>
              </a:ext>
            </a:extLst>
          </p:cNvPr>
          <p:cNvSpPr txBox="1"/>
          <p:nvPr/>
        </p:nvSpPr>
        <p:spPr>
          <a:xfrm>
            <a:off x="5215467" y="5477527"/>
            <a:ext cx="913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Input</a:t>
            </a:r>
          </a:p>
          <a:p>
            <a:pPr algn="ctr"/>
            <a:r>
              <a:rPr lang="en-US" sz="1800" dirty="0"/>
              <a:t>Data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AB6068F-1073-3E79-EFAC-D65468976A1C}"/>
              </a:ext>
            </a:extLst>
          </p:cNvPr>
          <p:cNvGrpSpPr/>
          <p:nvPr/>
        </p:nvGrpSpPr>
        <p:grpSpPr>
          <a:xfrm>
            <a:off x="8839039" y="3052171"/>
            <a:ext cx="1170627" cy="862998"/>
            <a:chOff x="7655433" y="3520246"/>
            <a:chExt cx="1338206" cy="9935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ED853-6A5E-0399-6687-D2A134C85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3" y="3520246"/>
              <a:ext cx="1338206" cy="8031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194E2B5-C898-AB25-3EDE-492FD3067CA0}"/>
                </a:ext>
              </a:extLst>
            </p:cNvPr>
            <p:cNvSpPr txBox="1"/>
            <p:nvPr/>
          </p:nvSpPr>
          <p:spPr>
            <a:xfrm>
              <a:off x="7925952" y="3627952"/>
              <a:ext cx="797165" cy="885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👷‍♀️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99A62C-AD00-66E3-DE90-848D3794618F}"/>
              </a:ext>
            </a:extLst>
          </p:cNvPr>
          <p:cNvGrpSpPr/>
          <p:nvPr/>
        </p:nvGrpSpPr>
        <p:grpSpPr>
          <a:xfrm>
            <a:off x="6636458" y="479514"/>
            <a:ext cx="1050340" cy="742813"/>
            <a:chOff x="7655432" y="1470025"/>
            <a:chExt cx="1200699" cy="855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358C87-9836-2C11-0F1F-C53FA4C8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2" y="1470025"/>
              <a:ext cx="1200699" cy="839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E6296D-FA1C-CC5B-7D47-618AC9A86318}"/>
                </a:ext>
              </a:extLst>
            </p:cNvPr>
            <p:cNvSpPr txBox="1"/>
            <p:nvPr/>
          </p:nvSpPr>
          <p:spPr>
            <a:xfrm>
              <a:off x="7769553" y="1555734"/>
              <a:ext cx="101567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👩‍🔬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808444-0EE2-65A1-F8A4-38FC3C6F434A}"/>
              </a:ext>
            </a:extLst>
          </p:cNvPr>
          <p:cNvGrpSpPr/>
          <p:nvPr/>
        </p:nvGrpSpPr>
        <p:grpSpPr>
          <a:xfrm>
            <a:off x="8881418" y="5222738"/>
            <a:ext cx="1085869" cy="696958"/>
            <a:chOff x="7863202" y="5210096"/>
            <a:chExt cx="1241314" cy="8023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B62316-E987-41D7-2510-05CDE55F4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202" y="5210096"/>
              <a:ext cx="1241314" cy="6840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E77BAD6-8F27-E3A8-EEB1-52F08209D0AE}"/>
                </a:ext>
              </a:extLst>
            </p:cNvPr>
            <p:cNvSpPr txBox="1"/>
            <p:nvPr/>
          </p:nvSpPr>
          <p:spPr>
            <a:xfrm>
              <a:off x="8085276" y="5243015"/>
              <a:ext cx="79716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🌮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6B6F6D2-A50C-9FC3-F317-0093C31B60A6}"/>
              </a:ext>
            </a:extLst>
          </p:cNvPr>
          <p:cNvCxnSpPr>
            <a:cxnSpLocks/>
            <a:stCxn id="22" idx="3"/>
            <a:endCxn id="11" idx="0"/>
          </p:cNvCxnSpPr>
          <p:nvPr/>
        </p:nvCxnSpPr>
        <p:spPr>
          <a:xfrm>
            <a:off x="7686798" y="844214"/>
            <a:ext cx="1737554" cy="109861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73B5C76-69C4-A730-69AA-63BBC3D8F12F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100709" y="5519849"/>
            <a:ext cx="780709" cy="3876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633804-E5E2-C1FE-3135-97564D3773BF}"/>
              </a:ext>
            </a:extLst>
          </p:cNvPr>
          <p:cNvSpPr txBox="1"/>
          <p:nvPr/>
        </p:nvSpPr>
        <p:spPr>
          <a:xfrm>
            <a:off x="4787464" y="2423094"/>
            <a:ext cx="110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untime</a:t>
            </a:r>
          </a:p>
        </p:txBody>
      </p:sp>
    </p:spTree>
    <p:extLst>
      <p:ext uri="{BB962C8B-B14F-4D97-AF65-F5344CB8AC3E}">
        <p14:creationId xmlns:p14="http://schemas.microsoft.com/office/powerpoint/2010/main" val="30878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060546-2B02-C004-4E08-EFC3690DEB88}"/>
              </a:ext>
            </a:extLst>
          </p:cNvPr>
          <p:cNvCxnSpPr>
            <a:cxnSpLocks/>
            <a:stCxn id="165" idx="2"/>
            <a:endCxn id="79" idx="0"/>
          </p:cNvCxnSpPr>
          <p:nvPr/>
        </p:nvCxnSpPr>
        <p:spPr>
          <a:xfrm flipH="1">
            <a:off x="7175916" y="1222327"/>
            <a:ext cx="4616" cy="39785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3932243-84E4-4ABE-949C-5F989DA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942144" cy="1325563"/>
          </a:xfrm>
        </p:spPr>
        <p:txBody>
          <a:bodyPr/>
          <a:lstStyle/>
          <a:p>
            <a:r>
              <a:rPr lang="en-US" dirty="0"/>
              <a:t>Compilers to the rescue! Almost…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435F3-C48A-98D8-F5D9-23059E67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3826565" cy="5032371"/>
          </a:xfrm>
        </p:spPr>
        <p:txBody>
          <a:bodyPr>
            <a:normAutofit/>
          </a:bodyPr>
          <a:lstStyle/>
          <a:p>
            <a:r>
              <a:rPr lang="en-US" dirty="0"/>
              <a:t>So many options!</a:t>
            </a:r>
          </a:p>
          <a:p>
            <a:r>
              <a:rPr lang="en-US" dirty="0"/>
              <a:t>Compile program</a:t>
            </a:r>
          </a:p>
          <a:p>
            <a:pPr lvl="1"/>
            <a:r>
              <a:rPr lang="en-US" dirty="0"/>
              <a:t>TACO, MLIR, COMET</a:t>
            </a:r>
          </a:p>
          <a:p>
            <a:r>
              <a:rPr lang="en-US" dirty="0"/>
              <a:t>Summarize choices with </a:t>
            </a:r>
            <a:r>
              <a:rPr lang="en-US" b="1" dirty="0"/>
              <a:t>schedule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8233-10CD-B4C2-199D-F8AB9CE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B58790-7245-651C-68CA-526A6E990E3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24352" y="2589158"/>
            <a:ext cx="1" cy="4630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022CCED-C1EC-F1E6-A3DE-29108DEB61BE}"/>
              </a:ext>
            </a:extLst>
          </p:cNvPr>
          <p:cNvSpPr>
            <a:spLocks noChangeAspect="1"/>
          </p:cNvSpPr>
          <p:nvPr/>
        </p:nvSpPr>
        <p:spPr>
          <a:xfrm>
            <a:off x="8375994" y="3987127"/>
            <a:ext cx="2096716" cy="850352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unroll(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j,k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348DA4-7B79-4447-B712-CF4BF9C9E97C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 flipH="1">
            <a:off x="9424352" y="3749858"/>
            <a:ext cx="1" cy="23726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425A47-386D-7202-7745-D6AC5B522B7A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9424352" y="4837479"/>
            <a:ext cx="1" cy="385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1FFB63F0-89D8-B8AB-385B-3957ECE3B826}"/>
              </a:ext>
            </a:extLst>
          </p:cNvPr>
          <p:cNvSpPr>
            <a:spLocks noChangeAspect="1"/>
          </p:cNvSpPr>
          <p:nvPr/>
        </p:nvSpPr>
        <p:spPr>
          <a:xfrm>
            <a:off x="8499559" y="6052842"/>
            <a:ext cx="1849586" cy="384303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3.14…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C883AF-335F-0583-431A-D749C7DC5D73}"/>
              </a:ext>
            </a:extLst>
          </p:cNvPr>
          <p:cNvCxnSpPr>
            <a:cxnSpLocks/>
            <a:stCxn id="55" idx="2"/>
            <a:endCxn id="99" idx="0"/>
          </p:cNvCxnSpPr>
          <p:nvPr/>
        </p:nvCxnSpPr>
        <p:spPr>
          <a:xfrm flipH="1">
            <a:off x="9424352" y="5816960"/>
            <a:ext cx="1" cy="2358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F90D111-D5E5-FAF8-DB72-3F952733D6E0}"/>
              </a:ext>
            </a:extLst>
          </p:cNvPr>
          <p:cNvSpPr txBox="1"/>
          <p:nvPr/>
        </p:nvSpPr>
        <p:spPr>
          <a:xfrm>
            <a:off x="5032202" y="527756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Domain Expert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6C2800-5A0E-D736-E8A8-6430C34A333E}"/>
              </a:ext>
            </a:extLst>
          </p:cNvPr>
          <p:cNvSpPr txBox="1"/>
          <p:nvPr/>
        </p:nvSpPr>
        <p:spPr>
          <a:xfrm>
            <a:off x="10344281" y="2004268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Expressions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C25CC78-1550-042B-85C9-90D2FE1221D8}"/>
              </a:ext>
            </a:extLst>
          </p:cNvPr>
          <p:cNvSpPr txBox="1"/>
          <p:nvPr/>
        </p:nvSpPr>
        <p:spPr>
          <a:xfrm>
            <a:off x="10228513" y="3065005"/>
            <a:ext cx="1506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Auto-scheduler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7CCCE7-A7CB-6434-841E-AA84EE197C31}"/>
              </a:ext>
            </a:extLst>
          </p:cNvPr>
          <p:cNvSpPr txBox="1"/>
          <p:nvPr/>
        </p:nvSpPr>
        <p:spPr>
          <a:xfrm>
            <a:off x="10344281" y="4251298"/>
            <a:ext cx="127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Schedule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1257F16-8033-0BBF-0E7A-961D81F7E7A1}"/>
              </a:ext>
            </a:extLst>
          </p:cNvPr>
          <p:cNvSpPr txBox="1"/>
          <p:nvPr/>
        </p:nvSpPr>
        <p:spPr>
          <a:xfrm>
            <a:off x="10344281" y="5161562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Framework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F3F7BD-8615-F3DC-9781-2FFD64E58388}"/>
              </a:ext>
            </a:extLst>
          </p:cNvPr>
          <p:cNvSpPr txBox="1"/>
          <p:nvPr/>
        </p:nvSpPr>
        <p:spPr>
          <a:xfrm>
            <a:off x="10344281" y="6070865"/>
            <a:ext cx="127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esults</a:t>
            </a:r>
            <a:endParaRPr lang="en-US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66DD691-A41D-F088-E875-A82B71FD6C88}"/>
              </a:ext>
            </a:extLst>
          </p:cNvPr>
          <p:cNvGrpSpPr/>
          <p:nvPr/>
        </p:nvGrpSpPr>
        <p:grpSpPr>
          <a:xfrm>
            <a:off x="6251123" y="5200911"/>
            <a:ext cx="1849586" cy="1413183"/>
            <a:chOff x="4649923" y="3860903"/>
            <a:chExt cx="2114360" cy="162690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5801527-7EC5-261F-055E-88DB47C2F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9923" y="3860903"/>
              <a:ext cx="2114360" cy="1626901"/>
            </a:xfrm>
            <a:prstGeom prst="roundRect">
              <a:avLst>
                <a:gd name="adj" fmla="val 41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33D9697-26BB-A1A0-49C4-3187923FC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784" t="6887" r="16963" b="9727"/>
            <a:stretch/>
          </p:blipFill>
          <p:spPr>
            <a:xfrm>
              <a:off x="5098033" y="4059678"/>
              <a:ext cx="1223727" cy="1229349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6EDE043-9DD7-201E-A0F3-3C7B545E2151}"/>
              </a:ext>
            </a:extLst>
          </p:cNvPr>
          <p:cNvSpPr txBox="1"/>
          <p:nvPr/>
        </p:nvSpPr>
        <p:spPr>
          <a:xfrm>
            <a:off x="5215467" y="5477527"/>
            <a:ext cx="913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Input</a:t>
            </a:r>
          </a:p>
          <a:p>
            <a:pPr algn="ctr"/>
            <a:r>
              <a:rPr lang="en-US" sz="1800" dirty="0"/>
              <a:t>Data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AB6068F-1073-3E79-EFAC-D65468976A1C}"/>
              </a:ext>
            </a:extLst>
          </p:cNvPr>
          <p:cNvGrpSpPr/>
          <p:nvPr/>
        </p:nvGrpSpPr>
        <p:grpSpPr>
          <a:xfrm>
            <a:off x="8839039" y="3052171"/>
            <a:ext cx="1170627" cy="862999"/>
            <a:chOff x="7655433" y="3520246"/>
            <a:chExt cx="1338206" cy="9935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ED853-6A5E-0399-6687-D2A134C85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3" y="3520246"/>
              <a:ext cx="1338206" cy="8031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194E2B5-C898-AB25-3EDE-492FD3067CA0}"/>
                </a:ext>
              </a:extLst>
            </p:cNvPr>
            <p:cNvSpPr txBox="1"/>
            <p:nvPr/>
          </p:nvSpPr>
          <p:spPr>
            <a:xfrm>
              <a:off x="7925952" y="3627952"/>
              <a:ext cx="797165" cy="8858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🤖</a:t>
              </a:r>
              <a:endParaRPr lang="en-US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99A62C-AD00-66E3-DE90-848D3794618F}"/>
              </a:ext>
            </a:extLst>
          </p:cNvPr>
          <p:cNvGrpSpPr/>
          <p:nvPr/>
        </p:nvGrpSpPr>
        <p:grpSpPr>
          <a:xfrm>
            <a:off x="6636458" y="479514"/>
            <a:ext cx="1050340" cy="742813"/>
            <a:chOff x="7655432" y="1470025"/>
            <a:chExt cx="1200699" cy="855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358C87-9836-2C11-0F1F-C53FA4C8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2" y="1470025"/>
              <a:ext cx="1200699" cy="839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E6296D-FA1C-CC5B-7D47-618AC9A86318}"/>
                </a:ext>
              </a:extLst>
            </p:cNvPr>
            <p:cNvSpPr txBox="1"/>
            <p:nvPr/>
          </p:nvSpPr>
          <p:spPr>
            <a:xfrm>
              <a:off x="7769553" y="1555734"/>
              <a:ext cx="101567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👩‍🔬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808444-0EE2-65A1-F8A4-38FC3C6F434A}"/>
              </a:ext>
            </a:extLst>
          </p:cNvPr>
          <p:cNvGrpSpPr/>
          <p:nvPr/>
        </p:nvGrpSpPr>
        <p:grpSpPr>
          <a:xfrm>
            <a:off x="8881418" y="5222738"/>
            <a:ext cx="1085869" cy="696958"/>
            <a:chOff x="7863202" y="5210096"/>
            <a:chExt cx="1241314" cy="8023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B62316-E987-41D7-2510-05CDE55F4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202" y="5210096"/>
              <a:ext cx="1241314" cy="6840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E77BAD6-8F27-E3A8-EEB1-52F08209D0AE}"/>
                </a:ext>
              </a:extLst>
            </p:cNvPr>
            <p:cNvSpPr txBox="1"/>
            <p:nvPr/>
          </p:nvSpPr>
          <p:spPr>
            <a:xfrm>
              <a:off x="8085276" y="5243015"/>
              <a:ext cx="79716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🌮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6B6F6D2-A50C-9FC3-F317-0093C31B60A6}"/>
              </a:ext>
            </a:extLst>
          </p:cNvPr>
          <p:cNvCxnSpPr>
            <a:cxnSpLocks/>
            <a:stCxn id="22" idx="3"/>
            <a:endCxn id="11" idx="0"/>
          </p:cNvCxnSpPr>
          <p:nvPr/>
        </p:nvCxnSpPr>
        <p:spPr>
          <a:xfrm>
            <a:off x="7686798" y="844214"/>
            <a:ext cx="1737554" cy="109861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73B5C76-69C4-A730-69AA-63BBC3D8F12F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100709" y="5519849"/>
            <a:ext cx="780709" cy="3876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633804-E5E2-C1FE-3135-97564D3773BF}"/>
              </a:ext>
            </a:extLst>
          </p:cNvPr>
          <p:cNvSpPr txBox="1"/>
          <p:nvPr/>
        </p:nvSpPr>
        <p:spPr>
          <a:xfrm>
            <a:off x="4787464" y="2423094"/>
            <a:ext cx="110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untime</a:t>
            </a:r>
          </a:p>
        </p:txBody>
      </p:sp>
    </p:spTree>
    <p:extLst>
      <p:ext uri="{BB962C8B-B14F-4D97-AF65-F5344CB8AC3E}">
        <p14:creationId xmlns:p14="http://schemas.microsoft.com/office/powerpoint/2010/main" val="162605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1060546-2B02-C004-4E08-EFC3690DEB88}"/>
              </a:ext>
            </a:extLst>
          </p:cNvPr>
          <p:cNvCxnSpPr>
            <a:cxnSpLocks/>
            <a:stCxn id="165" idx="2"/>
            <a:endCxn id="79" idx="0"/>
          </p:cNvCxnSpPr>
          <p:nvPr/>
        </p:nvCxnSpPr>
        <p:spPr>
          <a:xfrm flipH="1">
            <a:off x="7175916" y="1222327"/>
            <a:ext cx="4616" cy="397858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3932243-84E4-4ABE-949C-5F989DA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942144" cy="1325563"/>
          </a:xfrm>
        </p:spPr>
        <p:txBody>
          <a:bodyPr/>
          <a:lstStyle/>
          <a:p>
            <a:r>
              <a:rPr lang="en-US" dirty="0"/>
              <a:t>Compilers to the rescue! Almost…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435F3-C48A-98D8-F5D9-23059E67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3826565" cy="5032371"/>
          </a:xfrm>
        </p:spPr>
        <p:txBody>
          <a:bodyPr>
            <a:normAutofit/>
          </a:bodyPr>
          <a:lstStyle/>
          <a:p>
            <a:r>
              <a:rPr lang="en-US" dirty="0"/>
              <a:t>So many options!</a:t>
            </a:r>
          </a:p>
          <a:p>
            <a:r>
              <a:rPr lang="en-US" dirty="0"/>
              <a:t>Compile program</a:t>
            </a:r>
          </a:p>
          <a:p>
            <a:pPr lvl="1"/>
            <a:r>
              <a:rPr lang="en-US" dirty="0"/>
              <a:t>TACO, MLIR, COMET</a:t>
            </a:r>
          </a:p>
          <a:p>
            <a:r>
              <a:rPr lang="en-US" dirty="0"/>
              <a:t>Summarize choices with </a:t>
            </a:r>
            <a:r>
              <a:rPr lang="en-US" b="1" dirty="0"/>
              <a:t>schedule</a:t>
            </a:r>
            <a:endParaRPr lang="en-US" dirty="0"/>
          </a:p>
          <a:p>
            <a:r>
              <a:rPr lang="en-US" dirty="0"/>
              <a:t>Runtime may be input pattern dependent</a:t>
            </a:r>
          </a:p>
          <a:p>
            <a:r>
              <a:rPr lang="en-US" dirty="0"/>
              <a:t>We can still identify asymptotically unwise sparse programs without looking at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8233-10CD-B4C2-199D-F8AB9CE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EF60EAF-3971-5CB1-B458-1C0487099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463" y="1942826"/>
                <a:ext cx="1811778" cy="646332"/>
              </a:xfrm>
              <a:prstGeom prst="roundRect">
                <a:avLst>
                  <a:gd name="adj" fmla="val 4144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B58790-7245-651C-68CA-526A6E990E3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24352" y="2589158"/>
            <a:ext cx="1" cy="4630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022CCED-C1EC-F1E6-A3DE-29108DEB61BE}"/>
              </a:ext>
            </a:extLst>
          </p:cNvPr>
          <p:cNvSpPr>
            <a:spLocks noChangeAspect="1"/>
          </p:cNvSpPr>
          <p:nvPr/>
        </p:nvSpPr>
        <p:spPr>
          <a:xfrm>
            <a:off x="8375994" y="3987127"/>
            <a:ext cx="2096716" cy="850352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unroll(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reorder(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j,k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)…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348DA4-7B79-4447-B712-CF4BF9C9E97C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 flipH="1">
            <a:off x="9424352" y="3749858"/>
            <a:ext cx="1" cy="23726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425A47-386D-7202-7745-D6AC5B522B7A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9424352" y="4837479"/>
            <a:ext cx="1" cy="385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1FFB63F0-89D8-B8AB-385B-3957ECE3B826}"/>
              </a:ext>
            </a:extLst>
          </p:cNvPr>
          <p:cNvSpPr>
            <a:spLocks noChangeAspect="1"/>
          </p:cNvSpPr>
          <p:nvPr/>
        </p:nvSpPr>
        <p:spPr>
          <a:xfrm>
            <a:off x="8499559" y="6052842"/>
            <a:ext cx="1849586" cy="384303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3.14…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AC883AF-335F-0583-431A-D749C7DC5D73}"/>
              </a:ext>
            </a:extLst>
          </p:cNvPr>
          <p:cNvCxnSpPr>
            <a:cxnSpLocks/>
            <a:stCxn id="55" idx="2"/>
            <a:endCxn id="99" idx="0"/>
          </p:cNvCxnSpPr>
          <p:nvPr/>
        </p:nvCxnSpPr>
        <p:spPr>
          <a:xfrm flipH="1">
            <a:off x="9424352" y="5816960"/>
            <a:ext cx="1" cy="2358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F90D111-D5E5-FAF8-DB72-3F952733D6E0}"/>
              </a:ext>
            </a:extLst>
          </p:cNvPr>
          <p:cNvSpPr txBox="1"/>
          <p:nvPr/>
        </p:nvSpPr>
        <p:spPr>
          <a:xfrm>
            <a:off x="5032202" y="527756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Domain Expert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6C2800-5A0E-D736-E8A8-6430C34A333E}"/>
              </a:ext>
            </a:extLst>
          </p:cNvPr>
          <p:cNvSpPr txBox="1"/>
          <p:nvPr/>
        </p:nvSpPr>
        <p:spPr>
          <a:xfrm>
            <a:off x="10344281" y="2004268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Expressions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C25CC78-1550-042B-85C9-90D2FE1221D8}"/>
              </a:ext>
            </a:extLst>
          </p:cNvPr>
          <p:cNvSpPr txBox="1"/>
          <p:nvPr/>
        </p:nvSpPr>
        <p:spPr>
          <a:xfrm>
            <a:off x="10228513" y="3065005"/>
            <a:ext cx="1506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Auto-scheduler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7CCCE7-A7CB-6434-841E-AA84EE197C31}"/>
              </a:ext>
            </a:extLst>
          </p:cNvPr>
          <p:cNvSpPr txBox="1"/>
          <p:nvPr/>
        </p:nvSpPr>
        <p:spPr>
          <a:xfrm>
            <a:off x="10344281" y="4251298"/>
            <a:ext cx="127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Schedule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1257F16-8033-0BBF-0E7A-961D81F7E7A1}"/>
              </a:ext>
            </a:extLst>
          </p:cNvPr>
          <p:cNvSpPr txBox="1"/>
          <p:nvPr/>
        </p:nvSpPr>
        <p:spPr>
          <a:xfrm>
            <a:off x="10344281" y="5161562"/>
            <a:ext cx="12798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Tensor Framework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F3F7BD-8615-F3DC-9781-2FFD64E58388}"/>
              </a:ext>
            </a:extLst>
          </p:cNvPr>
          <p:cNvSpPr txBox="1"/>
          <p:nvPr/>
        </p:nvSpPr>
        <p:spPr>
          <a:xfrm>
            <a:off x="10344281" y="6070865"/>
            <a:ext cx="127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esults</a:t>
            </a:r>
            <a:endParaRPr lang="en-US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66DD691-A41D-F088-E875-A82B71FD6C88}"/>
              </a:ext>
            </a:extLst>
          </p:cNvPr>
          <p:cNvGrpSpPr/>
          <p:nvPr/>
        </p:nvGrpSpPr>
        <p:grpSpPr>
          <a:xfrm>
            <a:off x="6251123" y="5200911"/>
            <a:ext cx="1849586" cy="1413183"/>
            <a:chOff x="4649923" y="3860903"/>
            <a:chExt cx="2114360" cy="1626901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5801527-7EC5-261F-055E-88DB47C2F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9923" y="3860903"/>
              <a:ext cx="2114360" cy="1626901"/>
            </a:xfrm>
            <a:prstGeom prst="roundRect">
              <a:avLst>
                <a:gd name="adj" fmla="val 41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33D9697-26BB-A1A0-49C4-3187923FC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784" t="6887" r="16963" b="9727"/>
            <a:stretch/>
          </p:blipFill>
          <p:spPr>
            <a:xfrm>
              <a:off x="5098033" y="4059678"/>
              <a:ext cx="1223727" cy="1229349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6EDE043-9DD7-201E-A0F3-3C7B545E2151}"/>
              </a:ext>
            </a:extLst>
          </p:cNvPr>
          <p:cNvSpPr txBox="1"/>
          <p:nvPr/>
        </p:nvSpPr>
        <p:spPr>
          <a:xfrm>
            <a:off x="5215467" y="5477527"/>
            <a:ext cx="913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Input</a:t>
            </a:r>
          </a:p>
          <a:p>
            <a:pPr algn="ctr"/>
            <a:r>
              <a:rPr lang="en-US" sz="1800" dirty="0"/>
              <a:t>Data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AB6068F-1073-3E79-EFAC-D65468976A1C}"/>
              </a:ext>
            </a:extLst>
          </p:cNvPr>
          <p:cNvGrpSpPr/>
          <p:nvPr/>
        </p:nvGrpSpPr>
        <p:grpSpPr>
          <a:xfrm>
            <a:off x="8839039" y="3052171"/>
            <a:ext cx="1170627" cy="862999"/>
            <a:chOff x="7655433" y="3520246"/>
            <a:chExt cx="1338206" cy="9935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ED853-6A5E-0399-6687-D2A134C85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3" y="3520246"/>
              <a:ext cx="1338206" cy="8031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194E2B5-C898-AB25-3EDE-492FD3067CA0}"/>
                </a:ext>
              </a:extLst>
            </p:cNvPr>
            <p:cNvSpPr txBox="1"/>
            <p:nvPr/>
          </p:nvSpPr>
          <p:spPr>
            <a:xfrm>
              <a:off x="7925952" y="3627952"/>
              <a:ext cx="797165" cy="8858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🤖</a:t>
              </a:r>
              <a:endParaRPr lang="en-US" dirty="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99A62C-AD00-66E3-DE90-848D3794618F}"/>
              </a:ext>
            </a:extLst>
          </p:cNvPr>
          <p:cNvGrpSpPr/>
          <p:nvPr/>
        </p:nvGrpSpPr>
        <p:grpSpPr>
          <a:xfrm>
            <a:off x="6636458" y="479514"/>
            <a:ext cx="1050340" cy="742813"/>
            <a:chOff x="7655432" y="1470025"/>
            <a:chExt cx="1200699" cy="8551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358C87-9836-2C11-0F1F-C53FA4C8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2" y="1470025"/>
              <a:ext cx="1200699" cy="8397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E6296D-FA1C-CC5B-7D47-618AC9A86318}"/>
                </a:ext>
              </a:extLst>
            </p:cNvPr>
            <p:cNvSpPr txBox="1"/>
            <p:nvPr/>
          </p:nvSpPr>
          <p:spPr>
            <a:xfrm>
              <a:off x="7769553" y="1555734"/>
              <a:ext cx="101567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👩‍🔬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A808444-0EE2-65A1-F8A4-38FC3C6F434A}"/>
              </a:ext>
            </a:extLst>
          </p:cNvPr>
          <p:cNvGrpSpPr/>
          <p:nvPr/>
        </p:nvGrpSpPr>
        <p:grpSpPr>
          <a:xfrm>
            <a:off x="8881418" y="5222738"/>
            <a:ext cx="1085869" cy="696958"/>
            <a:chOff x="7863202" y="5210096"/>
            <a:chExt cx="1241314" cy="8023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BB62316-E987-41D7-2510-05CDE55F4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202" y="5210096"/>
              <a:ext cx="1241314" cy="6840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E77BAD6-8F27-E3A8-EEB1-52F08209D0AE}"/>
                </a:ext>
              </a:extLst>
            </p:cNvPr>
            <p:cNvSpPr txBox="1"/>
            <p:nvPr/>
          </p:nvSpPr>
          <p:spPr>
            <a:xfrm>
              <a:off x="8085276" y="5243015"/>
              <a:ext cx="79716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/>
                <a:t>🌮</a:t>
              </a:r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6B6F6D2-A50C-9FC3-F317-0093C31B60A6}"/>
              </a:ext>
            </a:extLst>
          </p:cNvPr>
          <p:cNvCxnSpPr>
            <a:cxnSpLocks/>
            <a:stCxn id="22" idx="3"/>
            <a:endCxn id="58" idx="1"/>
          </p:cNvCxnSpPr>
          <p:nvPr/>
        </p:nvCxnSpPr>
        <p:spPr>
          <a:xfrm flipV="1">
            <a:off x="7686798" y="450786"/>
            <a:ext cx="870548" cy="3934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D142A2-5695-6777-A563-AA939DE5C124}"/>
              </a:ext>
            </a:extLst>
          </p:cNvPr>
          <p:cNvGrpSpPr/>
          <p:nvPr/>
        </p:nvGrpSpPr>
        <p:grpSpPr>
          <a:xfrm>
            <a:off x="6253672" y="3052171"/>
            <a:ext cx="1849586" cy="1413183"/>
            <a:chOff x="4649923" y="3860903"/>
            <a:chExt cx="2114360" cy="162690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70F839E-2AE4-04B4-B6D0-422045085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9923" y="3860903"/>
              <a:ext cx="2114360" cy="1626901"/>
            </a:xfrm>
            <a:prstGeom prst="roundRect">
              <a:avLst>
                <a:gd name="adj" fmla="val 41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97AE067-4A5D-93BF-34AC-30DFB5B30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 l="20784" t="6887" r="16963" b="9727"/>
            <a:stretch/>
          </p:blipFill>
          <p:spPr>
            <a:xfrm>
              <a:off x="5098033" y="4059678"/>
              <a:ext cx="1223727" cy="1229349"/>
            </a:xfrm>
            <a:prstGeom prst="rect">
              <a:avLst/>
            </a:prstGeom>
          </p:spPr>
        </p:pic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8C96B4B-D40A-8C4C-966E-DBA0BE9E6A14}"/>
              </a:ext>
            </a:extLst>
          </p:cNvPr>
          <p:cNvCxnSpPr>
            <a:cxnSpLocks/>
            <a:stCxn id="35" idx="3"/>
            <a:endCxn id="12" idx="1"/>
          </p:cNvCxnSpPr>
          <p:nvPr/>
        </p:nvCxnSpPr>
        <p:spPr>
          <a:xfrm flipV="1">
            <a:off x="8103258" y="3401015"/>
            <a:ext cx="735781" cy="3577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DBCCD4-A5BA-CAC1-0F0E-F077D13A75C4}"/>
              </a:ext>
            </a:extLst>
          </p:cNvPr>
          <p:cNvSpPr txBox="1"/>
          <p:nvPr/>
        </p:nvSpPr>
        <p:spPr>
          <a:xfrm>
            <a:off x="5140079" y="3351415"/>
            <a:ext cx="1064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Input</a:t>
            </a:r>
          </a:p>
          <a:p>
            <a:pPr algn="ctr"/>
            <a:r>
              <a:rPr lang="en-US" sz="1800" dirty="0"/>
              <a:t>P</a:t>
            </a:r>
            <a:r>
              <a:rPr lang="en-US" dirty="0"/>
              <a:t>attern</a:t>
            </a:r>
            <a:endParaRPr lang="en-US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4A842A-FEBB-A26D-CB50-1B7608D1630F}"/>
              </a:ext>
            </a:extLst>
          </p:cNvPr>
          <p:cNvGrpSpPr/>
          <p:nvPr/>
        </p:nvGrpSpPr>
        <p:grpSpPr>
          <a:xfrm>
            <a:off x="8752976" y="984828"/>
            <a:ext cx="1365903" cy="771340"/>
            <a:chOff x="7562474" y="3520246"/>
            <a:chExt cx="1561436" cy="88799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DACA650-1046-01D8-BF95-0063142B2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5433" y="3520246"/>
              <a:ext cx="1338206" cy="8031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9DCED9-C520-6270-A917-0F129CD81FBD}"/>
                </a:ext>
              </a:extLst>
            </p:cNvPr>
            <p:cNvSpPr txBox="1"/>
            <p:nvPr/>
          </p:nvSpPr>
          <p:spPr>
            <a:xfrm>
              <a:off x="7562474" y="3664160"/>
              <a:ext cx="1561436" cy="744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/>
                <a:t>⚙️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878A0A5-4E11-5108-9237-E46C9B1F4C90}"/>
              </a:ext>
            </a:extLst>
          </p:cNvPr>
          <p:cNvSpPr>
            <a:spLocks/>
          </p:cNvSpPr>
          <p:nvPr/>
        </p:nvSpPr>
        <p:spPr>
          <a:xfrm>
            <a:off x="8557346" y="171409"/>
            <a:ext cx="1734013" cy="558754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sum(A.*x)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3C1145E-C587-CDB4-C8E8-CA3F133EC6D6}"/>
              </a:ext>
            </a:extLst>
          </p:cNvPr>
          <p:cNvSpPr txBox="1"/>
          <p:nvPr/>
        </p:nvSpPr>
        <p:spPr>
          <a:xfrm>
            <a:off x="10215957" y="127620"/>
            <a:ext cx="1536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Scientific</a:t>
            </a:r>
          </a:p>
          <a:p>
            <a:pPr algn="ctr"/>
            <a:r>
              <a:rPr lang="en-US" sz="1800" dirty="0"/>
              <a:t>Software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0551CB2-40E1-0E1A-F9B8-F5963313063C}"/>
              </a:ext>
            </a:extLst>
          </p:cNvPr>
          <p:cNvSpPr txBox="1"/>
          <p:nvPr/>
        </p:nvSpPr>
        <p:spPr>
          <a:xfrm>
            <a:off x="10215957" y="1037002"/>
            <a:ext cx="1536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High-level</a:t>
            </a:r>
          </a:p>
          <a:p>
            <a:pPr algn="ctr"/>
            <a:r>
              <a:rPr lang="en-US" sz="1800" dirty="0"/>
              <a:t>Compiler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18B6FCC1-FFF6-6B92-6DFC-73708F0AB650}"/>
              </a:ext>
            </a:extLst>
          </p:cNvPr>
          <p:cNvCxnSpPr>
            <a:cxnSpLocks/>
            <a:stCxn id="58" idx="2"/>
            <a:endCxn id="53" idx="0"/>
          </p:cNvCxnSpPr>
          <p:nvPr/>
        </p:nvCxnSpPr>
        <p:spPr>
          <a:xfrm rot="5400000">
            <a:off x="9294649" y="855123"/>
            <a:ext cx="254665" cy="47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9A29009-8FAC-49A2-0C9D-46517A0F69B3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 rot="16200000" flipH="1">
            <a:off x="9291825" y="1810298"/>
            <a:ext cx="260311" cy="474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73B5C76-69C4-A730-69AA-63BBC3D8F12F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100709" y="5519849"/>
            <a:ext cx="780709" cy="3876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180C0-24B7-1221-BB94-AF7C9F97FA13}"/>
              </a:ext>
            </a:extLst>
          </p:cNvPr>
          <p:cNvCxnSpPr>
            <a:cxnSpLocks/>
          </p:cNvCxnSpPr>
          <p:nvPr/>
        </p:nvCxnSpPr>
        <p:spPr>
          <a:xfrm>
            <a:off x="4787464" y="4952396"/>
            <a:ext cx="713212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279ECE-E3B6-EFA9-2222-C77A52555976}"/>
              </a:ext>
            </a:extLst>
          </p:cNvPr>
          <p:cNvSpPr txBox="1"/>
          <p:nvPr/>
        </p:nvSpPr>
        <p:spPr>
          <a:xfrm>
            <a:off x="4787464" y="4583064"/>
            <a:ext cx="110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untime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A09EFF-8946-6D36-640F-3372F21E6883}"/>
              </a:ext>
            </a:extLst>
          </p:cNvPr>
          <p:cNvCxnSpPr>
            <a:cxnSpLocks/>
          </p:cNvCxnSpPr>
          <p:nvPr/>
        </p:nvCxnSpPr>
        <p:spPr>
          <a:xfrm>
            <a:off x="4787464" y="2792426"/>
            <a:ext cx="713212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633804-E5E2-C1FE-3135-97564D3773BF}"/>
              </a:ext>
            </a:extLst>
          </p:cNvPr>
          <p:cNvSpPr txBox="1"/>
          <p:nvPr/>
        </p:nvSpPr>
        <p:spPr>
          <a:xfrm>
            <a:off x="4787464" y="2423094"/>
            <a:ext cx="110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sz="1800" dirty="0"/>
              <a:t>untime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CE7EA5-6A87-052C-497F-2FD5F6F783E3}"/>
              </a:ext>
            </a:extLst>
          </p:cNvPr>
          <p:cNvCxnSpPr>
            <a:cxnSpLocks/>
          </p:cNvCxnSpPr>
          <p:nvPr/>
        </p:nvCxnSpPr>
        <p:spPr>
          <a:xfrm>
            <a:off x="5140079" y="3023821"/>
            <a:ext cx="3089521" cy="141318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3A7129-3A62-8205-91A0-3FE4F4C3518A}"/>
              </a:ext>
            </a:extLst>
          </p:cNvPr>
          <p:cNvCxnSpPr>
            <a:cxnSpLocks/>
          </p:cNvCxnSpPr>
          <p:nvPr/>
        </p:nvCxnSpPr>
        <p:spPr>
          <a:xfrm flipV="1">
            <a:off x="5140079" y="3023821"/>
            <a:ext cx="3089521" cy="141318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2">
            <a:extLst>
              <a:ext uri="{FF2B5EF4-FFF2-40B4-BE49-F238E27FC236}">
                <a16:creationId xmlns:a16="http://schemas.microsoft.com/office/drawing/2014/main" id="{D7050815-939C-4EED-DE37-0FCD9FAC5746}"/>
              </a:ext>
            </a:extLst>
          </p:cNvPr>
          <p:cNvCxnSpPr>
            <a:cxnSpLocks/>
            <a:stCxn id="165" idx="2"/>
            <a:endCxn id="35" idx="0"/>
          </p:cNvCxnSpPr>
          <p:nvPr/>
        </p:nvCxnSpPr>
        <p:spPr>
          <a:xfrm flipH="1">
            <a:off x="7178465" y="1222327"/>
            <a:ext cx="2067" cy="18298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9" grpId="0"/>
      <p:bldP spid="59" grpId="1"/>
      <p:bldP spid="59" grpId="2"/>
      <p:bldP spid="61" grpId="0"/>
      <p:bldP spid="6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12E9-E4F4-E831-A603-F049A230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program runtime symbolically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E418-D1DF-ADDD-1365-FBD97C2DD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27714" cy="4351338"/>
          </a:xfrm>
        </p:spPr>
        <p:txBody>
          <a:bodyPr/>
          <a:lstStyle/>
          <a:p>
            <a:r>
              <a:rPr lang="en-US" dirty="0"/>
              <a:t>Sparse loops are filters</a:t>
            </a:r>
          </a:p>
          <a:p>
            <a:pPr lvl="1"/>
            <a:r>
              <a:rPr lang="en-US" dirty="0"/>
              <a:t>Skip multiply by zero</a:t>
            </a:r>
          </a:p>
          <a:p>
            <a:r>
              <a:rPr lang="en-US" dirty="0"/>
              <a:t>Runtime proportional to size of set of tasks</a:t>
            </a:r>
          </a:p>
          <a:p>
            <a:r>
              <a:rPr lang="en-US" dirty="0"/>
              <a:t>Name each task after index values in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CB6CD-7DB3-FBD0-031C-35AFA0BCD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49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∈ I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print “foo”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 “bar”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j ∈ J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print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qux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CA885-459C-FC8F-E2B3-6CF2FAE1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8010C9-6493-93B1-5B74-5805A155FFE2}"/>
                  </a:ext>
                </a:extLst>
              </p:cNvPr>
              <p:cNvSpPr txBox="1"/>
              <p:nvPr/>
            </p:nvSpPr>
            <p:spPr>
              <a:xfrm>
                <a:off x="9115836" y="2126192"/>
                <a:ext cx="29860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occurrences of “foo”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8010C9-6493-93B1-5B74-5805A155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836" y="2126192"/>
                <a:ext cx="2986080" cy="830997"/>
              </a:xfrm>
              <a:prstGeom prst="rect">
                <a:avLst/>
              </a:prstGeom>
              <a:blipFill>
                <a:blip r:embed="rId3"/>
                <a:stretch>
                  <a:fillRect l="-296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A6038A-3C4B-78F9-A720-0FFCAB2EE015}"/>
                  </a:ext>
                </a:extLst>
              </p:cNvPr>
              <p:cNvSpPr txBox="1"/>
              <p:nvPr/>
            </p:nvSpPr>
            <p:spPr>
              <a:xfrm>
                <a:off x="9115835" y="3115285"/>
                <a:ext cx="298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occurrences of “bar”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A6038A-3C4B-78F9-A720-0FFCAB2EE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835" y="3115285"/>
                <a:ext cx="2986081" cy="830997"/>
              </a:xfrm>
              <a:prstGeom prst="rect">
                <a:avLst/>
              </a:prstGeom>
              <a:blipFill>
                <a:blip r:embed="rId4"/>
                <a:stretch>
                  <a:fillRect l="-296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04AC0-AA14-2061-2CE9-31A9E198CADA}"/>
                  </a:ext>
                </a:extLst>
              </p:cNvPr>
              <p:cNvSpPr txBox="1"/>
              <p:nvPr/>
            </p:nvSpPr>
            <p:spPr>
              <a:xfrm>
                <a:off x="9115836" y="4195640"/>
                <a:ext cx="29860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occurrences of “</a:t>
                </a:r>
                <a:r>
                  <a:rPr lang="en-US" sz="2400" dirty="0" err="1"/>
                  <a:t>qux</a:t>
                </a:r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04AC0-AA14-2061-2CE9-31A9E198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836" y="4195640"/>
                <a:ext cx="2986082" cy="830997"/>
              </a:xfrm>
              <a:prstGeom prst="rect">
                <a:avLst/>
              </a:prstGeom>
              <a:blipFill>
                <a:blip r:embed="rId5"/>
                <a:stretch>
                  <a:fillRect l="-296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BBFD3-34B6-FA68-BD84-05A6F016E9C1}"/>
                  </a:ext>
                </a:extLst>
              </p:cNvPr>
              <p:cNvSpPr txBox="1"/>
              <p:nvPr/>
            </p:nvSpPr>
            <p:spPr>
              <a:xfrm>
                <a:off x="5774871" y="5442136"/>
                <a:ext cx="7145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BBFD3-34B6-FA68-BD84-05A6F016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71" y="5442136"/>
                <a:ext cx="7145808" cy="584775"/>
              </a:xfrm>
              <a:prstGeom prst="rect">
                <a:avLst/>
              </a:prstGeom>
              <a:blipFill>
                <a:blip r:embed="rId6"/>
                <a:stretch>
                  <a:fillRect l="-709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Elbow Connector 62">
            <a:extLst>
              <a:ext uri="{FF2B5EF4-FFF2-40B4-BE49-F238E27FC236}">
                <a16:creationId xmlns:a16="http://schemas.microsoft.com/office/drawing/2014/main" id="{7BB8DFCB-2D48-90DA-BF1E-40C6498D2B7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919357" y="2541691"/>
            <a:ext cx="119647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62">
            <a:extLst>
              <a:ext uri="{FF2B5EF4-FFF2-40B4-BE49-F238E27FC236}">
                <a16:creationId xmlns:a16="http://schemas.microsoft.com/office/drawing/2014/main" id="{AFCAAC77-6A7D-9560-6FE2-E74CE814B8C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343900" y="3530784"/>
            <a:ext cx="771935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62">
            <a:extLst>
              <a:ext uri="{FF2B5EF4-FFF2-40B4-BE49-F238E27FC236}">
                <a16:creationId xmlns:a16="http://schemas.microsoft.com/office/drawing/2014/main" id="{69336BDA-1D54-A713-77B2-E20EFEA8AC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735786" y="4611139"/>
            <a:ext cx="38005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9CDCD6-4E8C-3AD8-2389-C217487DADBB}"/>
              </a:ext>
            </a:extLst>
          </p:cNvPr>
          <p:cNvSpPr txBox="1"/>
          <p:nvPr/>
        </p:nvSpPr>
        <p:spPr>
          <a:xfrm>
            <a:off x="2903444" y="5442136"/>
            <a:ext cx="1905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/>
              <a:t>Runtime: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BD2351-D06E-2AAC-74F0-6E5561A8EB06}"/>
                  </a:ext>
                </a:extLst>
              </p:cNvPr>
              <p:cNvSpPr txBox="1"/>
              <p:nvPr/>
            </p:nvSpPr>
            <p:spPr>
              <a:xfrm>
                <a:off x="4645793" y="5442136"/>
                <a:ext cx="11290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BD2351-D06E-2AAC-74F0-6E5561A8E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93" y="5442136"/>
                <a:ext cx="1129078" cy="584775"/>
              </a:xfrm>
              <a:prstGeom prst="rect">
                <a:avLst/>
              </a:prstGeom>
              <a:blipFill>
                <a:blip r:embed="rId7"/>
                <a:stretch>
                  <a:fillRect l="-4444" r="-8889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888B19-E9EA-518F-6429-D3322F790236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4645793" y="5734524"/>
            <a:ext cx="112907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0A4D51-98F1-658F-FF4C-43DEE64809FE}"/>
                  </a:ext>
                </a:extLst>
              </p:cNvPr>
              <p:cNvSpPr txBox="1"/>
              <p:nvPr/>
            </p:nvSpPr>
            <p:spPr>
              <a:xfrm>
                <a:off x="6144986" y="6092324"/>
                <a:ext cx="7145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∪{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0A4D51-98F1-658F-FF4C-43DEE6480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6" y="6092324"/>
                <a:ext cx="7145808" cy="584775"/>
              </a:xfrm>
              <a:prstGeom prst="rect">
                <a:avLst/>
              </a:prstGeom>
              <a:blipFill>
                <a:blip r:embed="rId8"/>
                <a:stretch>
                  <a:fillRect l="-17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1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id="{AD3B2357-183C-F921-4BA6-B995A0B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412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Symbolic set containment implies asymptotic domination</a:t>
            </a:r>
          </a:p>
        </p:txBody>
      </p: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32765696-E43A-BB35-9374-4D7D43C9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2A8DBE-EAD1-F21A-03C2-3FC7BBB5BC28}"/>
                  </a:ext>
                </a:extLst>
              </p:cNvPr>
              <p:cNvSpPr txBox="1"/>
              <p:nvPr/>
            </p:nvSpPr>
            <p:spPr>
              <a:xfrm>
                <a:off x="2682452" y="5942668"/>
                <a:ext cx="6644127" cy="69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}⊆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2A8DBE-EAD1-F21A-03C2-3FC7BBB5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52" y="5942668"/>
                <a:ext cx="6644127" cy="690895"/>
              </a:xfrm>
              <a:prstGeom prst="rect">
                <a:avLst/>
              </a:prstGeom>
              <a:blipFill>
                <a:blip r:embed="rId3"/>
                <a:stretch>
                  <a:fillRect r="-573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1C5511-41C5-0F94-9B86-74AE0A730D12}"/>
                  </a:ext>
                </a:extLst>
              </p:cNvPr>
              <p:cNvSpPr/>
              <p:nvPr/>
            </p:nvSpPr>
            <p:spPr>
              <a:xfrm>
                <a:off x="7955002" y="4350452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1C5511-41C5-0F94-9B86-74AE0A730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02" y="4350452"/>
                <a:ext cx="487083" cy="378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048B6D-0F6A-08E3-F302-7A058CA6FCD6}"/>
                  </a:ext>
                </a:extLst>
              </p:cNvPr>
              <p:cNvSpPr/>
              <p:nvPr/>
            </p:nvSpPr>
            <p:spPr>
              <a:xfrm>
                <a:off x="8939072" y="4350452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048B6D-0F6A-08E3-F302-7A058CA6F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72" y="4350452"/>
                <a:ext cx="487083" cy="378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6BA855A-2494-8E03-C9A9-02F6AA7325FF}"/>
                  </a:ext>
                </a:extLst>
              </p:cNvPr>
              <p:cNvSpPr/>
              <p:nvPr/>
            </p:nvSpPr>
            <p:spPr>
              <a:xfrm>
                <a:off x="7955002" y="3972410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6BA855A-2494-8E03-C9A9-02F6AA73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02" y="3972410"/>
                <a:ext cx="487083" cy="378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89A41E-8109-8FE7-58B1-23178B7856F9}"/>
                  </a:ext>
                </a:extLst>
              </p:cNvPr>
              <p:cNvSpPr/>
              <p:nvPr/>
            </p:nvSpPr>
            <p:spPr>
              <a:xfrm>
                <a:off x="8447037" y="3972410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89A41E-8109-8FE7-58B1-23178B785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037" y="3972410"/>
                <a:ext cx="487083" cy="378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FD3C01-5643-DF31-FEA5-AE5120019F9D}"/>
                  </a:ext>
                </a:extLst>
              </p:cNvPr>
              <p:cNvSpPr/>
              <p:nvPr/>
            </p:nvSpPr>
            <p:spPr>
              <a:xfrm>
                <a:off x="7955002" y="3594368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FD3C01-5643-DF31-FEA5-AE5120019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002" y="3594368"/>
                <a:ext cx="487083" cy="378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FF6731-3D52-FD63-75DF-B48E36D4EEF9}"/>
                  </a:ext>
                </a:extLst>
              </p:cNvPr>
              <p:cNvSpPr/>
              <p:nvPr/>
            </p:nvSpPr>
            <p:spPr>
              <a:xfrm>
                <a:off x="8447037" y="3594368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FF6731-3D52-FD63-75DF-B48E36D4E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037" y="3594368"/>
                <a:ext cx="487083" cy="3780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08D287-E040-35CD-0402-97761112C11E}"/>
                  </a:ext>
                </a:extLst>
              </p:cNvPr>
              <p:cNvSpPr/>
              <p:nvPr/>
            </p:nvSpPr>
            <p:spPr>
              <a:xfrm>
                <a:off x="9431107" y="3594368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08D287-E040-35CD-0402-97761112C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107" y="3594368"/>
                <a:ext cx="487083" cy="3780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6046AF-18D2-C0D4-8074-884390EB3EE2}"/>
                  </a:ext>
                </a:extLst>
              </p:cNvPr>
              <p:cNvSpPr/>
              <p:nvPr/>
            </p:nvSpPr>
            <p:spPr>
              <a:xfrm>
                <a:off x="8447037" y="4728495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6046AF-18D2-C0D4-8074-884390EB3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037" y="4728495"/>
                <a:ext cx="487083" cy="378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E1E444-F622-3CFE-198C-4000FE700AB7}"/>
                  </a:ext>
                </a:extLst>
              </p:cNvPr>
              <p:cNvSpPr/>
              <p:nvPr/>
            </p:nvSpPr>
            <p:spPr>
              <a:xfrm>
                <a:off x="9431107" y="4728495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E1E444-F622-3CFE-198C-4000FE700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107" y="4728495"/>
                <a:ext cx="487083" cy="3780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639AAA-88E9-631C-383F-02A5F0C94CB4}"/>
                  </a:ext>
                </a:extLst>
              </p:cNvPr>
              <p:cNvSpPr/>
              <p:nvPr/>
            </p:nvSpPr>
            <p:spPr>
              <a:xfrm>
                <a:off x="6371140" y="4350452"/>
                <a:ext cx="487084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639AAA-88E9-631C-383F-02A5F0C94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40" y="4350452"/>
                <a:ext cx="487084" cy="378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BB61205-6993-E3C6-9351-010EAE821EA0}"/>
                  </a:ext>
                </a:extLst>
              </p:cNvPr>
              <p:cNvSpPr/>
              <p:nvPr/>
            </p:nvSpPr>
            <p:spPr>
              <a:xfrm>
                <a:off x="6371141" y="3972410"/>
                <a:ext cx="487084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BB61205-6993-E3C6-9351-010EAE821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41" y="3972410"/>
                <a:ext cx="487084" cy="3780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9C5192B-74B3-59DA-496C-5435A8A201C0}"/>
                  </a:ext>
                </a:extLst>
              </p:cNvPr>
              <p:cNvSpPr/>
              <p:nvPr/>
            </p:nvSpPr>
            <p:spPr>
              <a:xfrm>
                <a:off x="6371140" y="3594368"/>
                <a:ext cx="487084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9C5192B-74B3-59DA-496C-5435A8A20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40" y="3594368"/>
                <a:ext cx="487084" cy="3780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45C888-BBAC-0709-FB49-CCB91FB3B673}"/>
                  </a:ext>
                </a:extLst>
              </p:cNvPr>
              <p:cNvSpPr/>
              <p:nvPr/>
            </p:nvSpPr>
            <p:spPr>
              <a:xfrm>
                <a:off x="6371141" y="4728495"/>
                <a:ext cx="487084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45C888-BBAC-0709-FB49-CCB91FB3B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41" y="4728495"/>
                <a:ext cx="487084" cy="3780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E770E8-4648-6335-7990-E2019C2A20C4}"/>
                  </a:ext>
                </a:extLst>
              </p:cNvPr>
              <p:cNvSpPr txBox="1"/>
              <p:nvPr/>
            </p:nvSpPr>
            <p:spPr>
              <a:xfrm>
                <a:off x="7115359" y="4175086"/>
                <a:ext cx="496597" cy="378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E770E8-4648-6335-7990-E2019C2A2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59" y="4175086"/>
                <a:ext cx="496597" cy="3784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B1F40F-6F5D-1BB1-0498-04C8C54C496D}"/>
                  </a:ext>
                </a:extLst>
              </p:cNvPr>
              <p:cNvSpPr txBox="1"/>
              <p:nvPr/>
            </p:nvSpPr>
            <p:spPr>
              <a:xfrm>
                <a:off x="8742934" y="3096380"/>
                <a:ext cx="475275" cy="599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B1F40F-6F5D-1BB1-0498-04C8C54C4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934" y="3096380"/>
                <a:ext cx="475275" cy="5991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CFFFAB-C8D9-D477-31A0-4337A5B9BB9F}"/>
                  </a:ext>
                </a:extLst>
              </p:cNvPr>
              <p:cNvSpPr txBox="1"/>
              <p:nvPr/>
            </p:nvSpPr>
            <p:spPr>
              <a:xfrm>
                <a:off x="8704552" y="5269422"/>
                <a:ext cx="504894" cy="409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CFFFAB-C8D9-D477-31A0-4337A5B9B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552" y="5269422"/>
                <a:ext cx="504894" cy="4099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1B9B6A-36B4-C27D-8DE3-DA3AFB4F8D40}"/>
                  </a:ext>
                </a:extLst>
              </p:cNvPr>
              <p:cNvSpPr txBox="1"/>
              <p:nvPr/>
            </p:nvSpPr>
            <p:spPr>
              <a:xfrm>
                <a:off x="6378090" y="5269422"/>
                <a:ext cx="473182" cy="409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1B9B6A-36B4-C27D-8DE3-DA3AFB4F8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090" y="5269422"/>
                <a:ext cx="473182" cy="4099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00A851-89B5-392A-D1F7-1DF164BC09A7}"/>
                  </a:ext>
                </a:extLst>
              </p:cNvPr>
              <p:cNvSpPr txBox="1"/>
              <p:nvPr/>
            </p:nvSpPr>
            <p:spPr>
              <a:xfrm>
                <a:off x="7312416" y="2904473"/>
                <a:ext cx="530867" cy="409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00A851-89B5-392A-D1F7-1DF164BC0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16" y="2904473"/>
                <a:ext cx="530867" cy="4099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9750AB-725E-96B6-C0F8-BE809E307A16}"/>
                  </a:ext>
                </a:extLst>
              </p:cNvPr>
              <p:cNvSpPr/>
              <p:nvPr/>
            </p:nvSpPr>
            <p:spPr>
              <a:xfrm>
                <a:off x="7952489" y="2880067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9750AB-725E-96B6-C0F8-BE809E307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89" y="2880067"/>
                <a:ext cx="487083" cy="3780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50CB0C-4113-0577-F205-9B1C7E97C0D5}"/>
                  </a:ext>
                </a:extLst>
              </p:cNvPr>
              <p:cNvSpPr/>
              <p:nvPr/>
            </p:nvSpPr>
            <p:spPr>
              <a:xfrm>
                <a:off x="8936559" y="2880067"/>
                <a:ext cx="487083" cy="37804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50CB0C-4113-0577-F205-9B1C7E97C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559" y="2880067"/>
                <a:ext cx="487083" cy="3780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E6E0420-5F7F-18EA-6B75-482AA88209BA}"/>
                  </a:ext>
                </a:extLst>
              </p:cNvPr>
              <p:cNvSpPr/>
              <p:nvPr/>
            </p:nvSpPr>
            <p:spPr>
              <a:xfrm>
                <a:off x="3523375" y="4331714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E6E0420-5F7F-18EA-6B75-482AA8820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5" y="4331714"/>
                <a:ext cx="487826" cy="37971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1A2F9-51FC-5EBB-9020-A5AC1EC0B4C5}"/>
                  </a:ext>
                </a:extLst>
              </p:cNvPr>
              <p:cNvSpPr/>
              <p:nvPr/>
            </p:nvSpPr>
            <p:spPr>
              <a:xfrm>
                <a:off x="4508946" y="4331714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1A2F9-51FC-5EBB-9020-A5AC1EC0B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46" y="4331714"/>
                <a:ext cx="487826" cy="3797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03253FB-A1AF-85A0-C5C8-2F3F3E9C37B3}"/>
                  </a:ext>
                </a:extLst>
              </p:cNvPr>
              <p:cNvSpPr/>
              <p:nvPr/>
            </p:nvSpPr>
            <p:spPr>
              <a:xfrm>
                <a:off x="3523375" y="3952002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03253FB-A1AF-85A0-C5C8-2F3F3E9C3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5" y="3952002"/>
                <a:ext cx="487826" cy="37971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F61EBD-664F-E8E2-D2CE-30E207A64B86}"/>
                  </a:ext>
                </a:extLst>
              </p:cNvPr>
              <p:cNvSpPr/>
              <p:nvPr/>
            </p:nvSpPr>
            <p:spPr>
              <a:xfrm>
                <a:off x="4016161" y="3952002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F61EBD-664F-E8E2-D2CE-30E207A64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61" y="3952002"/>
                <a:ext cx="487826" cy="3797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13313B-459D-54D5-280D-41A4EFE6D05F}"/>
                  </a:ext>
                </a:extLst>
              </p:cNvPr>
              <p:cNvSpPr/>
              <p:nvPr/>
            </p:nvSpPr>
            <p:spPr>
              <a:xfrm>
                <a:off x="3523375" y="3572290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13313B-459D-54D5-280D-41A4EFE6D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5" y="3572290"/>
                <a:ext cx="487826" cy="37971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919504A-A811-51A6-B6A1-3F922308E8C5}"/>
                  </a:ext>
                </a:extLst>
              </p:cNvPr>
              <p:cNvSpPr/>
              <p:nvPr/>
            </p:nvSpPr>
            <p:spPr>
              <a:xfrm>
                <a:off x="4016161" y="3572290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919504A-A811-51A6-B6A1-3F922308E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61" y="3572290"/>
                <a:ext cx="487826" cy="37971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40B3C5E-9ECC-C475-3893-D0D19A06881F}"/>
                  </a:ext>
                </a:extLst>
              </p:cNvPr>
              <p:cNvSpPr/>
              <p:nvPr/>
            </p:nvSpPr>
            <p:spPr>
              <a:xfrm>
                <a:off x="5001731" y="3572290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40B3C5E-9ECC-C475-3893-D0D19A068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31" y="3572290"/>
                <a:ext cx="487826" cy="37971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59FBB4E-E1A1-5389-2AE4-3AFD40409C92}"/>
                  </a:ext>
                </a:extLst>
              </p:cNvPr>
              <p:cNvSpPr/>
              <p:nvPr/>
            </p:nvSpPr>
            <p:spPr>
              <a:xfrm>
                <a:off x="4016161" y="4711426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59FBB4E-E1A1-5389-2AE4-3AFD40409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61" y="4711426"/>
                <a:ext cx="487826" cy="37971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1614FC-131A-4276-215C-697B89932082}"/>
                  </a:ext>
                </a:extLst>
              </p:cNvPr>
              <p:cNvSpPr/>
              <p:nvPr/>
            </p:nvSpPr>
            <p:spPr>
              <a:xfrm>
                <a:off x="5001731" y="4711426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1614FC-131A-4276-215C-697B89932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31" y="4711426"/>
                <a:ext cx="487826" cy="37971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7BEA4C-D1B4-4D2F-D47A-9920425275D3}"/>
                  </a:ext>
                </a:extLst>
              </p:cNvPr>
              <p:cNvSpPr/>
              <p:nvPr/>
            </p:nvSpPr>
            <p:spPr>
              <a:xfrm>
                <a:off x="1937099" y="4331714"/>
                <a:ext cx="487827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7BEA4C-D1B4-4D2F-D47A-992042527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99" y="4331714"/>
                <a:ext cx="487827" cy="37971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33981F4-DFF6-7D53-12E6-95A21B07E1D8}"/>
                  </a:ext>
                </a:extLst>
              </p:cNvPr>
              <p:cNvSpPr/>
              <p:nvPr/>
            </p:nvSpPr>
            <p:spPr>
              <a:xfrm>
                <a:off x="1937100" y="3952002"/>
                <a:ext cx="487827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33981F4-DFF6-7D53-12E6-95A21B07E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100" y="3952002"/>
                <a:ext cx="487827" cy="37971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4FBC43-2EF6-64E0-E7BB-24C0598DD958}"/>
                  </a:ext>
                </a:extLst>
              </p:cNvPr>
              <p:cNvSpPr/>
              <p:nvPr/>
            </p:nvSpPr>
            <p:spPr>
              <a:xfrm>
                <a:off x="1937099" y="3572290"/>
                <a:ext cx="487827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4FBC43-2EF6-64E0-E7BB-24C0598DD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99" y="3572290"/>
                <a:ext cx="487827" cy="37971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7F1A05-3E02-9FC1-DBF5-B202916771AE}"/>
                  </a:ext>
                </a:extLst>
              </p:cNvPr>
              <p:cNvSpPr/>
              <p:nvPr/>
            </p:nvSpPr>
            <p:spPr>
              <a:xfrm>
                <a:off x="1937100" y="4711426"/>
                <a:ext cx="487827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A7F1A05-3E02-9FC1-DBF5-B20291677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100" y="4711426"/>
                <a:ext cx="487827" cy="37971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524898-4385-085A-CC6A-1FA74D91BC13}"/>
                  </a:ext>
                </a:extLst>
              </p:cNvPr>
              <p:cNvSpPr txBox="1"/>
              <p:nvPr/>
            </p:nvSpPr>
            <p:spPr>
              <a:xfrm>
                <a:off x="2682452" y="4155573"/>
                <a:ext cx="466461" cy="36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524898-4385-085A-CC6A-1FA74D91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52" y="4155573"/>
                <a:ext cx="466461" cy="36868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51FFB-1EF0-F365-7CA2-48024CD44FC9}"/>
                  </a:ext>
                </a:extLst>
              </p:cNvPr>
              <p:cNvSpPr txBox="1"/>
              <p:nvPr/>
            </p:nvSpPr>
            <p:spPr>
              <a:xfrm>
                <a:off x="4312509" y="3085983"/>
                <a:ext cx="446434" cy="583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051FFB-1EF0-F365-7CA2-48024CD44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09" y="3085983"/>
                <a:ext cx="446434" cy="58375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189440-69B7-4D2D-A2F6-B78DA40B3AC1}"/>
                  </a:ext>
                </a:extLst>
              </p:cNvPr>
              <p:cNvSpPr txBox="1"/>
              <p:nvPr/>
            </p:nvSpPr>
            <p:spPr>
              <a:xfrm>
                <a:off x="4289775" y="5254744"/>
                <a:ext cx="474254" cy="399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189440-69B7-4D2D-A2F6-B78DA40B3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5" y="5254744"/>
                <a:ext cx="474254" cy="39940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AFFF987-F05D-AA1B-B733-E2ED2A8E5FA7}"/>
                  </a:ext>
                </a:extLst>
              </p:cNvPr>
              <p:cNvSpPr txBox="1"/>
              <p:nvPr/>
            </p:nvSpPr>
            <p:spPr>
              <a:xfrm>
                <a:off x="1958777" y="5254743"/>
                <a:ext cx="444468" cy="399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AFFF987-F05D-AA1B-B733-E2ED2A8E5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77" y="5254743"/>
                <a:ext cx="444468" cy="39940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A8168-354C-3779-28E0-725D525C705A}"/>
                  </a:ext>
                </a:extLst>
              </p:cNvPr>
              <p:cNvSpPr txBox="1"/>
              <p:nvPr/>
            </p:nvSpPr>
            <p:spPr>
              <a:xfrm>
                <a:off x="2896324" y="2879347"/>
                <a:ext cx="498651" cy="399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A8168-354C-3779-28E0-725D525C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24" y="2879347"/>
                <a:ext cx="498651" cy="39940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3DDBD2-CAAB-E764-C270-5373BF91B90D}"/>
                  </a:ext>
                </a:extLst>
              </p:cNvPr>
              <p:cNvSpPr/>
              <p:nvPr/>
            </p:nvSpPr>
            <p:spPr>
              <a:xfrm>
                <a:off x="3520859" y="2854834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93DDBD2-CAAB-E764-C270-5373BF91B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59" y="2854834"/>
                <a:ext cx="487826" cy="379713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3E23D3-00FE-C8F3-5885-5568CA986B9A}"/>
                  </a:ext>
                </a:extLst>
              </p:cNvPr>
              <p:cNvSpPr/>
              <p:nvPr/>
            </p:nvSpPr>
            <p:spPr>
              <a:xfrm>
                <a:off x="4506429" y="2854834"/>
                <a:ext cx="487826" cy="379713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3E23D3-00FE-C8F3-5885-5568CA986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29" y="2854834"/>
                <a:ext cx="487826" cy="37971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2E29B80-3941-C4DB-99AB-27F2C6BC20BD}"/>
              </a:ext>
            </a:extLst>
          </p:cNvPr>
          <p:cNvSpPr txBox="1"/>
          <p:nvPr/>
        </p:nvSpPr>
        <p:spPr>
          <a:xfrm>
            <a:off x="2460601" y="2023438"/>
            <a:ext cx="3111120" cy="59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Column Major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C8B108-1BB8-5F6B-B6D8-BEADEBF17C0B}"/>
              </a:ext>
            </a:extLst>
          </p:cNvPr>
          <p:cNvSpPr txBox="1"/>
          <p:nvPr/>
        </p:nvSpPr>
        <p:spPr>
          <a:xfrm>
            <a:off x="6758476" y="2023438"/>
            <a:ext cx="2349900" cy="593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 Major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893475-6776-B16F-14C0-3A397C32C093}"/>
              </a:ext>
            </a:extLst>
          </p:cNvPr>
          <p:cNvSpPr txBox="1"/>
          <p:nvPr/>
        </p:nvSpPr>
        <p:spPr>
          <a:xfrm>
            <a:off x="9063502" y="952754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Unnecessary 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EEE019-9A15-8B95-E896-B963CDA551EF}"/>
              </a:ext>
            </a:extLst>
          </p:cNvPr>
          <p:cNvSpPr/>
          <p:nvPr/>
        </p:nvSpPr>
        <p:spPr>
          <a:xfrm>
            <a:off x="8697742" y="966304"/>
            <a:ext cx="365760" cy="36933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0DED03-7DF3-4D32-4B8A-D92995371EC7}"/>
              </a:ext>
            </a:extLst>
          </p:cNvPr>
          <p:cNvSpPr/>
          <p:nvPr/>
        </p:nvSpPr>
        <p:spPr>
          <a:xfrm>
            <a:off x="7952490" y="2879347"/>
            <a:ext cx="1965700" cy="3780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C96140-72F4-073D-C6D3-267BF51C7D02}"/>
              </a:ext>
            </a:extLst>
          </p:cNvPr>
          <p:cNvSpPr/>
          <p:nvPr/>
        </p:nvSpPr>
        <p:spPr>
          <a:xfrm>
            <a:off x="7954801" y="3596804"/>
            <a:ext cx="1963389" cy="15158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453B77-063C-ADF2-C5FA-1743AF35EC8A}"/>
              </a:ext>
            </a:extLst>
          </p:cNvPr>
          <p:cNvSpPr/>
          <p:nvPr/>
        </p:nvSpPr>
        <p:spPr>
          <a:xfrm>
            <a:off x="3520859" y="2854833"/>
            <a:ext cx="1985377" cy="3780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35F767-A91B-3F1D-0090-5A013BA64569}"/>
              </a:ext>
            </a:extLst>
          </p:cNvPr>
          <p:cNvSpPr/>
          <p:nvPr/>
        </p:nvSpPr>
        <p:spPr>
          <a:xfrm>
            <a:off x="3520859" y="3572290"/>
            <a:ext cx="1968698" cy="15158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46" grpId="0" animBg="1"/>
      <p:bldP spid="47" grpId="0" animBg="1"/>
      <p:bldP spid="48" grpId="0" animBg="1"/>
      <p:bldP spid="50" grpId="0" animBg="1"/>
      <p:bldP spid="55" grpId="0" animBg="1"/>
      <p:bldP spid="56" grpId="0" animBg="1"/>
      <p:bldP spid="57" grpId="0" animBg="1"/>
      <p:bldP spid="64" grpId="0" animBg="1"/>
      <p:bldP spid="65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73AE-0D0F-5373-049F-C495B639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 </a:t>
            </a:r>
            <a:r>
              <a:rPr lang="en-US" dirty="0" err="1"/>
              <a:t>Autoscheduler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FFC6-7B1C-C4EC-1AE0-5D609F5F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219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asymptotic cost model from schedules</a:t>
            </a:r>
          </a:p>
          <a:p>
            <a:pPr lvl="1"/>
            <a:r>
              <a:rPr lang="en-US" dirty="0"/>
              <a:t>Symbolic set expressions</a:t>
            </a:r>
          </a:p>
          <a:p>
            <a:r>
              <a:rPr lang="en-US" dirty="0"/>
              <a:t>Compare one cost to another</a:t>
            </a:r>
          </a:p>
          <a:p>
            <a:pPr lvl="1"/>
            <a:r>
              <a:rPr lang="en-US" dirty="0"/>
              <a:t>Union of conjunctive queries containment</a:t>
            </a:r>
          </a:p>
          <a:p>
            <a:r>
              <a:rPr lang="en-US" dirty="0"/>
              <a:t>Filter out unwise schedules</a:t>
            </a:r>
          </a:p>
          <a:p>
            <a:pPr lvl="1"/>
            <a:r>
              <a:rPr lang="en-US" dirty="0"/>
              <a:t>Order of magnitude reduction in frontier size</a:t>
            </a:r>
          </a:p>
          <a:p>
            <a:pPr lvl="1"/>
            <a:r>
              <a:rPr lang="en-US" dirty="0"/>
              <a:t>Up to 100x, even after loop depth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BD738-8846-EADB-0475-B273009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3A82B59-8876-DF6A-6F16-7869609573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73326" y="1082971"/>
                <a:ext cx="2466383" cy="646332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3A82B59-8876-DF6A-6F16-786960957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326" y="1082971"/>
                <a:ext cx="2466383" cy="646332"/>
              </a:xfrm>
              <a:prstGeom prst="roundRect">
                <a:avLst>
                  <a:gd name="adj" fmla="val 4144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32">
            <a:extLst>
              <a:ext uri="{FF2B5EF4-FFF2-40B4-BE49-F238E27FC236}">
                <a16:creationId xmlns:a16="http://schemas.microsoft.com/office/drawing/2014/main" id="{334797B6-599D-29DC-0CA5-ED1423167EC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551541" y="1729303"/>
            <a:ext cx="754977" cy="75239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32">
            <a:extLst>
              <a:ext uri="{FF2B5EF4-FFF2-40B4-BE49-F238E27FC236}">
                <a16:creationId xmlns:a16="http://schemas.microsoft.com/office/drawing/2014/main" id="{7295E851-B96B-1977-4786-8E0BE33B137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306518" y="1729303"/>
            <a:ext cx="704426" cy="75239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460763-E502-0D3C-E76D-240A2A80895B}"/>
              </a:ext>
            </a:extLst>
          </p:cNvPr>
          <p:cNvSpPr>
            <a:spLocks noChangeAspect="1"/>
          </p:cNvSpPr>
          <p:nvPr/>
        </p:nvSpPr>
        <p:spPr>
          <a:xfrm>
            <a:off x="7864836" y="2481698"/>
            <a:ext cx="1373409" cy="798191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j…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86798A-9288-AB5A-D533-AF6DD8D1CF4E}"/>
              </a:ext>
            </a:extLst>
          </p:cNvPr>
          <p:cNvSpPr>
            <a:spLocks noChangeAspect="1"/>
          </p:cNvSpPr>
          <p:nvPr/>
        </p:nvSpPr>
        <p:spPr>
          <a:xfrm>
            <a:off x="9324240" y="2481699"/>
            <a:ext cx="1373408" cy="798191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j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k…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69877B0-815B-4C19-1205-2E67F4F3EE75}"/>
              </a:ext>
            </a:extLst>
          </p:cNvPr>
          <p:cNvSpPr>
            <a:spLocks noChangeAspect="1"/>
          </p:cNvSpPr>
          <p:nvPr/>
        </p:nvSpPr>
        <p:spPr>
          <a:xfrm>
            <a:off x="10818591" y="2484263"/>
            <a:ext cx="1373409" cy="798191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j…</a:t>
            </a:r>
          </a:p>
        </p:txBody>
      </p:sp>
      <p:cxnSp>
        <p:nvCxnSpPr>
          <p:cNvPr id="20" name="Elbow Connector 32">
            <a:extLst>
              <a:ext uri="{FF2B5EF4-FFF2-40B4-BE49-F238E27FC236}">
                <a16:creationId xmlns:a16="http://schemas.microsoft.com/office/drawing/2014/main" id="{129B94B8-CDCA-5F8C-B76C-B3BE7DC07726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9306518" y="1729303"/>
            <a:ext cx="2198778" cy="7549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507E04-30D8-A9D0-9C3B-E4C115E81311}"/>
              </a:ext>
            </a:extLst>
          </p:cNvPr>
          <p:cNvSpPr>
            <a:spLocks noChangeAspect="1"/>
          </p:cNvSpPr>
          <p:nvPr/>
        </p:nvSpPr>
        <p:spPr>
          <a:xfrm>
            <a:off x="6370484" y="2481697"/>
            <a:ext cx="1373409" cy="798191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for j…</a:t>
            </a:r>
          </a:p>
        </p:txBody>
      </p:sp>
      <p:cxnSp>
        <p:nvCxnSpPr>
          <p:cNvPr id="22" name="Elbow Connector 32">
            <a:extLst>
              <a:ext uri="{FF2B5EF4-FFF2-40B4-BE49-F238E27FC236}">
                <a16:creationId xmlns:a16="http://schemas.microsoft.com/office/drawing/2014/main" id="{A957CDDA-4AFC-C5DE-E628-ED23756CD2AE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7057189" y="1729303"/>
            <a:ext cx="2249329" cy="75239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147A751-F91F-6C3D-E2B1-DEDAF73B276A}"/>
              </a:ext>
            </a:extLst>
          </p:cNvPr>
          <p:cNvSpPr>
            <a:spLocks noChangeAspect="1"/>
          </p:cNvSpPr>
          <p:nvPr/>
        </p:nvSpPr>
        <p:spPr>
          <a:xfrm>
            <a:off x="8127998" y="4032280"/>
            <a:ext cx="847085" cy="492305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8654EBC-B403-C973-9290-EEB5ED59AFED}"/>
              </a:ext>
            </a:extLst>
          </p:cNvPr>
          <p:cNvSpPr>
            <a:spLocks noChangeAspect="1"/>
          </p:cNvSpPr>
          <p:nvPr/>
        </p:nvSpPr>
        <p:spPr>
          <a:xfrm>
            <a:off x="9587402" y="4032282"/>
            <a:ext cx="847084" cy="492304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B4C991C-400B-BDF5-99B1-98A67F15C1D6}"/>
              </a:ext>
            </a:extLst>
          </p:cNvPr>
          <p:cNvSpPr>
            <a:spLocks noChangeAspect="1"/>
          </p:cNvSpPr>
          <p:nvPr/>
        </p:nvSpPr>
        <p:spPr>
          <a:xfrm>
            <a:off x="11081753" y="4034845"/>
            <a:ext cx="847085" cy="492305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5ED580-2E57-69EC-DEF9-F51A3D60E50B}"/>
              </a:ext>
            </a:extLst>
          </p:cNvPr>
          <p:cNvSpPr>
            <a:spLocks noChangeAspect="1"/>
          </p:cNvSpPr>
          <p:nvPr/>
        </p:nvSpPr>
        <p:spPr>
          <a:xfrm>
            <a:off x="6633646" y="4032279"/>
            <a:ext cx="847085" cy="492305"/>
          </a:xfrm>
          <a:prstGeom prst="roundRect">
            <a:avLst>
              <a:gd name="adj" fmla="val 4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7CF61-2496-D5F5-81FC-61234108932C}"/>
              </a:ext>
            </a:extLst>
          </p:cNvPr>
          <p:cNvSpPr txBox="1"/>
          <p:nvPr/>
        </p:nvSpPr>
        <p:spPr>
          <a:xfrm>
            <a:off x="5670298" y="3551332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Depth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C2124-6AFE-AEDB-4C2E-2EF8828367FA}"/>
              </a:ext>
            </a:extLst>
          </p:cNvPr>
          <p:cNvSpPr txBox="1"/>
          <p:nvPr/>
        </p:nvSpPr>
        <p:spPr>
          <a:xfrm>
            <a:off x="5670298" y="4825703"/>
            <a:ext cx="133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9749576-2ED4-719E-0EF5-7606ED57FF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6547" y="5383969"/>
                <a:ext cx="1721281" cy="511461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𝑗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…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39749576-2ED4-719E-0EF5-7606ED57F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47" y="5383969"/>
                <a:ext cx="1721281" cy="511461"/>
              </a:xfrm>
              <a:prstGeom prst="roundRect">
                <a:avLst>
                  <a:gd name="adj" fmla="val 41449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45E859F-9C69-6584-A45C-BF92D31D1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3474" y="5406519"/>
                <a:ext cx="1683218" cy="511461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𝑗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…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45E859F-9C69-6584-A45C-BF92D31D1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474" y="5406519"/>
                <a:ext cx="1683218" cy="511461"/>
              </a:xfrm>
              <a:prstGeom prst="roundRect">
                <a:avLst>
                  <a:gd name="adj" fmla="val 41449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ADED851-34AF-C254-6B03-37E6737C11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10944" y="5401387"/>
                <a:ext cx="2181056" cy="511461"/>
              </a:xfrm>
              <a:prstGeom prst="roundRect">
                <a:avLst>
                  <a:gd name="adj" fmla="val 414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𝑗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…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ADED851-34AF-C254-6B03-37E6737C1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944" y="5401387"/>
                <a:ext cx="2181056" cy="511461"/>
              </a:xfrm>
              <a:prstGeom prst="roundRect">
                <a:avLst>
                  <a:gd name="adj" fmla="val 41449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2">
            <a:extLst>
              <a:ext uri="{FF2B5EF4-FFF2-40B4-BE49-F238E27FC236}">
                <a16:creationId xmlns:a16="http://schemas.microsoft.com/office/drawing/2014/main" id="{A424BEB7-28AA-5D21-B1D0-743347E7DA1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7057189" y="3279888"/>
            <a:ext cx="0" cy="7523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F3D250B-71D2-2A0E-2A63-E5F0343E1C4B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8551541" y="3279889"/>
            <a:ext cx="0" cy="7523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2">
            <a:extLst>
              <a:ext uri="{FF2B5EF4-FFF2-40B4-BE49-F238E27FC236}">
                <a16:creationId xmlns:a16="http://schemas.microsoft.com/office/drawing/2014/main" id="{2317F175-52CC-4B9A-D792-B5AD48E3719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10010944" y="3279890"/>
            <a:ext cx="0" cy="7523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2">
            <a:extLst>
              <a:ext uri="{FF2B5EF4-FFF2-40B4-BE49-F238E27FC236}">
                <a16:creationId xmlns:a16="http://schemas.microsoft.com/office/drawing/2014/main" id="{D28C7420-EA59-E6F7-6435-1F09E740795D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1505296" y="3282454"/>
            <a:ext cx="0" cy="7523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2">
            <a:extLst>
              <a:ext uri="{FF2B5EF4-FFF2-40B4-BE49-F238E27FC236}">
                <a16:creationId xmlns:a16="http://schemas.microsoft.com/office/drawing/2014/main" id="{440E3D00-1572-1F26-B187-DF11B6089DB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7057188" y="4524584"/>
            <a:ext cx="1" cy="8593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2">
            <a:extLst>
              <a:ext uri="{FF2B5EF4-FFF2-40B4-BE49-F238E27FC236}">
                <a16:creationId xmlns:a16="http://schemas.microsoft.com/office/drawing/2014/main" id="{749453EE-EA1B-619F-C93E-594259625CF0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 flipH="1">
            <a:off x="8975083" y="4524586"/>
            <a:ext cx="1035861" cy="88193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2">
            <a:extLst>
              <a:ext uri="{FF2B5EF4-FFF2-40B4-BE49-F238E27FC236}">
                <a16:creationId xmlns:a16="http://schemas.microsoft.com/office/drawing/2014/main" id="{3928735D-9DDE-59BE-A2C1-52B475AD0110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11101472" y="4527150"/>
            <a:ext cx="403824" cy="8742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43E5D9-DB7F-E2D9-E34C-739AF825663E}"/>
              </a:ext>
            </a:extLst>
          </p:cNvPr>
          <p:cNvSpPr txBox="1"/>
          <p:nvPr/>
        </p:nvSpPr>
        <p:spPr>
          <a:xfrm>
            <a:off x="5670298" y="192022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AE5AF9-97FD-566C-FE33-528A959A71B5}"/>
              </a:ext>
            </a:extLst>
          </p:cNvPr>
          <p:cNvSpPr txBox="1"/>
          <p:nvPr/>
        </p:nvSpPr>
        <p:spPr>
          <a:xfrm>
            <a:off x="5670298" y="777904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 Expression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16703F-05D4-FE49-C889-3A025509AAD5}"/>
              </a:ext>
            </a:extLst>
          </p:cNvPr>
          <p:cNvCxnSpPr>
            <a:cxnSpLocks/>
          </p:cNvCxnSpPr>
          <p:nvPr/>
        </p:nvCxnSpPr>
        <p:spPr>
          <a:xfrm>
            <a:off x="7904232" y="3910479"/>
            <a:ext cx="1259628" cy="6824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AA562A-B2AA-B70F-3093-2D5138B14F84}"/>
              </a:ext>
            </a:extLst>
          </p:cNvPr>
          <p:cNvCxnSpPr>
            <a:cxnSpLocks/>
          </p:cNvCxnSpPr>
          <p:nvPr/>
        </p:nvCxnSpPr>
        <p:spPr>
          <a:xfrm flipV="1">
            <a:off x="7817415" y="3880972"/>
            <a:ext cx="1374163" cy="7449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05AF8F-D514-BB4D-7D45-D7CB2109653A}"/>
              </a:ext>
            </a:extLst>
          </p:cNvPr>
          <p:cNvCxnSpPr>
            <a:cxnSpLocks/>
          </p:cNvCxnSpPr>
          <p:nvPr/>
        </p:nvCxnSpPr>
        <p:spPr>
          <a:xfrm>
            <a:off x="6533869" y="5341534"/>
            <a:ext cx="1259628" cy="6824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F8563C-033E-128F-B2FF-F1BDDA372F20}"/>
              </a:ext>
            </a:extLst>
          </p:cNvPr>
          <p:cNvCxnSpPr>
            <a:cxnSpLocks/>
          </p:cNvCxnSpPr>
          <p:nvPr/>
        </p:nvCxnSpPr>
        <p:spPr>
          <a:xfrm flipV="1">
            <a:off x="6447052" y="5312027"/>
            <a:ext cx="1374163" cy="7449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AB73BD-9D7D-7527-80A7-EAFDFD37D377}"/>
              </a:ext>
            </a:extLst>
          </p:cNvPr>
          <p:cNvSpPr txBox="1"/>
          <p:nvPr/>
        </p:nvSpPr>
        <p:spPr>
          <a:xfrm>
            <a:off x="0" y="6215746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A. K. Chandra and P. M. Merlin, “Optimal implementation of conjunctive queries in relational data bases,” 1977</a:t>
            </a:r>
          </a:p>
        </p:txBody>
      </p:sp>
    </p:spTree>
    <p:extLst>
      <p:ext uri="{BB962C8B-B14F-4D97-AF65-F5344CB8AC3E}">
        <p14:creationId xmlns:p14="http://schemas.microsoft.com/office/powerpoint/2010/main" val="19714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5F18CE-EE30-7440-BFEB-BA12D6889419}"/>
                  </a:ext>
                </a:extLst>
              </p:cNvPr>
              <p:cNvSpPr txBox="1"/>
              <p:nvPr/>
            </p:nvSpPr>
            <p:spPr>
              <a:xfrm>
                <a:off x="367436" y="2211804"/>
                <a:ext cx="316255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⊙(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5F18CE-EE30-7440-BFEB-BA12D6889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36" y="2211804"/>
                <a:ext cx="3162559" cy="646331"/>
              </a:xfrm>
              <a:prstGeom prst="rect">
                <a:avLst/>
              </a:prstGeom>
              <a:blipFill>
                <a:blip r:embed="rId3"/>
                <a:stretch>
                  <a:fillRect r="-2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2EB2EA13-B6FA-7893-EA50-8E7E648AAF93}"/>
              </a:ext>
            </a:extLst>
          </p:cNvPr>
          <p:cNvGrpSpPr/>
          <p:nvPr/>
        </p:nvGrpSpPr>
        <p:grpSpPr>
          <a:xfrm>
            <a:off x="9531351" y="1892399"/>
            <a:ext cx="1800109" cy="2114692"/>
            <a:chOff x="9435665" y="2254443"/>
            <a:chExt cx="2229655" cy="2518069"/>
          </a:xfrm>
          <a:solidFill>
            <a:schemeClr val="accent1"/>
          </a:solidFill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DB546B-DADB-4A9F-7F0F-3B6F5A1F3D99}"/>
                </a:ext>
              </a:extLst>
            </p:cNvPr>
            <p:cNvGrpSpPr/>
            <p:nvPr/>
          </p:nvGrpSpPr>
          <p:grpSpPr>
            <a:xfrm>
              <a:off x="9435665" y="3513477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10CAB382-1999-5B4D-463B-AF8170F4EA64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10CAB382-1999-5B4D-463B-AF8170F4EA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0841C6D-64AE-F791-1D25-EFDBC6D221D7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0841C6D-64AE-F791-1D25-EFDBC6D221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75A5F16-C89C-9CC8-4A5C-5F4A5ACD8D47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75A5F16-C89C-9CC8-4A5C-5F4A5ACD8D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8C2C025C-9D05-4EC4-BA87-B44EEEDE9A04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8C2C025C-9D05-4EC4-BA87-B44EEEDE9A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689757A-C2E2-C41C-7167-B1E2EBD3FE80}"/>
                </a:ext>
              </a:extLst>
            </p:cNvPr>
            <p:cNvGrpSpPr/>
            <p:nvPr/>
          </p:nvGrpSpPr>
          <p:grpSpPr>
            <a:xfrm>
              <a:off x="9435665" y="2883960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08C3CC9F-FB39-5338-44EA-A05CAAB732B6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08C3CC9F-FB39-5338-44EA-A05CAAB732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060462C-7543-1B99-67B8-CDC532F1E9F9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060462C-7543-1B99-67B8-CDC532F1E9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5BA6A742-17F6-3EE9-69F5-77BE9439C122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5BA6A742-17F6-3EE9-69F5-77BE9439C1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B1BB9F6-1715-97A7-EA2F-5201A715AB3E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B1BB9F6-1715-97A7-EA2F-5201A715AB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EDC161-D4D6-66B9-6818-31D6C364934A}"/>
                </a:ext>
              </a:extLst>
            </p:cNvPr>
            <p:cNvGrpSpPr/>
            <p:nvPr/>
          </p:nvGrpSpPr>
          <p:grpSpPr>
            <a:xfrm>
              <a:off x="9435665" y="2254443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64DB567-6D82-47FE-1A08-7DEA7C856B98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64DB567-6D82-47FE-1A08-7DEA7C856B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49849EF-FE36-58C0-29EB-014383FD18EF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49849EF-FE36-58C0-29EB-014383FD18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658BF153-6A16-C452-2268-A9CCA07CA8E0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658BF153-6A16-C452-2268-A9CCA07CA8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8AF261D-FB4F-047D-3C6C-28812B5BDA2F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18AF261D-FB4F-047D-3C6C-28812B5BD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D7C0B9-B833-B2EE-5367-7B7695FE09ED}"/>
                </a:ext>
              </a:extLst>
            </p:cNvPr>
            <p:cNvGrpSpPr/>
            <p:nvPr/>
          </p:nvGrpSpPr>
          <p:grpSpPr>
            <a:xfrm>
              <a:off x="9435665" y="4142994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73E6159-2EFB-1472-9C54-09CD3BE70C91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73E6159-2EFB-1472-9C54-09CD3BE70C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777D43-210E-B946-5164-9E49D711EE5C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777D43-210E-B946-5164-9E49D711EE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EFD7FD5E-74A9-848B-76F4-1DE8C7651A79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EFD7FD5E-74A9-848B-76F4-1DE8C7651A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50DFC387-3F4C-A57C-E8EB-1BC1CDC55BF7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50DFC387-3F4C-A57C-E8EB-1BC1CDC55B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3B4010-7EF0-3620-448D-B62DAB7B1736}"/>
              </a:ext>
            </a:extLst>
          </p:cNvPr>
          <p:cNvGrpSpPr/>
          <p:nvPr/>
        </p:nvGrpSpPr>
        <p:grpSpPr>
          <a:xfrm>
            <a:off x="6824827" y="1903633"/>
            <a:ext cx="1796704" cy="1589055"/>
            <a:chOff x="6530722" y="2283710"/>
            <a:chExt cx="2225438" cy="1892167"/>
          </a:xfrm>
          <a:solidFill>
            <a:schemeClr val="accent1"/>
          </a:solidFill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6662C44-E3DF-B5FF-39B6-E538866470B3}"/>
                </a:ext>
              </a:extLst>
            </p:cNvPr>
            <p:cNvGrpSpPr/>
            <p:nvPr/>
          </p:nvGrpSpPr>
          <p:grpSpPr>
            <a:xfrm>
              <a:off x="6530722" y="2915034"/>
              <a:ext cx="2225438" cy="629518"/>
              <a:chOff x="6792421" y="2886670"/>
              <a:chExt cx="2225438" cy="629518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B3F682D-DDC1-448A-4306-A0F228ECC12E}"/>
                      </a:ext>
                    </a:extLst>
                  </p:cNvPr>
                  <p:cNvSpPr/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B3F682D-DDC1-448A-4306-A0F228ECC1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53EA3F8-C64E-480B-A709-ECF4F6232150}"/>
                      </a:ext>
                    </a:extLst>
                  </p:cNvPr>
                  <p:cNvSpPr/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53EA3F8-C64E-480B-A709-ECF4F62321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5B1702B-8063-E28C-DBDC-DE0CC3EE8523}"/>
                      </a:ext>
                    </a:extLst>
                  </p:cNvPr>
                  <p:cNvSpPr/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5B1702B-8063-E28C-DBDC-DE0CC3EE85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24FED164-1775-B2F5-50B6-7FBF31FCBD6F}"/>
                      </a:ext>
                    </a:extLst>
                  </p:cNvPr>
                  <p:cNvSpPr/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24FED164-1775-B2F5-50B6-7FBF31FCBD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2EBD524-9175-9E53-986D-7AC2B3BE4364}"/>
                </a:ext>
              </a:extLst>
            </p:cNvPr>
            <p:cNvGrpSpPr/>
            <p:nvPr/>
          </p:nvGrpSpPr>
          <p:grpSpPr>
            <a:xfrm>
              <a:off x="6530722" y="2283710"/>
              <a:ext cx="2225438" cy="629518"/>
              <a:chOff x="6792421" y="2886670"/>
              <a:chExt cx="2225438" cy="629518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C14E943C-021D-2763-55C6-35BBBC9E370A}"/>
                      </a:ext>
                    </a:extLst>
                  </p:cNvPr>
                  <p:cNvSpPr/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C14E943C-021D-2763-55C6-35BBBC9E3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BC025CA-439C-81C7-91A5-D2C3DF2B9962}"/>
                      </a:ext>
                    </a:extLst>
                  </p:cNvPr>
                  <p:cNvSpPr/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BC025CA-439C-81C7-91A5-D2C3DF2B99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7C91D2-CD93-3C7C-C99B-CB6420720391}"/>
                      </a:ext>
                    </a:extLst>
                  </p:cNvPr>
                  <p:cNvSpPr/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7C91D2-CD93-3C7C-C99B-CB64207203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D57AF3-527D-0A6A-41AA-9ED435CC984B}"/>
                      </a:ext>
                    </a:extLst>
                  </p:cNvPr>
                  <p:cNvSpPr/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71D57AF3-527D-0A6A-41AA-9ED435CC98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B142213-FFFA-68FF-255B-A9433F2F2643}"/>
                </a:ext>
              </a:extLst>
            </p:cNvPr>
            <p:cNvGrpSpPr/>
            <p:nvPr/>
          </p:nvGrpSpPr>
          <p:grpSpPr>
            <a:xfrm>
              <a:off x="6530722" y="3546359"/>
              <a:ext cx="2225438" cy="629518"/>
              <a:chOff x="6792421" y="2886670"/>
              <a:chExt cx="2225438" cy="629518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D817CBC-4E5A-6866-6791-9E090FD61D1E}"/>
                      </a:ext>
                    </a:extLst>
                  </p:cNvPr>
                  <p:cNvSpPr/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D817CBC-4E5A-6866-6791-9E090FD61D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02338491-F405-2B7D-F855-D325018F7F86}"/>
                      </a:ext>
                    </a:extLst>
                  </p:cNvPr>
                  <p:cNvSpPr/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02338491-F405-2B7D-F855-D325018F7F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45583052-FEBC-6DCA-F10E-47139A4B4917}"/>
                      </a:ext>
                    </a:extLst>
                  </p:cNvPr>
                  <p:cNvSpPr/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45583052-FEBC-6DCA-F10E-47139A4B49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98FCC40-B2A7-9F08-5EE0-C1E461F4E607}"/>
                      </a:ext>
                    </a:extLst>
                  </p:cNvPr>
                  <p:cNvSpPr/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98FCC40-B2A7-9F08-5EE0-C1E461F4E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D975345-B1BB-0438-D2E1-62CC3BEC3836}"/>
                  </a:ext>
                </a:extLst>
              </p:cNvPr>
              <p:cNvSpPr txBox="1"/>
              <p:nvPr/>
            </p:nvSpPr>
            <p:spPr>
              <a:xfrm>
                <a:off x="6046238" y="2473811"/>
                <a:ext cx="647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D975345-B1BB-0438-D2E1-62CC3BEC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38" y="2473811"/>
                <a:ext cx="647350" cy="461665"/>
              </a:xfrm>
              <a:prstGeom prst="rect">
                <a:avLst/>
              </a:prstGeom>
              <a:blipFill>
                <a:blip r:embed="rId32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0339F80-E7EF-4D24-ECFE-A50A6E54B9FC}"/>
                  </a:ext>
                </a:extLst>
              </p:cNvPr>
              <p:cNvSpPr txBox="1"/>
              <p:nvPr/>
            </p:nvSpPr>
            <p:spPr>
              <a:xfrm>
                <a:off x="8884589" y="2364830"/>
                <a:ext cx="3807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0339F80-E7EF-4D24-ECFE-A50A6E54B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589" y="2364830"/>
                <a:ext cx="380749" cy="70788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DF568F-0201-F732-47CC-C6CC83C86780}"/>
                  </a:ext>
                </a:extLst>
              </p:cNvPr>
              <p:cNvSpPr/>
              <p:nvPr/>
            </p:nvSpPr>
            <p:spPr>
              <a:xfrm>
                <a:off x="9529472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DF568F-0201-F732-47CC-C6CC83C86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72" y="5801001"/>
                <a:ext cx="446622" cy="52867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56DECF9-6C1B-BFF1-6AB5-7F35169D365E}"/>
                  </a:ext>
                </a:extLst>
              </p:cNvPr>
              <p:cNvSpPr/>
              <p:nvPr/>
            </p:nvSpPr>
            <p:spPr>
              <a:xfrm>
                <a:off x="9980634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56DECF9-6C1B-BFF1-6AB5-7F35169D3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634" y="5801001"/>
                <a:ext cx="446622" cy="52867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DBA64C5-8395-4FD5-7917-8548F639953F}"/>
                  </a:ext>
                </a:extLst>
              </p:cNvPr>
              <p:cNvSpPr/>
              <p:nvPr/>
            </p:nvSpPr>
            <p:spPr>
              <a:xfrm>
                <a:off x="10431797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DBA64C5-8395-4FD5-7917-8548F6399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797" y="5801001"/>
                <a:ext cx="446622" cy="52867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3CC445-C9C8-43C1-17F4-6653D74333B2}"/>
                  </a:ext>
                </a:extLst>
              </p:cNvPr>
              <p:cNvSpPr/>
              <p:nvPr/>
            </p:nvSpPr>
            <p:spPr>
              <a:xfrm>
                <a:off x="10882959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3CC445-C9C8-43C1-17F4-6653D7433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959" y="5801001"/>
                <a:ext cx="446622" cy="52867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7EEE6C0-426B-F821-6E79-02032A455B8A}"/>
                  </a:ext>
                </a:extLst>
              </p:cNvPr>
              <p:cNvSpPr/>
              <p:nvPr/>
            </p:nvSpPr>
            <p:spPr>
              <a:xfrm>
                <a:off x="9529472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7EEE6C0-426B-F821-6E79-02032A455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72" y="5275363"/>
                <a:ext cx="446622" cy="52867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27698A4-7D8A-BDC4-B9DC-40622AFE178C}"/>
                  </a:ext>
                </a:extLst>
              </p:cNvPr>
              <p:cNvSpPr/>
              <p:nvPr/>
            </p:nvSpPr>
            <p:spPr>
              <a:xfrm>
                <a:off x="9980634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27698A4-7D8A-BDC4-B9DC-40622AFE1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634" y="5275363"/>
                <a:ext cx="446622" cy="52867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DFD6183-AC11-012E-DA5E-4CEFC2A84A99}"/>
                  </a:ext>
                </a:extLst>
              </p:cNvPr>
              <p:cNvSpPr/>
              <p:nvPr/>
            </p:nvSpPr>
            <p:spPr>
              <a:xfrm>
                <a:off x="10431797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DFD6183-AC11-012E-DA5E-4CEFC2A84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797" y="5275363"/>
                <a:ext cx="446622" cy="52867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F464188-B000-86D0-6D15-418442AA4EDE}"/>
                  </a:ext>
                </a:extLst>
              </p:cNvPr>
              <p:cNvSpPr/>
              <p:nvPr/>
            </p:nvSpPr>
            <p:spPr>
              <a:xfrm>
                <a:off x="10882959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F464188-B000-86D0-6D15-418442AA4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959" y="5275363"/>
                <a:ext cx="446622" cy="52867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05239C8-DAD2-A3BC-1F0C-FC1DFDE1FB50}"/>
                  </a:ext>
                </a:extLst>
              </p:cNvPr>
              <p:cNvSpPr/>
              <p:nvPr/>
            </p:nvSpPr>
            <p:spPr>
              <a:xfrm>
                <a:off x="9529472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05239C8-DAD2-A3BC-1F0C-FC1DFDE1F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72" y="4749725"/>
                <a:ext cx="446622" cy="52867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8C5DAB6-E0A1-C282-08D2-D161FE30BFA0}"/>
                  </a:ext>
                </a:extLst>
              </p:cNvPr>
              <p:cNvSpPr/>
              <p:nvPr/>
            </p:nvSpPr>
            <p:spPr>
              <a:xfrm>
                <a:off x="9980634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8C5DAB6-E0A1-C282-08D2-D161FE30B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634" y="4749725"/>
                <a:ext cx="446622" cy="52867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02A4137-FD1C-0821-BBEC-DEDC284057DE}"/>
                  </a:ext>
                </a:extLst>
              </p:cNvPr>
              <p:cNvSpPr/>
              <p:nvPr/>
            </p:nvSpPr>
            <p:spPr>
              <a:xfrm>
                <a:off x="10431797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02A4137-FD1C-0821-BBEC-DEDC28405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797" y="4749725"/>
                <a:ext cx="446622" cy="52867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89898A8-E8EC-3C27-4A15-99C4E3D6F671}"/>
                  </a:ext>
                </a:extLst>
              </p:cNvPr>
              <p:cNvSpPr/>
              <p:nvPr/>
            </p:nvSpPr>
            <p:spPr>
              <a:xfrm>
                <a:off x="10882959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89898A8-E8EC-3C27-4A15-99C4E3D6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959" y="4749725"/>
                <a:ext cx="446622" cy="52867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>
            <a:extLst>
              <a:ext uri="{FF2B5EF4-FFF2-40B4-BE49-F238E27FC236}">
                <a16:creationId xmlns:a16="http://schemas.microsoft.com/office/drawing/2014/main" id="{F3F8F7A3-125A-9F54-CC23-4F1BCEB5E3DE}"/>
              </a:ext>
            </a:extLst>
          </p:cNvPr>
          <p:cNvSpPr/>
          <p:nvPr/>
        </p:nvSpPr>
        <p:spPr>
          <a:xfrm>
            <a:off x="6820336" y="5801001"/>
            <a:ext cx="446622" cy="52867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5F8EEDF-BD90-C0E6-CEE0-9AE965450E4E}"/>
              </a:ext>
            </a:extLst>
          </p:cNvPr>
          <p:cNvSpPr/>
          <p:nvPr/>
        </p:nvSpPr>
        <p:spPr>
          <a:xfrm>
            <a:off x="7271498" y="5801001"/>
            <a:ext cx="446622" cy="52867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CA8B365-8D89-522F-263F-5D849D068497}"/>
                  </a:ext>
                </a:extLst>
              </p:cNvPr>
              <p:cNvSpPr/>
              <p:nvPr/>
            </p:nvSpPr>
            <p:spPr>
              <a:xfrm>
                <a:off x="7722660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CA8B365-8D89-522F-263F-5D849D068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660" y="5801001"/>
                <a:ext cx="446622" cy="528674"/>
              </a:xfrm>
              <a:prstGeom prst="rect">
                <a:avLst/>
              </a:prstGeom>
              <a:blipFill>
                <a:blip r:embed="rId46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ectangle 196">
            <a:extLst>
              <a:ext uri="{FF2B5EF4-FFF2-40B4-BE49-F238E27FC236}">
                <a16:creationId xmlns:a16="http://schemas.microsoft.com/office/drawing/2014/main" id="{C16F1438-7DCD-497F-D7D6-4DFB8E789C56}"/>
              </a:ext>
            </a:extLst>
          </p:cNvPr>
          <p:cNvSpPr/>
          <p:nvPr/>
        </p:nvSpPr>
        <p:spPr>
          <a:xfrm>
            <a:off x="8173822" y="5801001"/>
            <a:ext cx="446622" cy="52867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8DC1A02-3CED-8B81-CEA1-1E2CBB3446E9}"/>
                  </a:ext>
                </a:extLst>
              </p:cNvPr>
              <p:cNvSpPr/>
              <p:nvPr/>
            </p:nvSpPr>
            <p:spPr>
              <a:xfrm>
                <a:off x="6820335" y="5275363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8DC1A02-3CED-8B81-CEA1-1E2CBB344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335" y="5275363"/>
                <a:ext cx="446621" cy="528674"/>
              </a:xfrm>
              <a:prstGeom prst="rect">
                <a:avLst/>
              </a:prstGeom>
              <a:blipFill>
                <a:blip r:embed="rId47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EC2254E-2AB0-4472-7589-7254D22EC25B}"/>
                  </a:ext>
                </a:extLst>
              </p:cNvPr>
              <p:cNvSpPr/>
              <p:nvPr/>
            </p:nvSpPr>
            <p:spPr>
              <a:xfrm>
                <a:off x="7271497" y="5275363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EC2254E-2AB0-4472-7589-7254D22EC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97" y="5275363"/>
                <a:ext cx="446621" cy="528674"/>
              </a:xfrm>
              <a:prstGeom prst="rect">
                <a:avLst/>
              </a:prstGeom>
              <a:blipFill>
                <a:blip r:embed="rId48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ectangle 191">
            <a:extLst>
              <a:ext uri="{FF2B5EF4-FFF2-40B4-BE49-F238E27FC236}">
                <a16:creationId xmlns:a16="http://schemas.microsoft.com/office/drawing/2014/main" id="{261D98FF-858D-1140-93FB-C751E8CBCE2F}"/>
              </a:ext>
            </a:extLst>
          </p:cNvPr>
          <p:cNvSpPr/>
          <p:nvPr/>
        </p:nvSpPr>
        <p:spPr>
          <a:xfrm>
            <a:off x="7722659" y="5275363"/>
            <a:ext cx="446621" cy="52867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D77A173-9203-29D9-C368-1D7E8D77CD66}"/>
                  </a:ext>
                </a:extLst>
              </p:cNvPr>
              <p:cNvSpPr/>
              <p:nvPr/>
            </p:nvSpPr>
            <p:spPr>
              <a:xfrm>
                <a:off x="8173821" y="5275363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D77A173-9203-29D9-C368-1D7E8D77C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21" y="5275363"/>
                <a:ext cx="446621" cy="528674"/>
              </a:xfrm>
              <a:prstGeom prst="rect">
                <a:avLst/>
              </a:prstGeom>
              <a:blipFill>
                <a:blip r:embed="rId49"/>
                <a:stretch>
                  <a:fillRect l="-789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A329104-A48B-9AE2-F521-BA82033CC3B4}"/>
                  </a:ext>
                </a:extLst>
              </p:cNvPr>
              <p:cNvSpPr/>
              <p:nvPr/>
            </p:nvSpPr>
            <p:spPr>
              <a:xfrm>
                <a:off x="6820335" y="4749725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A329104-A48B-9AE2-F521-BA82033CC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335" y="4749725"/>
                <a:ext cx="446621" cy="528674"/>
              </a:xfrm>
              <a:prstGeom prst="rect">
                <a:avLst/>
              </a:prstGeom>
              <a:blipFill>
                <a:blip r:embed="rId50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Rectangle 186">
            <a:extLst>
              <a:ext uri="{FF2B5EF4-FFF2-40B4-BE49-F238E27FC236}">
                <a16:creationId xmlns:a16="http://schemas.microsoft.com/office/drawing/2014/main" id="{AFC44AF7-2CF3-7D56-1ECB-7DDA0B140133}"/>
              </a:ext>
            </a:extLst>
          </p:cNvPr>
          <p:cNvSpPr/>
          <p:nvPr/>
        </p:nvSpPr>
        <p:spPr>
          <a:xfrm>
            <a:off x="7271497" y="4749725"/>
            <a:ext cx="446621" cy="52867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C17880E-6986-BEA8-27A4-5E4AA90B9A22}"/>
                  </a:ext>
                </a:extLst>
              </p:cNvPr>
              <p:cNvSpPr/>
              <p:nvPr/>
            </p:nvSpPr>
            <p:spPr>
              <a:xfrm>
                <a:off x="7722659" y="4749725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C17880E-6986-BEA8-27A4-5E4AA90B9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659" y="4749725"/>
                <a:ext cx="446621" cy="528674"/>
              </a:xfrm>
              <a:prstGeom prst="rect">
                <a:avLst/>
              </a:prstGeom>
              <a:blipFill>
                <a:blip r:embed="rId51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64676094-56C0-4F23-AAFB-C6D240AC2E59}"/>
              </a:ext>
            </a:extLst>
          </p:cNvPr>
          <p:cNvSpPr/>
          <p:nvPr/>
        </p:nvSpPr>
        <p:spPr>
          <a:xfrm>
            <a:off x="8173821" y="4749725"/>
            <a:ext cx="446621" cy="528674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4015FEE-ECE3-79F9-A592-BD93C9DC53AD}"/>
                  </a:ext>
                </a:extLst>
              </p:cNvPr>
              <p:cNvSpPr txBox="1"/>
              <p:nvPr/>
            </p:nvSpPr>
            <p:spPr>
              <a:xfrm>
                <a:off x="5966759" y="5316650"/>
                <a:ext cx="798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4015FEE-ECE3-79F9-A592-BD93C9DC5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759" y="5316650"/>
                <a:ext cx="798133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51626FA-A95D-7F07-7897-4C2AD72BD1E4}"/>
                  </a:ext>
                </a:extLst>
              </p:cNvPr>
              <p:cNvSpPr txBox="1"/>
              <p:nvPr/>
            </p:nvSpPr>
            <p:spPr>
              <a:xfrm>
                <a:off x="8697004" y="5193539"/>
                <a:ext cx="7678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51626FA-A95D-7F07-7897-4C2AD72B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004" y="5193539"/>
                <a:ext cx="767873" cy="707886"/>
              </a:xfrm>
              <a:prstGeom prst="rect">
                <a:avLst/>
              </a:prstGeom>
              <a:blipFill>
                <a:blip r:embed="rId53"/>
                <a:stretch>
                  <a:fillRect l="-9677" r="-9677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2C476C3-55F5-DCFB-E15F-53763D885AD4}"/>
                  </a:ext>
                </a:extLst>
              </p:cNvPr>
              <p:cNvSpPr/>
              <p:nvPr/>
            </p:nvSpPr>
            <p:spPr>
              <a:xfrm>
                <a:off x="4111204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2C476C3-55F5-DCFB-E15F-53763D88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04" y="5801001"/>
                <a:ext cx="446622" cy="528674"/>
              </a:xfrm>
              <a:prstGeom prst="rect">
                <a:avLst/>
              </a:prstGeom>
              <a:blipFill>
                <a:blip r:embed="rId54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8A4FADD-C55F-8C22-1C67-59852C507BFE}"/>
                  </a:ext>
                </a:extLst>
              </p:cNvPr>
              <p:cNvSpPr/>
              <p:nvPr/>
            </p:nvSpPr>
            <p:spPr>
              <a:xfrm>
                <a:off x="4562366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8A4FADD-C55F-8C22-1C67-59852C507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66" y="5801001"/>
                <a:ext cx="446622" cy="528674"/>
              </a:xfrm>
              <a:prstGeom prst="rect">
                <a:avLst/>
              </a:prstGeom>
              <a:blipFill>
                <a:blip r:embed="rId55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6FA5A3C-0790-E450-FB11-ED831691D2DA}"/>
                  </a:ext>
                </a:extLst>
              </p:cNvPr>
              <p:cNvSpPr/>
              <p:nvPr/>
            </p:nvSpPr>
            <p:spPr>
              <a:xfrm>
                <a:off x="5013529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6FA5A3C-0790-E450-FB11-ED831691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29" y="5801001"/>
                <a:ext cx="446622" cy="528674"/>
              </a:xfrm>
              <a:prstGeom prst="rect">
                <a:avLst/>
              </a:prstGeom>
              <a:blipFill>
                <a:blip r:embed="rId56"/>
                <a:stretch>
                  <a:fillRect l="-256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47AEC9A-E0BE-71C1-3E50-101644CCEABD}"/>
                  </a:ext>
                </a:extLst>
              </p:cNvPr>
              <p:cNvSpPr/>
              <p:nvPr/>
            </p:nvSpPr>
            <p:spPr>
              <a:xfrm>
                <a:off x="5464691" y="5801001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47AEC9A-E0BE-71C1-3E50-101644CCE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1" y="5801001"/>
                <a:ext cx="446622" cy="528674"/>
              </a:xfrm>
              <a:prstGeom prst="rect">
                <a:avLst/>
              </a:prstGeom>
              <a:blipFill>
                <a:blip r:embed="rId57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FECCAB7-9EE5-9125-00B4-109BC725411C}"/>
                  </a:ext>
                </a:extLst>
              </p:cNvPr>
              <p:cNvSpPr/>
              <p:nvPr/>
            </p:nvSpPr>
            <p:spPr>
              <a:xfrm>
                <a:off x="4111204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FECCAB7-9EE5-9125-00B4-109BC7254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04" y="5275363"/>
                <a:ext cx="446622" cy="528674"/>
              </a:xfrm>
              <a:prstGeom prst="rect">
                <a:avLst/>
              </a:prstGeom>
              <a:blipFill>
                <a:blip r:embed="rId58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542FE01-5266-D4F9-754C-B1DED5A3704C}"/>
                  </a:ext>
                </a:extLst>
              </p:cNvPr>
              <p:cNvSpPr/>
              <p:nvPr/>
            </p:nvSpPr>
            <p:spPr>
              <a:xfrm>
                <a:off x="4562366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542FE01-5266-D4F9-754C-B1DED5A37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66" y="5275363"/>
                <a:ext cx="446622" cy="528674"/>
              </a:xfrm>
              <a:prstGeom prst="rect">
                <a:avLst/>
              </a:prstGeom>
              <a:blipFill>
                <a:blip r:embed="rId59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50187F9-138A-1C45-8518-B49EFC479F36}"/>
                  </a:ext>
                </a:extLst>
              </p:cNvPr>
              <p:cNvSpPr/>
              <p:nvPr/>
            </p:nvSpPr>
            <p:spPr>
              <a:xfrm>
                <a:off x="5013529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50187F9-138A-1C45-8518-B49EFC47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29" y="5275363"/>
                <a:ext cx="446622" cy="528674"/>
              </a:xfrm>
              <a:prstGeom prst="rect">
                <a:avLst/>
              </a:prstGeom>
              <a:blipFill>
                <a:blip r:embed="rId60"/>
                <a:stretch>
                  <a:fillRect l="-256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6D8FBC6-7DEC-9D8D-909B-7F11B1DA9B21}"/>
                  </a:ext>
                </a:extLst>
              </p:cNvPr>
              <p:cNvSpPr/>
              <p:nvPr/>
            </p:nvSpPr>
            <p:spPr>
              <a:xfrm>
                <a:off x="5464691" y="5275363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6D8FBC6-7DEC-9D8D-909B-7F11B1DA9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1" y="5275363"/>
                <a:ext cx="446622" cy="528674"/>
              </a:xfrm>
              <a:prstGeom prst="rect">
                <a:avLst/>
              </a:prstGeom>
              <a:blipFill>
                <a:blip r:embed="rId61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110852B-C11F-0DA6-1BA8-CB8E2A67A73E}"/>
                  </a:ext>
                </a:extLst>
              </p:cNvPr>
              <p:cNvSpPr/>
              <p:nvPr/>
            </p:nvSpPr>
            <p:spPr>
              <a:xfrm>
                <a:off x="4111204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110852B-C11F-0DA6-1BA8-CB8E2A67A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04" y="4749725"/>
                <a:ext cx="446622" cy="528674"/>
              </a:xfrm>
              <a:prstGeom prst="rect">
                <a:avLst/>
              </a:prstGeom>
              <a:blipFill>
                <a:blip r:embed="rId62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B2CC65F-DE7E-5F0F-BB54-CDCA9CE1247D}"/>
                  </a:ext>
                </a:extLst>
              </p:cNvPr>
              <p:cNvSpPr/>
              <p:nvPr/>
            </p:nvSpPr>
            <p:spPr>
              <a:xfrm>
                <a:off x="4562366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B2CC65F-DE7E-5F0F-BB54-CDCA9CE12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366" y="4749725"/>
                <a:ext cx="446622" cy="528674"/>
              </a:xfrm>
              <a:prstGeom prst="rect">
                <a:avLst/>
              </a:prstGeom>
              <a:blipFill>
                <a:blip r:embed="rId63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3F47CF1-35A4-205A-5AF1-A21CB06DC38C}"/>
                  </a:ext>
                </a:extLst>
              </p:cNvPr>
              <p:cNvSpPr/>
              <p:nvPr/>
            </p:nvSpPr>
            <p:spPr>
              <a:xfrm>
                <a:off x="5013529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3F47CF1-35A4-205A-5AF1-A21CB06DC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29" y="4749725"/>
                <a:ext cx="446622" cy="528674"/>
              </a:xfrm>
              <a:prstGeom prst="rect">
                <a:avLst/>
              </a:prstGeom>
              <a:blipFill>
                <a:blip r:embed="rId64"/>
                <a:stretch>
                  <a:fillRect l="-256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CB9D2FB-4068-B400-634F-E51E5D4D7645}"/>
                  </a:ext>
                </a:extLst>
              </p:cNvPr>
              <p:cNvSpPr/>
              <p:nvPr/>
            </p:nvSpPr>
            <p:spPr>
              <a:xfrm>
                <a:off x="5464691" y="4749725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CB9D2FB-4068-B400-634F-E51E5D4D7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1" y="4749725"/>
                <a:ext cx="446622" cy="528674"/>
              </a:xfrm>
              <a:prstGeom prst="rect">
                <a:avLst/>
              </a:prstGeom>
              <a:blipFill>
                <a:blip r:embed="rId65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1416339-2959-B785-774C-9933DE4969E8}"/>
              </a:ext>
            </a:extLst>
          </p:cNvPr>
          <p:cNvGrpSpPr/>
          <p:nvPr/>
        </p:nvGrpSpPr>
        <p:grpSpPr>
          <a:xfrm>
            <a:off x="4106057" y="1912738"/>
            <a:ext cx="1800109" cy="1579950"/>
            <a:chOff x="3947951" y="2258056"/>
            <a:chExt cx="2229655" cy="1881325"/>
          </a:xfrm>
          <a:solidFill>
            <a:schemeClr val="accent1"/>
          </a:solidFill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C697A67-C11C-E78D-FA2A-0B1FE98E8051}"/>
                </a:ext>
              </a:extLst>
            </p:cNvPr>
            <p:cNvGrpSpPr/>
            <p:nvPr/>
          </p:nvGrpSpPr>
          <p:grpSpPr>
            <a:xfrm>
              <a:off x="3947951" y="3509863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3B3EED03-7BEC-477A-0940-C87037411BA1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3B3EED03-7BEC-477A-0940-C87037411B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5F83B5D7-9C78-FF61-8673-E3FDFF6D4FC6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5F83B5D7-9C78-FF61-8673-E3FDFF6D4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8061AFBC-546E-58A3-18B0-083849DAF4F5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8061AFBC-546E-58A3-18B0-083849DAF4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A124D316-21C3-E40C-D539-6F71CE4D4A84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A124D316-21C3-E40C-D539-6F71CE4D4A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619265E-CB87-926E-D184-E023D9D9BE96}"/>
                </a:ext>
              </a:extLst>
            </p:cNvPr>
            <p:cNvGrpSpPr/>
            <p:nvPr/>
          </p:nvGrpSpPr>
          <p:grpSpPr>
            <a:xfrm>
              <a:off x="3947951" y="2883959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65F71B3C-30D2-2269-D272-A983AD43FFDB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65F71B3C-30D2-2269-D272-A983AD43FF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27BD5E1-1E16-6234-6097-E64C80BC2CA0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27BD5E1-1E16-6234-6097-E64C80BC2C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BB86173A-3C34-0D8C-8578-642F7B8C3272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BB86173A-3C34-0D8C-8578-642F7B8C32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2D42052B-4038-DFE0-071A-6E7AB7E6D35A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2D42052B-4038-DFE0-071A-6E7AB7E6D3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2B7A4EA7-D1E5-564A-F0F7-B19FDEB556D4}"/>
                </a:ext>
              </a:extLst>
            </p:cNvPr>
            <p:cNvGrpSpPr/>
            <p:nvPr/>
          </p:nvGrpSpPr>
          <p:grpSpPr>
            <a:xfrm>
              <a:off x="3947951" y="2258056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C548CAE0-038A-3B25-EC89-61A1B67CE6B6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C548CAE0-038A-3B25-EC89-61A1B67CE6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6BDBED0B-5E16-E817-0102-53B824B5D651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6BDBED0B-5E16-E817-0102-53B824B5D6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4F8994C4-F12A-EEE8-26B5-46C1E99A65D1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4F8994C4-F12A-EEE8-26B5-46C1E99A65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B5004598-629F-6440-60D6-9BC7057FD728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B5004598-629F-6440-60D6-9BC7057FD7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2" name="Title 1">
            <a:extLst>
              <a:ext uri="{FF2B5EF4-FFF2-40B4-BE49-F238E27FC236}">
                <a16:creationId xmlns:a16="http://schemas.microsoft.com/office/drawing/2014/main" id="{C886B0CC-8DEA-8960-1087-A7A9EB73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5645" cy="1325563"/>
          </a:xfrm>
        </p:spPr>
        <p:txBody>
          <a:bodyPr/>
          <a:lstStyle/>
          <a:p>
            <a:r>
              <a:rPr lang="en-US" dirty="0"/>
              <a:t>Sampled Dense-Dense Matrix Multiply (SDDMM)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DDD9B-7906-50AD-319F-1C277AC4E0B5}"/>
                  </a:ext>
                </a:extLst>
              </p:cNvPr>
              <p:cNvSpPr txBox="1"/>
              <p:nvPr/>
            </p:nvSpPr>
            <p:spPr>
              <a:xfrm>
                <a:off x="144048" y="5071953"/>
                <a:ext cx="38202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/>
                  <a:t>Unfused: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 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𝐼𝐽𝐾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DDD9B-7906-50AD-319F-1C277AC4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8" y="5071953"/>
                <a:ext cx="3820277" cy="1200329"/>
              </a:xfrm>
              <a:prstGeom prst="rect">
                <a:avLst/>
              </a:prstGeom>
              <a:blipFill>
                <a:blip r:embed="rId78"/>
                <a:stretch>
                  <a:fillRect l="-4983" t="-7368" r="-2326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72A10-50F2-F572-1D57-9152220E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681" y="6424027"/>
            <a:ext cx="2743200" cy="365125"/>
          </a:xfrm>
        </p:spPr>
        <p:txBody>
          <a:bodyPr/>
          <a:lstStyle/>
          <a:p>
            <a:fld id="{4F66D9D1-2AF7-8745-A887-627AC6F8133A}" type="slidenum">
              <a:rPr lang="en-US" smtClean="0"/>
              <a:t>18</a:t>
            </a:fld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6CC167E-FE95-8A65-8584-94FDC4EC8811}"/>
              </a:ext>
            </a:extLst>
          </p:cNvPr>
          <p:cNvSpPr/>
          <p:nvPr/>
        </p:nvSpPr>
        <p:spPr>
          <a:xfrm>
            <a:off x="6835168" y="1892399"/>
            <a:ext cx="1802021" cy="5368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E06EFC-5B7E-1702-4C35-CEF231375B1B}"/>
              </a:ext>
            </a:extLst>
          </p:cNvPr>
          <p:cNvSpPr/>
          <p:nvPr/>
        </p:nvSpPr>
        <p:spPr>
          <a:xfrm>
            <a:off x="9526811" y="1888300"/>
            <a:ext cx="455702" cy="21187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65AA75B-53E0-67C1-53A7-B77D080AD722}"/>
              </a:ext>
            </a:extLst>
          </p:cNvPr>
          <p:cNvSpPr/>
          <p:nvPr/>
        </p:nvSpPr>
        <p:spPr>
          <a:xfrm>
            <a:off x="9975704" y="1886529"/>
            <a:ext cx="455702" cy="21187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74B755D-BFF6-ECD9-4FF3-3B5DA0D729AA}"/>
              </a:ext>
            </a:extLst>
          </p:cNvPr>
          <p:cNvSpPr/>
          <p:nvPr/>
        </p:nvSpPr>
        <p:spPr>
          <a:xfrm>
            <a:off x="10426866" y="1886528"/>
            <a:ext cx="455702" cy="21187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BBB23C-D7E8-0C94-90A2-8AA8C35151D8}"/>
              </a:ext>
            </a:extLst>
          </p:cNvPr>
          <p:cNvSpPr/>
          <p:nvPr/>
        </p:nvSpPr>
        <p:spPr>
          <a:xfrm>
            <a:off x="10877914" y="1886528"/>
            <a:ext cx="455702" cy="21187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30993B2-E1BE-A2BD-21B5-48866EC35DA7}"/>
              </a:ext>
            </a:extLst>
          </p:cNvPr>
          <p:cNvSpPr/>
          <p:nvPr/>
        </p:nvSpPr>
        <p:spPr>
          <a:xfrm>
            <a:off x="4099799" y="1906868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2250DEA-0A64-912A-51CE-93C1AB43296A}"/>
              </a:ext>
            </a:extLst>
          </p:cNvPr>
          <p:cNvSpPr/>
          <p:nvPr/>
        </p:nvSpPr>
        <p:spPr>
          <a:xfrm>
            <a:off x="4559503" y="1906868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59F162B-BC27-085B-BFBF-381F03910877}"/>
              </a:ext>
            </a:extLst>
          </p:cNvPr>
          <p:cNvSpPr/>
          <p:nvPr/>
        </p:nvSpPr>
        <p:spPr>
          <a:xfrm>
            <a:off x="5019207" y="1906868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63C6ED1-87B4-3D69-CB3F-8C06C28700D7}"/>
              </a:ext>
            </a:extLst>
          </p:cNvPr>
          <p:cNvSpPr/>
          <p:nvPr/>
        </p:nvSpPr>
        <p:spPr>
          <a:xfrm>
            <a:off x="5478910" y="1906868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723F804-D44C-2C29-8A2E-2F3E2BD22DEF}"/>
              </a:ext>
            </a:extLst>
          </p:cNvPr>
          <p:cNvSpPr/>
          <p:nvPr/>
        </p:nvSpPr>
        <p:spPr>
          <a:xfrm>
            <a:off x="9527560" y="4738491"/>
            <a:ext cx="1802021" cy="5368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70DBC2E-15FC-30A7-B967-12265D30725A}"/>
              </a:ext>
            </a:extLst>
          </p:cNvPr>
          <p:cNvSpPr/>
          <p:nvPr/>
        </p:nvSpPr>
        <p:spPr>
          <a:xfrm>
            <a:off x="6818421" y="4738491"/>
            <a:ext cx="1802021" cy="5368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7F323B5-3C2F-F4A3-5F7A-937E0655B1E4}"/>
              </a:ext>
            </a:extLst>
          </p:cNvPr>
          <p:cNvSpPr/>
          <p:nvPr/>
        </p:nvSpPr>
        <p:spPr>
          <a:xfrm>
            <a:off x="4108956" y="4738491"/>
            <a:ext cx="1802021" cy="5368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E769349-0CBD-B717-B61A-CB6456853B7B}"/>
              </a:ext>
            </a:extLst>
          </p:cNvPr>
          <p:cNvCxnSpPr>
            <a:cxnSpLocks/>
            <a:stCxn id="229" idx="2"/>
            <a:endCxn id="120" idx="0"/>
          </p:cNvCxnSpPr>
          <p:nvPr/>
        </p:nvCxnSpPr>
        <p:spPr>
          <a:xfrm rot="16200000" flipH="1">
            <a:off x="6863719" y="1409498"/>
            <a:ext cx="1257037" cy="5423415"/>
          </a:xfrm>
          <a:prstGeom prst="bentConnector3">
            <a:avLst>
              <a:gd name="adj1" fmla="val 656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AC4D01-FF91-719C-BD75-8592B9AD3A9B}"/>
              </a:ext>
            </a:extLst>
          </p:cNvPr>
          <p:cNvSpPr/>
          <p:nvPr/>
        </p:nvSpPr>
        <p:spPr>
          <a:xfrm>
            <a:off x="6818095" y="4749723"/>
            <a:ext cx="1802021" cy="15799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3" grpId="0" animBg="1"/>
      <p:bldP spid="194" grpId="0" animBg="1"/>
      <p:bldP spid="195" grpId="0" animBg="1"/>
      <p:bldP spid="197" grpId="0" animBg="1"/>
      <p:bldP spid="192" grpId="0" animBg="1"/>
      <p:bldP spid="186" grpId="0" animBg="1"/>
      <p:bldP spid="187" grpId="0" animBg="1"/>
      <p:bldP spid="188" grpId="0" animBg="1"/>
      <p:bldP spid="189" grpId="0" animBg="1"/>
      <p:bldP spid="204" grpId="0" animBg="1"/>
      <p:bldP spid="206" grpId="0" animBg="1"/>
      <p:bldP spid="121" grpId="0" animBg="1"/>
      <p:bldP spid="121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55" grpId="0" animBg="1"/>
      <p:bldP spid="158" grpId="0" animBg="1"/>
      <p:bldP spid="1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87B2B4A-42F9-C5E1-BE14-DB3F0CEAEE33}"/>
                  </a:ext>
                </a:extLst>
              </p:cNvPr>
              <p:cNvSpPr/>
              <p:nvPr/>
            </p:nvSpPr>
            <p:spPr>
              <a:xfrm>
                <a:off x="4201632" y="3002432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87B2B4A-42F9-C5E1-BE14-DB3F0CEAE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32" y="3002432"/>
                <a:ext cx="446621" cy="528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CA5BE6D-F266-F49B-550C-FE1D44D55016}"/>
                  </a:ext>
                </a:extLst>
              </p:cNvPr>
              <p:cNvSpPr/>
              <p:nvPr/>
            </p:nvSpPr>
            <p:spPr>
              <a:xfrm>
                <a:off x="3299308" y="3002432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CA5BE6D-F266-F49B-550C-FE1D44D5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08" y="3002432"/>
                <a:ext cx="446621" cy="528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A23A22-8CA2-4174-A89A-EB4DC57E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Sampled Dense-Dense Matrix Multiply (SDDMM)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69416C9-2556-600F-23AC-F724043A9A44}"/>
                  </a:ext>
                </a:extLst>
              </p:cNvPr>
              <p:cNvSpPr txBox="1"/>
              <p:nvPr/>
            </p:nvSpPr>
            <p:spPr>
              <a:xfrm>
                <a:off x="3905412" y="5232505"/>
                <a:ext cx="2653034" cy="1284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/>
                  <a:t>Fused: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69416C9-2556-600F-23AC-F724043A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12" y="5232505"/>
                <a:ext cx="2653034" cy="1284647"/>
              </a:xfrm>
              <a:prstGeom prst="rect">
                <a:avLst/>
              </a:prstGeom>
              <a:blipFill>
                <a:blip r:embed="rId5"/>
                <a:stretch>
                  <a:fillRect l="-7143" t="-6796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CC2CA00-EAA5-D55D-AA22-7F1A0612A0DE}"/>
                  </a:ext>
                </a:extLst>
              </p:cNvPr>
              <p:cNvSpPr txBox="1"/>
              <p:nvPr/>
            </p:nvSpPr>
            <p:spPr>
              <a:xfrm>
                <a:off x="812744" y="5309916"/>
                <a:ext cx="19162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/>
                  <a:t>Unfused: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CC2CA00-EAA5-D55D-AA22-7F1A0612A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4" y="5309916"/>
                <a:ext cx="1916294" cy="1200329"/>
              </a:xfrm>
              <a:prstGeom prst="rect">
                <a:avLst/>
              </a:prstGeom>
              <a:blipFill>
                <a:blip r:embed="rId6"/>
                <a:stretch>
                  <a:fillRect l="-9150" t="-8421" r="-653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20D53-DE31-26C1-062B-83C86C1B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D9D1-2AF7-8745-A887-627AC6F8133A}" type="slidenum">
              <a:rPr lang="en-US" smtClean="0"/>
              <a:t>19</a:t>
            </a:fld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0E7FF1-6968-95DE-4489-5FD4DD92C4AC}"/>
              </a:ext>
            </a:extLst>
          </p:cNvPr>
          <p:cNvGrpSpPr/>
          <p:nvPr/>
        </p:nvGrpSpPr>
        <p:grpSpPr>
          <a:xfrm>
            <a:off x="9380648" y="3003538"/>
            <a:ext cx="1800109" cy="2643366"/>
            <a:chOff x="9435665" y="2254443"/>
            <a:chExt cx="2229655" cy="3147587"/>
          </a:xfrm>
          <a:solidFill>
            <a:schemeClr val="accent1"/>
          </a:solidFill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7FD2547-DFF7-2EFF-6DD7-1A49A4EDC467}"/>
                </a:ext>
              </a:extLst>
            </p:cNvPr>
            <p:cNvGrpSpPr/>
            <p:nvPr/>
          </p:nvGrpSpPr>
          <p:grpSpPr>
            <a:xfrm>
              <a:off x="9435665" y="3513477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15568287-68D0-9832-1CCF-9B70E1676EBC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15568287-68D0-9832-1CCF-9B70E1676E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6764DB7F-7F0F-9512-91D2-1FA4966502FE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6764DB7F-7F0F-9512-91D2-1FA4966502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4C247809-AC0E-3328-356A-5C36FB831E68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4C247809-AC0E-3328-356A-5C36FB831E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166A0C11-1C13-437A-0C94-9F03FFDE3AC2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166A0C11-1C13-437A-0C94-9F03FFDE3A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D2DCD21-0281-F7E1-1B7A-BAF61A2D9A1B}"/>
                </a:ext>
              </a:extLst>
            </p:cNvPr>
            <p:cNvGrpSpPr/>
            <p:nvPr/>
          </p:nvGrpSpPr>
          <p:grpSpPr>
            <a:xfrm>
              <a:off x="9435665" y="2883960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E1D7182-1187-B006-03C7-40E2AF3EAD59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E1D7182-1187-B006-03C7-40E2AF3EAD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8CBA6F4-0D11-88B7-C600-45BD4B580E56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8CBA6F4-0D11-88B7-C600-45BD4B580E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5382154A-D767-6DC5-1F53-23A8E822FD1C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5382154A-D767-6DC5-1F53-23A8E822FD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FA12E900-E4F0-EBEC-C4F8-44D18D38661B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FA12E900-E4F0-EBEC-C4F8-44D18D3866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24B8A9B-F7A6-1F4C-14AC-9A7582FE848E}"/>
                </a:ext>
              </a:extLst>
            </p:cNvPr>
            <p:cNvGrpSpPr/>
            <p:nvPr/>
          </p:nvGrpSpPr>
          <p:grpSpPr>
            <a:xfrm>
              <a:off x="9435665" y="2254443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D32E329-9EE1-C5EE-26AE-DAE09E8CCB9D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5D32E329-9EE1-C5EE-26AE-DAE09E8CCB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B3DB80CD-C9E0-6CBB-AAAC-299E2DC9ACD6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B3DB80CD-C9E0-6CBB-AAAC-299E2DC9AC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CC86944E-D7A8-7DC4-00E9-3D7D6379C016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CC86944E-D7A8-7DC4-00E9-3D7D6379C0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ADC16787-BF6A-59D0-F62E-9C82FBCD208B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ADC16787-BF6A-59D0-F62E-9C82FBCD2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5562A83-22E3-516D-6993-18F8CBB7789E}"/>
                </a:ext>
              </a:extLst>
            </p:cNvPr>
            <p:cNvGrpSpPr/>
            <p:nvPr/>
          </p:nvGrpSpPr>
          <p:grpSpPr>
            <a:xfrm>
              <a:off x="9435665" y="4142994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9D8CA6EB-408C-8C1E-4B43-D33F9E3FEBF6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9D8CA6EB-408C-8C1E-4B43-D33F9E3FE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691E516D-7FCE-B7F9-77F6-08192EAE9AC0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691E516D-7FCE-B7F9-77F6-08192EAE9A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9F29771-C1D4-382F-7E3E-5CED7EDE8661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89F29771-C1D4-382F-7E3E-5CED7EDE86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042C9FA3-54F4-74FC-6454-9DA3F0E1BEFB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042C9FA3-54F4-74FC-6454-9DA3F0E1BE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CFED57B-E593-CFC2-4356-39A40B068A86}"/>
                </a:ext>
              </a:extLst>
            </p:cNvPr>
            <p:cNvGrpSpPr/>
            <p:nvPr/>
          </p:nvGrpSpPr>
          <p:grpSpPr>
            <a:xfrm>
              <a:off x="9435665" y="4772512"/>
              <a:ext cx="2229655" cy="629518"/>
              <a:chOff x="5696990" y="3468957"/>
              <a:chExt cx="3122408" cy="832381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E55D56C3-BA56-1767-D440-542160B3C4B4}"/>
                      </a:ext>
                    </a:extLst>
                  </p:cNvPr>
                  <p:cNvSpPr/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E55D56C3-BA56-1767-D440-542160B3C4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6990" y="3468957"/>
                    <a:ext cx="774695" cy="83238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E512F9A6-C77B-A4FF-78A4-6BABADAE9994}"/>
                      </a:ext>
                    </a:extLst>
                  </p:cNvPr>
                  <p:cNvSpPr/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E512F9A6-C77B-A4FF-78A4-6BABADAE99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9561" y="3468957"/>
                    <a:ext cx="774695" cy="83238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5C1C81FE-DB0B-F2FF-2723-1F53FA11566F}"/>
                      </a:ext>
                    </a:extLst>
                  </p:cNvPr>
                  <p:cNvSpPr/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5C1C81FE-DB0B-F2FF-2723-1F53FA1156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2132" y="3468957"/>
                    <a:ext cx="774695" cy="83238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74D4740-D36F-F2E4-AC82-9A2955257B79}"/>
                      </a:ext>
                    </a:extLst>
                  </p:cNvPr>
                  <p:cNvSpPr/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A74D4740-D36F-F2E4-AC82-9A2955257B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703" y="3468957"/>
                    <a:ext cx="774695" cy="83238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526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941B8F3-68E4-7B6B-D8B1-02AEB68DFFF7}"/>
              </a:ext>
            </a:extLst>
          </p:cNvPr>
          <p:cNvGrpSpPr/>
          <p:nvPr/>
        </p:nvGrpSpPr>
        <p:grpSpPr>
          <a:xfrm>
            <a:off x="6111824" y="3003538"/>
            <a:ext cx="2246731" cy="1589055"/>
            <a:chOff x="6530722" y="2283710"/>
            <a:chExt cx="2782851" cy="1892167"/>
          </a:xfrm>
          <a:solidFill>
            <a:schemeClr val="accent1"/>
          </a:solidFill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5743D3E-4DDE-7533-4509-158045736A33}"/>
                </a:ext>
              </a:extLst>
            </p:cNvPr>
            <p:cNvGrpSpPr/>
            <p:nvPr/>
          </p:nvGrpSpPr>
          <p:grpSpPr>
            <a:xfrm>
              <a:off x="6530722" y="2915034"/>
              <a:ext cx="2782851" cy="629518"/>
              <a:chOff x="6792421" y="2886670"/>
              <a:chExt cx="2782851" cy="629518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F8422028-9016-358C-6736-87C3AB6C1F2A}"/>
                      </a:ext>
                    </a:extLst>
                  </p:cNvPr>
                  <p:cNvSpPr/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F8422028-9016-358C-6736-87C3AB6C1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0CCA5EFF-781F-7102-9A36-A8F9B3764977}"/>
                      </a:ext>
                    </a:extLst>
                  </p:cNvPr>
                  <p:cNvSpPr/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0CCA5EFF-781F-7102-9A36-A8F9B37649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B581EB17-6B67-B439-DF77-7B5525EC92F6}"/>
                      </a:ext>
                    </a:extLst>
                  </p:cNvPr>
                  <p:cNvSpPr/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B581EB17-6B67-B439-DF77-7B5525EC92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4A81C3A-FB7E-EDF9-4B50-F91E36BE1A44}"/>
                      </a:ext>
                    </a:extLst>
                  </p:cNvPr>
                  <p:cNvSpPr/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A4A81C3A-FB7E-EDF9-4B50-F91E36BE1A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8A9B41BF-2CF8-EEEF-9B83-7E7917937A25}"/>
                      </a:ext>
                    </a:extLst>
                  </p:cNvPr>
                  <p:cNvSpPr/>
                  <p:nvPr/>
                </p:nvSpPr>
                <p:spPr>
                  <a:xfrm>
                    <a:off x="9022076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8A9B41BF-2CF8-EEEF-9B83-7E7917937A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076" y="2886670"/>
                    <a:ext cx="553196" cy="62951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E813623-2B22-65E9-E3C5-57BEA8C445E9}"/>
                </a:ext>
              </a:extLst>
            </p:cNvPr>
            <p:cNvGrpSpPr/>
            <p:nvPr/>
          </p:nvGrpSpPr>
          <p:grpSpPr>
            <a:xfrm>
              <a:off x="6530722" y="2283710"/>
              <a:ext cx="2782851" cy="629518"/>
              <a:chOff x="6792421" y="2886670"/>
              <a:chExt cx="2782851" cy="629518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38110614-2239-23D6-2D6D-0D801616F455}"/>
                      </a:ext>
                    </a:extLst>
                  </p:cNvPr>
                  <p:cNvSpPr/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38110614-2239-23D6-2D6D-0D801616F4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6D2F22B5-C0C5-1C11-0596-D2B4A97E367D}"/>
                      </a:ext>
                    </a:extLst>
                  </p:cNvPr>
                  <p:cNvSpPr/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6D2F22B5-C0C5-1C11-0596-D2B4A97E36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9BC1A176-F695-363C-8234-ADC75E4F0D45}"/>
                      </a:ext>
                    </a:extLst>
                  </p:cNvPr>
                  <p:cNvSpPr/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9BC1A176-F695-363C-8234-ADC75E4F0D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E58CFFDF-80F7-CEE9-255F-53730E1B483A}"/>
                      </a:ext>
                    </a:extLst>
                  </p:cNvPr>
                  <p:cNvSpPr/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E58CFFDF-80F7-CEE9-255F-53730E1B48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5D7CA60D-0DD4-ABAB-3143-E9A11A847330}"/>
                      </a:ext>
                    </a:extLst>
                  </p:cNvPr>
                  <p:cNvSpPr/>
                  <p:nvPr/>
                </p:nvSpPr>
                <p:spPr>
                  <a:xfrm>
                    <a:off x="9022076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5D7CA60D-0DD4-ABAB-3143-E9A11A8473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076" y="2886670"/>
                    <a:ext cx="553196" cy="629518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1A9A7F3-D66A-E3DF-2D41-2AE8B6B9E7BA}"/>
                </a:ext>
              </a:extLst>
            </p:cNvPr>
            <p:cNvGrpSpPr/>
            <p:nvPr/>
          </p:nvGrpSpPr>
          <p:grpSpPr>
            <a:xfrm>
              <a:off x="6530722" y="3546359"/>
              <a:ext cx="2782851" cy="629518"/>
              <a:chOff x="6792421" y="2886670"/>
              <a:chExt cx="2782851" cy="629518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010468EC-320A-F955-2DE3-C52EC7300079}"/>
                      </a:ext>
                    </a:extLst>
                  </p:cNvPr>
                  <p:cNvSpPr/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010468EC-320A-F955-2DE3-C52EC73000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2421" y="2886670"/>
                    <a:ext cx="553196" cy="62951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B32DF0F-1390-1AA0-52AF-94604E834FCC}"/>
                      </a:ext>
                    </a:extLst>
                  </p:cNvPr>
                  <p:cNvSpPr/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B32DF0F-1390-1AA0-52AF-94604E834F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835" y="2886670"/>
                    <a:ext cx="553196" cy="62951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F11E6275-07DA-470C-8AEA-0CEB1D72B257}"/>
                      </a:ext>
                    </a:extLst>
                  </p:cNvPr>
                  <p:cNvSpPr/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F11E6275-07DA-470C-8AEA-0CEB1D72B2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7249" y="2886670"/>
                    <a:ext cx="553196" cy="629518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A76FD210-A438-753F-F11E-D1B0DBE2048B}"/>
                      </a:ext>
                    </a:extLst>
                  </p:cNvPr>
                  <p:cNvSpPr/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A76FD210-A438-753F-F11E-D1B0DBE204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4663" y="2886670"/>
                    <a:ext cx="553196" cy="629518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D671940-0AC0-05AA-D1D1-A2E1D0CAEBE2}"/>
                      </a:ext>
                    </a:extLst>
                  </p:cNvPr>
                  <p:cNvSpPr/>
                  <p:nvPr/>
                </p:nvSpPr>
                <p:spPr>
                  <a:xfrm>
                    <a:off x="9022076" y="288667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D671940-0AC0-05AA-D1D1-A2E1D0CAEB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076" y="2886670"/>
                    <a:ext cx="553196" cy="629518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263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DC9B9E9-269C-C360-8C0E-FC71AD0BB539}"/>
                  </a:ext>
                </a:extLst>
              </p:cNvPr>
              <p:cNvSpPr txBox="1"/>
              <p:nvPr/>
            </p:nvSpPr>
            <p:spPr>
              <a:xfrm>
                <a:off x="8679227" y="3406065"/>
                <a:ext cx="3807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DC9B9E9-269C-C360-8C0E-FC71AD0BB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27" y="3406065"/>
                <a:ext cx="380749" cy="70788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Rectangle 197">
            <a:extLst>
              <a:ext uri="{FF2B5EF4-FFF2-40B4-BE49-F238E27FC236}">
                <a16:creationId xmlns:a16="http://schemas.microsoft.com/office/drawing/2014/main" id="{090F6339-D113-BD7E-6470-3237B0CEB166}"/>
              </a:ext>
            </a:extLst>
          </p:cNvPr>
          <p:cNvSpPr/>
          <p:nvPr/>
        </p:nvSpPr>
        <p:spPr>
          <a:xfrm>
            <a:off x="6122164" y="2992304"/>
            <a:ext cx="2236392" cy="5368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B9BDB0A-ED28-A47D-5885-046266637374}"/>
              </a:ext>
            </a:extLst>
          </p:cNvPr>
          <p:cNvSpPr/>
          <p:nvPr/>
        </p:nvSpPr>
        <p:spPr>
          <a:xfrm>
            <a:off x="9376108" y="2999438"/>
            <a:ext cx="455702" cy="26474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A72260B-D638-4597-7B4A-B8927056514F}"/>
              </a:ext>
            </a:extLst>
          </p:cNvPr>
          <p:cNvSpPr/>
          <p:nvPr/>
        </p:nvSpPr>
        <p:spPr>
          <a:xfrm>
            <a:off x="10276163" y="2997667"/>
            <a:ext cx="455702" cy="26474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4A2A0EB-C815-FF46-6B95-E5E74B4C7C4E}"/>
              </a:ext>
            </a:extLst>
          </p:cNvPr>
          <p:cNvSpPr/>
          <p:nvPr/>
        </p:nvSpPr>
        <p:spPr>
          <a:xfrm>
            <a:off x="3283365" y="2997668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8386D89-D9D7-C658-EFB5-69075360A1DC}"/>
              </a:ext>
            </a:extLst>
          </p:cNvPr>
          <p:cNvSpPr/>
          <p:nvPr/>
        </p:nvSpPr>
        <p:spPr>
          <a:xfrm>
            <a:off x="4202773" y="2997668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BE4D27E-F27F-7E7E-AB33-E65BE3808F42}"/>
                  </a:ext>
                </a:extLst>
              </p:cNvPr>
              <p:cNvSpPr/>
              <p:nvPr/>
            </p:nvSpPr>
            <p:spPr>
              <a:xfrm>
                <a:off x="4201633" y="4053708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BE4D27E-F27F-7E7E-AB33-E65BE3808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33" y="4053708"/>
                <a:ext cx="446622" cy="528674"/>
              </a:xfrm>
              <a:prstGeom prst="rect">
                <a:avLst/>
              </a:prstGeom>
              <a:blipFill>
                <a:blip r:embed="rId43"/>
                <a:stretch>
                  <a:fillRect l="-256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E32FCA0B-D546-C468-B24B-B4A1FE43AF5C}"/>
                  </a:ext>
                </a:extLst>
              </p:cNvPr>
              <p:cNvSpPr/>
              <p:nvPr/>
            </p:nvSpPr>
            <p:spPr>
              <a:xfrm>
                <a:off x="3299308" y="3528070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E32FCA0B-D546-C468-B24B-B4A1FE43A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08" y="3528070"/>
                <a:ext cx="446621" cy="528674"/>
              </a:xfrm>
              <a:prstGeom prst="rect">
                <a:avLst/>
              </a:prstGeom>
              <a:blipFill>
                <a:blip r:embed="rId44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AD32DCD-1CD2-573D-CDED-FED08FD1B606}"/>
                  </a:ext>
                </a:extLst>
              </p:cNvPr>
              <p:cNvSpPr/>
              <p:nvPr/>
            </p:nvSpPr>
            <p:spPr>
              <a:xfrm>
                <a:off x="3750470" y="3528070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AD32DCD-1CD2-573D-CDED-FED08FD1B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470" y="3528070"/>
                <a:ext cx="446621" cy="528674"/>
              </a:xfrm>
              <a:prstGeom prst="rect">
                <a:avLst/>
              </a:prstGeom>
              <a:blipFill>
                <a:blip r:embed="rId45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9EEE9F3-3AB8-089A-358F-D5D84C4C8F13}"/>
                  </a:ext>
                </a:extLst>
              </p:cNvPr>
              <p:cNvSpPr/>
              <p:nvPr/>
            </p:nvSpPr>
            <p:spPr>
              <a:xfrm>
                <a:off x="4652794" y="3528070"/>
                <a:ext cx="446621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9EEE9F3-3AB8-089A-358F-D5D84C4C8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794" y="3528070"/>
                <a:ext cx="446621" cy="528674"/>
              </a:xfrm>
              <a:prstGeom prst="rect">
                <a:avLst/>
              </a:prstGeom>
              <a:blipFill>
                <a:blip r:embed="rId46"/>
                <a:stretch>
                  <a:fillRect l="-105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0ED676-6F75-5544-E83A-7FEEF58A7257}"/>
                  </a:ext>
                </a:extLst>
              </p:cNvPr>
              <p:cNvSpPr txBox="1"/>
              <p:nvPr/>
            </p:nvSpPr>
            <p:spPr>
              <a:xfrm>
                <a:off x="2445732" y="3569357"/>
                <a:ext cx="798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A0ED676-6F75-5544-E83A-7FEEF58A7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732" y="3569357"/>
                <a:ext cx="798133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A709583-2C5E-1957-2119-646D7E13D0E9}"/>
                  </a:ext>
                </a:extLst>
              </p:cNvPr>
              <p:cNvSpPr txBox="1"/>
              <p:nvPr/>
            </p:nvSpPr>
            <p:spPr>
              <a:xfrm>
                <a:off x="5175977" y="3446246"/>
                <a:ext cx="7678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A709583-2C5E-1957-2119-646D7E13D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77" y="3446246"/>
                <a:ext cx="767873" cy="707886"/>
              </a:xfrm>
              <a:prstGeom prst="rect">
                <a:avLst/>
              </a:prstGeom>
              <a:blipFill>
                <a:blip r:embed="rId48"/>
                <a:stretch>
                  <a:fillRect l="-9677" r="-967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9AE7D0D-43D1-F684-3E02-7D970858B314}"/>
                  </a:ext>
                </a:extLst>
              </p:cNvPr>
              <p:cNvSpPr/>
              <p:nvPr/>
            </p:nvSpPr>
            <p:spPr>
              <a:xfrm>
                <a:off x="590177" y="4053708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9AE7D0D-43D1-F684-3E02-7D970858B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7" y="4053708"/>
                <a:ext cx="446622" cy="528674"/>
              </a:xfrm>
              <a:prstGeom prst="rect">
                <a:avLst/>
              </a:prstGeom>
              <a:blipFill>
                <a:blip r:embed="rId49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71951CB-4686-1E6B-037D-2AF10FF1DA6D}"/>
                  </a:ext>
                </a:extLst>
              </p:cNvPr>
              <p:cNvSpPr/>
              <p:nvPr/>
            </p:nvSpPr>
            <p:spPr>
              <a:xfrm>
                <a:off x="1041339" y="4053708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71951CB-4686-1E6B-037D-2AF10FF1D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9" y="4053708"/>
                <a:ext cx="446622" cy="528674"/>
              </a:xfrm>
              <a:prstGeom prst="rect">
                <a:avLst/>
              </a:prstGeom>
              <a:blipFill>
                <a:blip r:embed="rId50"/>
                <a:stretch>
                  <a:fillRect l="-526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6760BE9-4CA7-020B-027A-762BF22624BE}"/>
                  </a:ext>
                </a:extLst>
              </p:cNvPr>
              <p:cNvSpPr/>
              <p:nvPr/>
            </p:nvSpPr>
            <p:spPr>
              <a:xfrm>
                <a:off x="1492502" y="4053708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6760BE9-4CA7-020B-027A-762BF226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02" y="4053708"/>
                <a:ext cx="446622" cy="528674"/>
              </a:xfrm>
              <a:prstGeom prst="rect">
                <a:avLst/>
              </a:prstGeom>
              <a:blipFill>
                <a:blip r:embed="rId51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0AD8B38-4E3B-FA52-9930-2179B9ECE4E4}"/>
                  </a:ext>
                </a:extLst>
              </p:cNvPr>
              <p:cNvSpPr/>
              <p:nvPr/>
            </p:nvSpPr>
            <p:spPr>
              <a:xfrm>
                <a:off x="1943664" y="4053708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0AD8B38-4E3B-FA52-9930-2179B9ECE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64" y="4053708"/>
                <a:ext cx="446622" cy="528674"/>
              </a:xfrm>
              <a:prstGeom prst="rect">
                <a:avLst/>
              </a:prstGeom>
              <a:blipFill>
                <a:blip r:embed="rId52"/>
                <a:stretch>
                  <a:fillRect l="-526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40AB0EE-F3DA-7B36-9161-68CEBC5794B8}"/>
                  </a:ext>
                </a:extLst>
              </p:cNvPr>
              <p:cNvSpPr/>
              <p:nvPr/>
            </p:nvSpPr>
            <p:spPr>
              <a:xfrm>
                <a:off x="590177" y="3528070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40AB0EE-F3DA-7B36-9161-68CEBC579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7" y="3528070"/>
                <a:ext cx="446622" cy="528674"/>
              </a:xfrm>
              <a:prstGeom prst="rect">
                <a:avLst/>
              </a:prstGeom>
              <a:blipFill>
                <a:blip r:embed="rId53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D0EB63C-249B-DA37-BC53-D0CC2035079C}"/>
                  </a:ext>
                </a:extLst>
              </p:cNvPr>
              <p:cNvSpPr/>
              <p:nvPr/>
            </p:nvSpPr>
            <p:spPr>
              <a:xfrm>
                <a:off x="1041339" y="3528070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D0EB63C-249B-DA37-BC53-D0CC20350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9" y="3528070"/>
                <a:ext cx="446622" cy="528674"/>
              </a:xfrm>
              <a:prstGeom prst="rect">
                <a:avLst/>
              </a:prstGeom>
              <a:blipFill>
                <a:blip r:embed="rId54"/>
                <a:stretch>
                  <a:fillRect l="-526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13313A6-BFA8-F9BD-4D59-CF0579FD3929}"/>
                  </a:ext>
                </a:extLst>
              </p:cNvPr>
              <p:cNvSpPr/>
              <p:nvPr/>
            </p:nvSpPr>
            <p:spPr>
              <a:xfrm>
                <a:off x="1492502" y="3528070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13313A6-BFA8-F9BD-4D59-CF0579FD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02" y="3528070"/>
                <a:ext cx="446622" cy="528674"/>
              </a:xfrm>
              <a:prstGeom prst="rect">
                <a:avLst/>
              </a:prstGeom>
              <a:blipFill>
                <a:blip r:embed="rId55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375B79FD-DB1E-8FB2-CA1B-07197DB4EE2B}"/>
                  </a:ext>
                </a:extLst>
              </p:cNvPr>
              <p:cNvSpPr/>
              <p:nvPr/>
            </p:nvSpPr>
            <p:spPr>
              <a:xfrm>
                <a:off x="1943664" y="3528070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375B79FD-DB1E-8FB2-CA1B-07197DB4E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64" y="3528070"/>
                <a:ext cx="446622" cy="528674"/>
              </a:xfrm>
              <a:prstGeom prst="rect">
                <a:avLst/>
              </a:prstGeom>
              <a:blipFill>
                <a:blip r:embed="rId56"/>
                <a:stretch>
                  <a:fillRect l="-526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EA70C01-7E0A-378F-56E3-C3E90BDA646C}"/>
                  </a:ext>
                </a:extLst>
              </p:cNvPr>
              <p:cNvSpPr/>
              <p:nvPr/>
            </p:nvSpPr>
            <p:spPr>
              <a:xfrm>
                <a:off x="590177" y="3002432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EA70C01-7E0A-378F-56E3-C3E90BDA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7" y="3002432"/>
                <a:ext cx="446622" cy="528674"/>
              </a:xfrm>
              <a:prstGeom prst="rect">
                <a:avLst/>
              </a:prstGeom>
              <a:blipFill>
                <a:blip r:embed="rId57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7AB2E79-F28B-E37F-2B82-EB0F8A2CA0D8}"/>
                  </a:ext>
                </a:extLst>
              </p:cNvPr>
              <p:cNvSpPr/>
              <p:nvPr/>
            </p:nvSpPr>
            <p:spPr>
              <a:xfrm>
                <a:off x="1041339" y="3002432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7AB2E79-F28B-E37F-2B82-EB0F8A2CA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9" y="3002432"/>
                <a:ext cx="446622" cy="528674"/>
              </a:xfrm>
              <a:prstGeom prst="rect">
                <a:avLst/>
              </a:prstGeom>
              <a:blipFill>
                <a:blip r:embed="rId58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BB7F2CE-6464-28DA-7B85-BAB271EC3BA6}"/>
                  </a:ext>
                </a:extLst>
              </p:cNvPr>
              <p:cNvSpPr/>
              <p:nvPr/>
            </p:nvSpPr>
            <p:spPr>
              <a:xfrm>
                <a:off x="1492502" y="3002432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BB7F2CE-6464-28DA-7B85-BAB271EC3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02" y="3002432"/>
                <a:ext cx="446622" cy="528674"/>
              </a:xfrm>
              <a:prstGeom prst="rect">
                <a:avLst/>
              </a:prstGeom>
              <a:blipFill>
                <a:blip r:embed="rId59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6029EB0-D63F-798E-B3F8-7B27CFA3EB9B}"/>
                  </a:ext>
                </a:extLst>
              </p:cNvPr>
              <p:cNvSpPr/>
              <p:nvPr/>
            </p:nvSpPr>
            <p:spPr>
              <a:xfrm>
                <a:off x="1943664" y="3002432"/>
                <a:ext cx="446622" cy="52867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6029EB0-D63F-798E-B3F8-7B27CFA3E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64" y="3002432"/>
                <a:ext cx="446622" cy="528674"/>
              </a:xfrm>
              <a:prstGeom prst="rect">
                <a:avLst/>
              </a:prstGeom>
              <a:blipFill>
                <a:blip r:embed="rId60"/>
                <a:stretch>
                  <a:fillRect l="-263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Rectangle 247">
            <a:extLst>
              <a:ext uri="{FF2B5EF4-FFF2-40B4-BE49-F238E27FC236}">
                <a16:creationId xmlns:a16="http://schemas.microsoft.com/office/drawing/2014/main" id="{D30BF5E2-425A-CF71-6F51-F8CC8B5588D0}"/>
              </a:ext>
            </a:extLst>
          </p:cNvPr>
          <p:cNvSpPr/>
          <p:nvPr/>
        </p:nvSpPr>
        <p:spPr>
          <a:xfrm>
            <a:off x="574820" y="2995929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D8F3AFF-47FA-0225-1BB1-AB112A7FC1EF}"/>
              </a:ext>
            </a:extLst>
          </p:cNvPr>
          <p:cNvSpPr/>
          <p:nvPr/>
        </p:nvSpPr>
        <p:spPr>
          <a:xfrm>
            <a:off x="1494228" y="2995929"/>
            <a:ext cx="455702" cy="5274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ADAB53-0AF8-9BAE-EFDC-15FA34370EA5}"/>
              </a:ext>
            </a:extLst>
          </p:cNvPr>
          <p:cNvSpPr/>
          <p:nvPr/>
        </p:nvSpPr>
        <p:spPr>
          <a:xfrm>
            <a:off x="3298916" y="2996815"/>
            <a:ext cx="1800499" cy="15911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8" grpId="1" animBg="1"/>
      <p:bldP spid="199" grpId="0" animBg="1"/>
      <p:bldP spid="199" grpId="1" animBg="1"/>
      <p:bldP spid="201" grpId="0" animBg="1"/>
      <p:bldP spid="201" grpId="1" animBg="1"/>
      <p:bldP spid="203" grpId="0" animBg="1"/>
      <p:bldP spid="203" grpId="1" animBg="1"/>
      <p:bldP spid="205" grpId="0" animBg="1"/>
      <p:bldP spid="205" grpId="1" animBg="1"/>
      <p:bldP spid="248" grpId="0" animBg="1"/>
      <p:bldP spid="248" grpId="1" animBg="1"/>
      <p:bldP spid="249" grpId="0" animBg="1"/>
      <p:bldP spid="2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CDC3FC15-59C8-F9E0-298F-FD65BBA0BDB0}"/>
              </a:ext>
            </a:extLst>
          </p:cNvPr>
          <p:cNvGrpSpPr/>
          <p:nvPr/>
        </p:nvGrpSpPr>
        <p:grpSpPr>
          <a:xfrm>
            <a:off x="1825115" y="2891995"/>
            <a:ext cx="8667110" cy="2643366"/>
            <a:chOff x="1819281" y="2899576"/>
            <a:chExt cx="8667110" cy="264336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D2BC1484-AEDF-4ACF-84BB-88CE1013D235}"/>
                </a:ext>
              </a:extLst>
            </p:cNvPr>
            <p:cNvGrpSpPr/>
            <p:nvPr/>
          </p:nvGrpSpPr>
          <p:grpSpPr>
            <a:xfrm>
              <a:off x="3657119" y="2899576"/>
              <a:ext cx="1800109" cy="2114692"/>
              <a:chOff x="9435665" y="2254443"/>
              <a:chExt cx="2229655" cy="2518069"/>
            </a:xfrm>
            <a:solidFill>
              <a:schemeClr val="accent1"/>
            </a:solidFill>
          </p:grpSpPr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C7CFDE26-C020-8916-C3BF-B69AEDC637B7}"/>
                  </a:ext>
                </a:extLst>
              </p:cNvPr>
              <p:cNvGrpSpPr/>
              <p:nvPr/>
            </p:nvGrpSpPr>
            <p:grpSpPr>
              <a:xfrm>
                <a:off x="9435665" y="3513477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6" name="Rectangle 355">
                      <a:extLst>
                        <a:ext uri="{FF2B5EF4-FFF2-40B4-BE49-F238E27FC236}">
                          <a16:creationId xmlns:a16="http://schemas.microsoft.com/office/drawing/2014/main" id="{E813CE90-A936-E293-D43E-E95B0AE10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6" name="Rectangle 355">
                      <a:extLst>
                        <a:ext uri="{FF2B5EF4-FFF2-40B4-BE49-F238E27FC236}">
                          <a16:creationId xmlns:a16="http://schemas.microsoft.com/office/drawing/2014/main" id="{E813CE90-A936-E293-D43E-E95B0AE10CA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7" name="Rectangle 356">
                      <a:extLst>
                        <a:ext uri="{FF2B5EF4-FFF2-40B4-BE49-F238E27FC236}">
                          <a16:creationId xmlns:a16="http://schemas.microsoft.com/office/drawing/2014/main" id="{AA691CF7-BC82-B859-A1D3-678A3BD5C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7" name="Rectangle 356">
                      <a:extLst>
                        <a:ext uri="{FF2B5EF4-FFF2-40B4-BE49-F238E27FC236}">
                          <a16:creationId xmlns:a16="http://schemas.microsoft.com/office/drawing/2014/main" id="{AA691CF7-BC82-B859-A1D3-678A3BD5C5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03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8" name="Rectangle 357">
                      <a:extLst>
                        <a:ext uri="{FF2B5EF4-FFF2-40B4-BE49-F238E27FC236}">
                          <a16:creationId xmlns:a16="http://schemas.microsoft.com/office/drawing/2014/main" id="{6E1BAB76-8EF2-DF5D-8023-D11F8AA6D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8" name="Rectangle 357">
                      <a:extLst>
                        <a:ext uri="{FF2B5EF4-FFF2-40B4-BE49-F238E27FC236}">
                          <a16:creationId xmlns:a16="http://schemas.microsoft.com/office/drawing/2014/main" id="{6E1BAB76-8EF2-DF5D-8023-D11F8AA6D5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9" name="Rectangle 358">
                      <a:extLst>
                        <a:ext uri="{FF2B5EF4-FFF2-40B4-BE49-F238E27FC236}">
                          <a16:creationId xmlns:a16="http://schemas.microsoft.com/office/drawing/2014/main" id="{9D6DD4C7-C9B0-1F4B-F570-0F68D1D1C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9" name="Rectangle 358">
                      <a:extLst>
                        <a:ext uri="{FF2B5EF4-FFF2-40B4-BE49-F238E27FC236}">
                          <a16:creationId xmlns:a16="http://schemas.microsoft.com/office/drawing/2014/main" id="{9D6DD4C7-C9B0-1F4B-F570-0F68D1D1C5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64D84F7F-4100-D4FF-1AA3-5A5CB49A4645}"/>
                  </a:ext>
                </a:extLst>
              </p:cNvPr>
              <p:cNvGrpSpPr/>
              <p:nvPr/>
            </p:nvGrpSpPr>
            <p:grpSpPr>
              <a:xfrm>
                <a:off x="9435665" y="2883960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0DD9F6F1-BB2B-E899-620B-00EE8D870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2" name="Rectangle 351">
                      <a:extLst>
                        <a:ext uri="{FF2B5EF4-FFF2-40B4-BE49-F238E27FC236}">
                          <a16:creationId xmlns:a16="http://schemas.microsoft.com/office/drawing/2014/main" id="{0DD9F6F1-BB2B-E899-620B-00EE8D870A6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98F000D-EF60-B053-7407-78726ADFA1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3" name="Rectangle 352">
                      <a:extLst>
                        <a:ext uri="{FF2B5EF4-FFF2-40B4-BE49-F238E27FC236}">
                          <a16:creationId xmlns:a16="http://schemas.microsoft.com/office/drawing/2014/main" id="{898F000D-EF60-B053-7407-78726ADFA1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703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05DB4785-9878-8F76-359F-E5485CA2B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05DB4785-9878-8F76-359F-E5485CA2B1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5800DCF7-A39D-7971-71F9-7B4CB6EC7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5800DCF7-A39D-7971-71F9-7B4CB6EC747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C360F11B-EC0F-5020-88F9-94471034BEAA}"/>
                  </a:ext>
                </a:extLst>
              </p:cNvPr>
              <p:cNvGrpSpPr/>
              <p:nvPr/>
            </p:nvGrpSpPr>
            <p:grpSpPr>
              <a:xfrm>
                <a:off x="9435665" y="2254443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A8801746-FD7F-51DC-D8B5-115DB5185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A8801746-FD7F-51DC-D8B5-115DB5185E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D45532A3-3FB0-F575-208C-14A449F92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9" name="Rectangle 348">
                      <a:extLst>
                        <a:ext uri="{FF2B5EF4-FFF2-40B4-BE49-F238E27FC236}">
                          <a16:creationId xmlns:a16="http://schemas.microsoft.com/office/drawing/2014/main" id="{D45532A3-3FB0-F575-208C-14A449F928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03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7432A7CD-D9BD-7563-A770-FE46F5EB5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0" name="Rectangle 349">
                      <a:extLst>
                        <a:ext uri="{FF2B5EF4-FFF2-40B4-BE49-F238E27FC236}">
                          <a16:creationId xmlns:a16="http://schemas.microsoft.com/office/drawing/2014/main" id="{7432A7CD-D9BD-7563-A770-FE46F5EB52C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54B20D09-51A8-51A5-0727-AE72C5E40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1" name="Rectangle 350">
                      <a:extLst>
                        <a:ext uri="{FF2B5EF4-FFF2-40B4-BE49-F238E27FC236}">
                          <a16:creationId xmlns:a16="http://schemas.microsoft.com/office/drawing/2014/main" id="{54B20D09-51A8-51A5-0727-AE72C5E40FA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7EA861F6-0E06-3840-8567-EFC908D86F07}"/>
                  </a:ext>
                </a:extLst>
              </p:cNvPr>
              <p:cNvGrpSpPr/>
              <p:nvPr/>
            </p:nvGrpSpPr>
            <p:grpSpPr>
              <a:xfrm>
                <a:off x="9435665" y="4142994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00E1B680-44D7-6BBE-12D6-A99AC78511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00E1B680-44D7-6BBE-12D6-A99AC78511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EE1B0CFE-A95F-4073-1F6D-E78007275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EE1B0CFE-A95F-4073-1F6D-E78007275B9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703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3474595D-69CE-449C-892C-F04AE592C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3474595D-69CE-449C-892C-F04AE592C8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B8732C0F-B43A-A068-826B-543E32EB0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B8732C0F-B43A-A068-826B-543E32EB03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63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5C1758B0-BEDE-22CC-B6DF-A734647D725D}"/>
                </a:ext>
              </a:extLst>
            </p:cNvPr>
            <p:cNvGrpSpPr/>
            <p:nvPr/>
          </p:nvGrpSpPr>
          <p:grpSpPr>
            <a:xfrm>
              <a:off x="6848443" y="2899576"/>
              <a:ext cx="1800109" cy="2643366"/>
              <a:chOff x="9435665" y="2254443"/>
              <a:chExt cx="2229655" cy="3147587"/>
            </a:xfrm>
            <a:solidFill>
              <a:schemeClr val="accent1"/>
            </a:solidFill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BCBCB3DB-2A5A-3D7D-F0C5-C16FA770AD45}"/>
                  </a:ext>
                </a:extLst>
              </p:cNvPr>
              <p:cNvGrpSpPr/>
              <p:nvPr/>
            </p:nvGrpSpPr>
            <p:grpSpPr>
              <a:xfrm>
                <a:off x="9435665" y="3513477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93F71F11-50FA-B1BD-F72E-6A9492C36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93F71F11-50FA-B1BD-F72E-6A9492C360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3C1DC7B3-56CD-5745-8F1F-593A9B2055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6" y="3468957"/>
                      <a:ext cx="774697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3C1DC7B3-56CD-5745-8F1F-593A9B2055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6" y="3468957"/>
                      <a:ext cx="774697" cy="83238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1EBE7E31-3E8A-26DD-033C-300C8DC94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8" name="Rectangle 337">
                      <a:extLst>
                        <a:ext uri="{FF2B5EF4-FFF2-40B4-BE49-F238E27FC236}">
                          <a16:creationId xmlns:a16="http://schemas.microsoft.com/office/drawing/2014/main" id="{1EBE7E31-3E8A-26DD-033C-300C8DC94F4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9" name="Rectangle 338">
                      <a:extLst>
                        <a:ext uri="{FF2B5EF4-FFF2-40B4-BE49-F238E27FC236}">
                          <a16:creationId xmlns:a16="http://schemas.microsoft.com/office/drawing/2014/main" id="{AA41E547-A0F9-FD2C-7D02-47174D57E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9" name="Rectangle 338">
                      <a:extLst>
                        <a:ext uri="{FF2B5EF4-FFF2-40B4-BE49-F238E27FC236}">
                          <a16:creationId xmlns:a16="http://schemas.microsoft.com/office/drawing/2014/main" id="{AA41E547-A0F9-FD2C-7D02-47174D57E5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97628F-89AA-1DFE-99D8-B6F799259CDC}"/>
                  </a:ext>
                </a:extLst>
              </p:cNvPr>
              <p:cNvGrpSpPr/>
              <p:nvPr/>
            </p:nvGrpSpPr>
            <p:grpSpPr>
              <a:xfrm>
                <a:off x="9435665" y="2883960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D3E34380-26B6-6691-D221-5E987646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2" name="Rectangle 331">
                      <a:extLst>
                        <a:ext uri="{FF2B5EF4-FFF2-40B4-BE49-F238E27FC236}">
                          <a16:creationId xmlns:a16="http://schemas.microsoft.com/office/drawing/2014/main" id="{D3E34380-26B6-6691-D221-5E987646B2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36691DE0-5A41-A2E5-0FF9-62ADB574F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3" name="Rectangle 332">
                      <a:extLst>
                        <a:ext uri="{FF2B5EF4-FFF2-40B4-BE49-F238E27FC236}">
                          <a16:creationId xmlns:a16="http://schemas.microsoft.com/office/drawing/2014/main" id="{36691DE0-5A41-A2E5-0FF9-62ADB574F2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4" name="Rectangle 333">
                      <a:extLst>
                        <a:ext uri="{FF2B5EF4-FFF2-40B4-BE49-F238E27FC236}">
                          <a16:creationId xmlns:a16="http://schemas.microsoft.com/office/drawing/2014/main" id="{1EEAF551-19EC-9E8D-A785-9748E5249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4" name="Rectangle 333">
                      <a:extLst>
                        <a:ext uri="{FF2B5EF4-FFF2-40B4-BE49-F238E27FC236}">
                          <a16:creationId xmlns:a16="http://schemas.microsoft.com/office/drawing/2014/main" id="{1EEAF551-19EC-9E8D-A785-9748E5249A5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B9C47529-C7C5-19C8-B7C3-A2D6B2CDA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5" name="Rectangle 334">
                      <a:extLst>
                        <a:ext uri="{FF2B5EF4-FFF2-40B4-BE49-F238E27FC236}">
                          <a16:creationId xmlns:a16="http://schemas.microsoft.com/office/drawing/2014/main" id="{B9C47529-C7C5-19C8-B7C3-A2D6B2CDA2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40D72DA-FA97-6772-D9C5-50DC95E7D63C}"/>
                  </a:ext>
                </a:extLst>
              </p:cNvPr>
              <p:cNvGrpSpPr/>
              <p:nvPr/>
            </p:nvGrpSpPr>
            <p:grpSpPr>
              <a:xfrm>
                <a:off x="9435665" y="2254443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8" name="Rectangle 327">
                      <a:extLst>
                        <a:ext uri="{FF2B5EF4-FFF2-40B4-BE49-F238E27FC236}">
                          <a16:creationId xmlns:a16="http://schemas.microsoft.com/office/drawing/2014/main" id="{0DA96875-BFF9-31E5-6DFC-59F64587F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8" name="Rectangle 327">
                      <a:extLst>
                        <a:ext uri="{FF2B5EF4-FFF2-40B4-BE49-F238E27FC236}">
                          <a16:creationId xmlns:a16="http://schemas.microsoft.com/office/drawing/2014/main" id="{0DA96875-BFF9-31E5-6DFC-59F64587F4B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8D84D43F-30FF-E00B-09BE-AE96FFDE8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9" name="Rectangle 328">
                      <a:extLst>
                        <a:ext uri="{FF2B5EF4-FFF2-40B4-BE49-F238E27FC236}">
                          <a16:creationId xmlns:a16="http://schemas.microsoft.com/office/drawing/2014/main" id="{8D84D43F-30FF-E00B-09BE-AE96FFDE8B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B6F68026-1C00-1FA9-708F-98B846C14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0" name="Rectangle 329">
                      <a:extLst>
                        <a:ext uri="{FF2B5EF4-FFF2-40B4-BE49-F238E27FC236}">
                          <a16:creationId xmlns:a16="http://schemas.microsoft.com/office/drawing/2014/main" id="{B6F68026-1C00-1FA9-708F-98B846C147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0C981750-D89C-3F9F-F18A-2A78CC80B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Rectangle 330">
                      <a:extLst>
                        <a:ext uri="{FF2B5EF4-FFF2-40B4-BE49-F238E27FC236}">
                          <a16:creationId xmlns:a16="http://schemas.microsoft.com/office/drawing/2014/main" id="{0C981750-D89C-3F9F-F18A-2A78CC80BB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17F2B8CF-6897-EB84-1A21-4CBAE4CB0B5F}"/>
                  </a:ext>
                </a:extLst>
              </p:cNvPr>
              <p:cNvGrpSpPr/>
              <p:nvPr/>
            </p:nvGrpSpPr>
            <p:grpSpPr>
              <a:xfrm>
                <a:off x="9435665" y="4142994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88265A96-A2A7-1F89-14A4-09C8F41E25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88265A96-A2A7-1F89-14A4-09C8F41E25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3A590EAB-2E3F-743A-914B-CE5F194D2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3A590EAB-2E3F-743A-914B-CE5F194D29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CECC12A2-CF3C-CF33-46A6-A946ECBA6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CECC12A2-CF3C-CF33-46A6-A946ECBA6F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C3B293BE-FA20-5AE6-5CA6-4C5BA7095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C3B293BE-FA20-5AE6-5CA6-4C5BA7095B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D804497E-3BEB-EFC8-4418-74B319F6B683}"/>
                  </a:ext>
                </a:extLst>
              </p:cNvPr>
              <p:cNvGrpSpPr/>
              <p:nvPr/>
            </p:nvGrpSpPr>
            <p:grpSpPr>
              <a:xfrm>
                <a:off x="9435665" y="4772512"/>
                <a:ext cx="2229655" cy="629518"/>
                <a:chOff x="5696990" y="3468957"/>
                <a:chExt cx="3122408" cy="832381"/>
              </a:xfrm>
              <a:grpFill/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EAC18C36-EE75-9F9E-2C88-AE124939B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EAC18C36-EE75-9F9E-2C88-AE124939B0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6990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4617D0E5-8910-C19A-8E00-361B12A86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4617D0E5-8910-C19A-8E00-361B12A866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9561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B888979E-6EF7-9CD1-7674-8C51E0795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B888979E-6EF7-9CD1-7674-8C51E07950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2132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335D9E7-BF7D-9844-9A5E-CA2D08C2B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335D9E7-BF7D-9844-9A5E-CA2D08C2B4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4703" y="3468957"/>
                      <a:ext cx="774695" cy="83238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A45CF380-6F31-924D-0CFB-D3F2A426C211}"/>
                </a:ext>
              </a:extLst>
            </p:cNvPr>
            <p:cNvGrpSpPr/>
            <p:nvPr/>
          </p:nvGrpSpPr>
          <p:grpSpPr>
            <a:xfrm>
              <a:off x="1819281" y="2899576"/>
              <a:ext cx="446623" cy="2114692"/>
              <a:chOff x="9435664" y="2254443"/>
              <a:chExt cx="553197" cy="2518069"/>
            </a:xfrm>
            <a:solidFill>
              <a:schemeClr val="accent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427CFFA-3A43-03CB-9307-BEF3B540A1F5}"/>
                      </a:ext>
                    </a:extLst>
                  </p:cNvPr>
                  <p:cNvSpPr/>
                  <p:nvPr/>
                </p:nvSpPr>
                <p:spPr>
                  <a:xfrm>
                    <a:off x="9435664" y="3513477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F427CFFA-3A43-03CB-9307-BEF3B540A1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5664" y="3513477"/>
                    <a:ext cx="553196" cy="629518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4E4131E3-3E88-4AE7-465A-D4D5C7E0C7A0}"/>
                      </a:ext>
                    </a:extLst>
                  </p:cNvPr>
                  <p:cNvSpPr/>
                  <p:nvPr/>
                </p:nvSpPr>
                <p:spPr>
                  <a:xfrm>
                    <a:off x="9435665" y="288396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4E4131E3-3E88-4AE7-465A-D4D5C7E0C7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5665" y="2883960"/>
                    <a:ext cx="553196" cy="629518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9B428D88-187F-C606-876D-E2D47A4B828E}"/>
                      </a:ext>
                    </a:extLst>
                  </p:cNvPr>
                  <p:cNvSpPr/>
                  <p:nvPr/>
                </p:nvSpPr>
                <p:spPr>
                  <a:xfrm>
                    <a:off x="9435664" y="2254443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9B428D88-187F-C606-876D-E2D47A4B82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5664" y="2254443"/>
                    <a:ext cx="553196" cy="629518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64A7623C-87BF-C762-1422-AAC7761B62C5}"/>
                      </a:ext>
                    </a:extLst>
                  </p:cNvPr>
                  <p:cNvSpPr/>
                  <p:nvPr/>
                </p:nvSpPr>
                <p:spPr>
                  <a:xfrm>
                    <a:off x="9435665" y="4142994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64A7623C-87BF-C762-1422-AAC7761B62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5665" y="4142994"/>
                    <a:ext cx="553196" cy="629518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FA0DC488-842F-502E-FBF1-0E6986613B65}"/>
                </a:ext>
              </a:extLst>
            </p:cNvPr>
            <p:cNvGrpSpPr/>
            <p:nvPr/>
          </p:nvGrpSpPr>
          <p:grpSpPr>
            <a:xfrm>
              <a:off x="10039767" y="2899576"/>
              <a:ext cx="446624" cy="2643366"/>
              <a:chOff x="11112122" y="2254443"/>
              <a:chExt cx="553198" cy="3147587"/>
            </a:xfrm>
            <a:solidFill>
              <a:schemeClr val="accent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DB3DBA18-6CA3-BD0C-9269-6E247D7DEB19}"/>
                      </a:ext>
                    </a:extLst>
                  </p:cNvPr>
                  <p:cNvSpPr/>
                  <p:nvPr/>
                </p:nvSpPr>
                <p:spPr>
                  <a:xfrm>
                    <a:off x="11112124" y="3513477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DB3DBA18-6CA3-BD0C-9269-6E247D7DEB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2124" y="3513477"/>
                    <a:ext cx="553196" cy="629518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75374210-0BA6-6170-3E3F-DBCB4794F4A7}"/>
                      </a:ext>
                    </a:extLst>
                  </p:cNvPr>
                  <p:cNvSpPr/>
                  <p:nvPr/>
                </p:nvSpPr>
                <p:spPr>
                  <a:xfrm>
                    <a:off x="11112122" y="2883960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75374210-0BA6-6170-3E3F-DBCB4794F4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2122" y="2883960"/>
                    <a:ext cx="553196" cy="629518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81769B93-F97F-222E-1F35-F010B1D82318}"/>
                      </a:ext>
                    </a:extLst>
                  </p:cNvPr>
                  <p:cNvSpPr/>
                  <p:nvPr/>
                </p:nvSpPr>
                <p:spPr>
                  <a:xfrm>
                    <a:off x="11112124" y="2254443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81769B93-F97F-222E-1F35-F010B1D823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2124" y="2254443"/>
                    <a:ext cx="553196" cy="629518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6C141580-0485-11D8-F535-4C1EA012E2F9}"/>
                      </a:ext>
                    </a:extLst>
                  </p:cNvPr>
                  <p:cNvSpPr/>
                  <p:nvPr/>
                </p:nvSpPr>
                <p:spPr>
                  <a:xfrm>
                    <a:off x="11112122" y="4142994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6C141580-0485-11D8-F535-4C1EA012E2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2122" y="4142994"/>
                    <a:ext cx="553196" cy="629518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3B54FDCB-0DE5-A9C4-F6AD-A62BB3D4FA93}"/>
                      </a:ext>
                    </a:extLst>
                  </p:cNvPr>
                  <p:cNvSpPr/>
                  <p:nvPr/>
                </p:nvSpPr>
                <p:spPr>
                  <a:xfrm>
                    <a:off x="11112124" y="4772512"/>
                    <a:ext cx="553196" cy="629518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3B54FDCB-0DE5-A9C4-F6AD-A62BB3D4FA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12124" y="4772512"/>
                    <a:ext cx="553196" cy="629518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067393CF-3D7B-B87E-7A63-30BE88E8B9B3}"/>
                    </a:ext>
                  </a:extLst>
                </p:cNvPr>
                <p:cNvSpPr txBox="1"/>
                <p:nvPr/>
              </p:nvSpPr>
              <p:spPr>
                <a:xfrm>
                  <a:off x="2727830" y="3711681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067393CF-3D7B-B87E-7A63-30BE88E8B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830" y="3711681"/>
                  <a:ext cx="534121" cy="52322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E82647AC-C5C3-286E-B791-EA6932F263DA}"/>
                    </a:ext>
                  </a:extLst>
                </p:cNvPr>
                <p:cNvSpPr txBox="1"/>
                <p:nvPr/>
              </p:nvSpPr>
              <p:spPr>
                <a:xfrm>
                  <a:off x="9125799" y="3588569"/>
                  <a:ext cx="47160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E82647AC-C5C3-286E-B791-EA6932F26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799" y="3588569"/>
                  <a:ext cx="471604" cy="769441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96E4BCF-877E-C505-5BED-53E7FE831C02}"/>
                    </a:ext>
                  </a:extLst>
                </p:cNvPr>
                <p:cNvSpPr txBox="1"/>
                <p:nvPr/>
              </p:nvSpPr>
              <p:spPr>
                <a:xfrm>
                  <a:off x="5911949" y="3572200"/>
                  <a:ext cx="47160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596E4BCF-877E-C505-5BED-53E7FE831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949" y="3572200"/>
                  <a:ext cx="471604" cy="76944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ADC12-3A5B-854D-F001-E11A2AF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expression, different cost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D2766-8250-AFA4-3AA4-92E59D5C6A87}"/>
              </a:ext>
            </a:extLst>
          </p:cNvPr>
          <p:cNvGrpSpPr/>
          <p:nvPr/>
        </p:nvGrpSpPr>
        <p:grpSpPr>
          <a:xfrm>
            <a:off x="1055977" y="2522663"/>
            <a:ext cx="10154188" cy="3698161"/>
            <a:chOff x="1055977" y="2522663"/>
            <a:chExt cx="10154188" cy="369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FF4AC7E-1F25-B395-37D1-DB03E603AB55}"/>
                    </a:ext>
                  </a:extLst>
                </p:cNvPr>
                <p:cNvSpPr txBox="1"/>
                <p:nvPr/>
              </p:nvSpPr>
              <p:spPr>
                <a:xfrm>
                  <a:off x="3362365" y="5647397"/>
                  <a:ext cx="2385077" cy="573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dirty="0"/>
                    <a:t> is a size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a14:m>
                  <a:r>
                    <a:rPr lang="en-US" dirty="0"/>
                    <a:t> matrix</a:t>
                  </a: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FF4AC7E-1F25-B395-37D1-DB03E603A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365" y="5647397"/>
                  <a:ext cx="2385077" cy="573427"/>
                </a:xfrm>
                <a:prstGeom prst="rect">
                  <a:avLst/>
                </a:prstGeom>
                <a:blipFill>
                  <a:blip r:embed="rId51"/>
                  <a:stretch>
                    <a:fillRect l="-1058" r="-1587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525A6E9-5A37-29C4-4F2F-2B5DECB6E5F2}"/>
                    </a:ext>
                  </a:extLst>
                </p:cNvPr>
                <p:cNvSpPr txBox="1"/>
                <p:nvPr/>
              </p:nvSpPr>
              <p:spPr>
                <a:xfrm>
                  <a:off x="6607262" y="5647397"/>
                  <a:ext cx="2277932" cy="573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dirty="0"/>
                    <a:t> is size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dirty="0"/>
                    <a:t> matrix</a:t>
                  </a: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525A6E9-5A37-29C4-4F2F-2B5DECB6E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7262" y="5647397"/>
                  <a:ext cx="2277932" cy="573427"/>
                </a:xfrm>
                <a:prstGeom prst="rect">
                  <a:avLst/>
                </a:prstGeom>
                <a:blipFill>
                  <a:blip r:embed="rId52"/>
                  <a:stretch>
                    <a:fillRect l="-2222" r="-1667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D8E1A69-D725-875B-CF6F-66EF11E54F93}"/>
                    </a:ext>
                  </a:extLst>
                </p:cNvPr>
                <p:cNvSpPr txBox="1"/>
                <p:nvPr/>
              </p:nvSpPr>
              <p:spPr>
                <a:xfrm>
                  <a:off x="9315992" y="5647397"/>
                  <a:ext cx="1894173" cy="573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is size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dirty="0"/>
                    <a:t> vector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D8E1A69-D725-875B-CF6F-66EF11E54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992" y="5647397"/>
                  <a:ext cx="1894173" cy="573427"/>
                </a:xfrm>
                <a:prstGeom prst="rect">
                  <a:avLst/>
                </a:prstGeom>
                <a:blipFill>
                  <a:blip r:embed="rId53"/>
                  <a:stretch>
                    <a:fillRect l="-2000" r="-2667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EC673DC-CB80-B083-9BF2-5CB6179330F9}"/>
                    </a:ext>
                  </a:extLst>
                </p:cNvPr>
                <p:cNvSpPr txBox="1"/>
                <p:nvPr/>
              </p:nvSpPr>
              <p:spPr>
                <a:xfrm>
                  <a:off x="1055977" y="5647397"/>
                  <a:ext cx="1973233" cy="573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is a size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US" dirty="0"/>
                    <a:t> vector</a:t>
                  </a: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CEC673DC-CB80-B083-9BF2-5CB617933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977" y="5647397"/>
                  <a:ext cx="1973233" cy="573427"/>
                </a:xfrm>
                <a:prstGeom prst="rect">
                  <a:avLst/>
                </a:prstGeom>
                <a:blipFill>
                  <a:blip r:embed="rId54"/>
                  <a:stretch>
                    <a:fillRect r="-19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88BC921-F1A7-61A8-D1E0-F31E21F1FA40}"/>
                    </a:ext>
                  </a:extLst>
                </p:cNvPr>
                <p:cNvSpPr txBox="1"/>
                <p:nvPr/>
              </p:nvSpPr>
              <p:spPr>
                <a:xfrm>
                  <a:off x="1483242" y="3772256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88BC921-F1A7-61A8-D1E0-F31E21F1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242" y="3772256"/>
                  <a:ext cx="318613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11469B9-1A50-1E42-C230-245B8081D736}"/>
                    </a:ext>
                  </a:extLst>
                </p:cNvPr>
                <p:cNvSpPr txBox="1"/>
                <p:nvPr/>
              </p:nvSpPr>
              <p:spPr>
                <a:xfrm>
                  <a:off x="4392455" y="2522663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11469B9-1A50-1E42-C230-245B8081D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455" y="2522663"/>
                  <a:ext cx="324896" cy="369332"/>
                </a:xfrm>
                <a:prstGeom prst="rect">
                  <a:avLst/>
                </a:prstGeom>
                <a:blipFill>
                  <a:blip r:embed="rId5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6445575-8E82-C959-349D-F1C80F594DE0}"/>
                    </a:ext>
                  </a:extLst>
                </p:cNvPr>
                <p:cNvSpPr txBox="1"/>
                <p:nvPr/>
              </p:nvSpPr>
              <p:spPr>
                <a:xfrm>
                  <a:off x="3321080" y="3788623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6445575-8E82-C959-349D-F1C80F594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080" y="3788623"/>
                  <a:ext cx="318613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3508979-9660-9F23-B670-EAAE503DA95C}"/>
                    </a:ext>
                  </a:extLst>
                </p:cNvPr>
                <p:cNvSpPr txBox="1"/>
                <p:nvPr/>
              </p:nvSpPr>
              <p:spPr>
                <a:xfrm>
                  <a:off x="6532343" y="3772256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3508979-9660-9F23-B670-EAAE503DA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343" y="3772256"/>
                  <a:ext cx="324896" cy="369332"/>
                </a:xfrm>
                <a:prstGeom prst="rect">
                  <a:avLst/>
                </a:prstGeom>
                <a:blipFill>
                  <a:blip r:embed="rId58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77C27A-D4BA-63A2-1494-0DA5D6229B13}"/>
                    </a:ext>
                  </a:extLst>
                </p:cNvPr>
                <p:cNvSpPr txBox="1"/>
                <p:nvPr/>
              </p:nvSpPr>
              <p:spPr>
                <a:xfrm>
                  <a:off x="9659859" y="3772256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77C27A-D4BA-63A2-1494-0DA5D6229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9859" y="3772256"/>
                  <a:ext cx="370935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7510A9-8A55-779B-5639-39F929978C40}"/>
                    </a:ext>
                  </a:extLst>
                </p:cNvPr>
                <p:cNvSpPr txBox="1"/>
                <p:nvPr/>
              </p:nvSpPr>
              <p:spPr>
                <a:xfrm>
                  <a:off x="7564278" y="2533906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87510A9-8A55-779B-5639-39F929978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278" y="2533906"/>
                  <a:ext cx="370935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F080E-87E6-D7DF-9736-80E1E5FE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4F5B06A-5B04-9F1F-EFFA-CBE7CB93B9ED}"/>
                  </a:ext>
                </a:extLst>
              </p:cNvPr>
              <p:cNvSpPr txBox="1"/>
              <p:nvPr/>
            </p:nvSpPr>
            <p:spPr>
              <a:xfrm>
                <a:off x="4590708" y="1361102"/>
                <a:ext cx="3162983" cy="11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4F5B06A-5B04-9F1F-EFFA-CBE7CB93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08" y="1361102"/>
                <a:ext cx="3162983" cy="1186672"/>
              </a:xfrm>
              <a:prstGeom prst="rect">
                <a:avLst/>
              </a:prstGeom>
              <a:blipFill>
                <a:blip r:embed="rId61"/>
                <a:stretch>
                  <a:fillRect l="-8000" t="-125532" b="-17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14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5DD7-2296-C890-0409-F3E39C2B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Sparse-Sparse Matrix Multiply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FB272E-4A65-A708-231D-785CBE7D43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3474720"/>
                <a:ext cx="3254831" cy="2377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Inner Products</a:t>
                </a:r>
              </a:p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i,j,</a:t>
                </a:r>
                <a:r>
                  <a:rPr lang="en-US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or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j,i,</a:t>
                </a:r>
                <a:r>
                  <a:rPr lang="en-US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endParaRPr lang="en-US" u="sng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FB272E-4A65-A708-231D-785CBE7D4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3474720"/>
                <a:ext cx="3254831" cy="2377440"/>
              </a:xfrm>
              <a:blipFill>
                <a:blip r:embed="rId3"/>
                <a:stretch>
                  <a:fillRect l="-3488" t="-4255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16B816-832B-37CE-B4D8-83A95FB714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8968" y="3474720"/>
                <a:ext cx="3254831" cy="23774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Outer Products</a:t>
                </a:r>
              </a:p>
              <a:p>
                <a:r>
                  <a:rPr lang="en-US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,i,j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or </a:t>
                </a:r>
                <a:r>
                  <a:rPr lang="en-US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,j,i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16B816-832B-37CE-B4D8-83A95FB71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8968" y="3474720"/>
                <a:ext cx="3254831" cy="2377440"/>
              </a:xfrm>
              <a:blipFill>
                <a:blip r:embed="rId4"/>
                <a:stretch>
                  <a:fillRect l="-3891" t="-425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5A0A34B-D3F7-3F23-D148-7D78C38784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8584" y="3474720"/>
                <a:ext cx="3254831" cy="2377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Gustavson</a:t>
                </a:r>
              </a:p>
              <a:p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i,</a:t>
                </a:r>
                <a:r>
                  <a:rPr lang="en-US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,j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or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j,</a:t>
                </a:r>
                <a:r>
                  <a:rPr lang="en-US" u="sng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,i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5A0A34B-D3F7-3F23-D148-7D78C387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84" y="3474720"/>
                <a:ext cx="3254831" cy="2377440"/>
              </a:xfrm>
              <a:prstGeom prst="rect">
                <a:avLst/>
              </a:prstGeom>
              <a:blipFill>
                <a:blip r:embed="rId5"/>
                <a:stretch>
                  <a:fillRect l="-3876" t="-4255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D5388B-2749-FF00-6EE3-EE75644F2D3D}"/>
                  </a:ext>
                </a:extLst>
              </p:cNvPr>
              <p:cNvSpPr txBox="1"/>
              <p:nvPr/>
            </p:nvSpPr>
            <p:spPr>
              <a:xfrm>
                <a:off x="4093030" y="1690688"/>
                <a:ext cx="3162983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D5388B-2749-FF00-6EE3-EE75644F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30" y="1690688"/>
                <a:ext cx="3162983" cy="1137876"/>
              </a:xfrm>
              <a:prstGeom prst="rect">
                <a:avLst/>
              </a:prstGeom>
              <a:blipFill>
                <a:blip r:embed="rId6"/>
                <a:stretch>
                  <a:fillRect l="-800"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D00799-29F2-845C-AD64-20F4D25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20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91C9D4-55B3-C4F8-88BF-6E334B39FA69}"/>
              </a:ext>
            </a:extLst>
          </p:cNvPr>
          <p:cNvCxnSpPr>
            <a:cxnSpLocks/>
          </p:cNvCxnSpPr>
          <p:nvPr/>
        </p:nvCxnSpPr>
        <p:spPr>
          <a:xfrm>
            <a:off x="1003509" y="3567831"/>
            <a:ext cx="3089521" cy="141318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F718F-B389-999E-091E-68075B74F734}"/>
              </a:ext>
            </a:extLst>
          </p:cNvPr>
          <p:cNvCxnSpPr>
            <a:cxnSpLocks/>
          </p:cNvCxnSpPr>
          <p:nvPr/>
        </p:nvCxnSpPr>
        <p:spPr>
          <a:xfrm flipV="1">
            <a:off x="1003509" y="3567831"/>
            <a:ext cx="3089521" cy="141318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8412037-A796-FFFA-9ABF-470FAEE49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36734"/>
              </p:ext>
            </p:extLst>
          </p:nvPr>
        </p:nvGraphicFramePr>
        <p:xfrm>
          <a:off x="838200" y="1690688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9E5617-7D5C-C46D-DB2B-571F1635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Sparse-Sparse Matrix Multiply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B53F1-5D93-FD98-07B7-47A09D8D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60515-58E3-D064-8363-6930FEE9B526}"/>
              </a:ext>
            </a:extLst>
          </p:cNvPr>
          <p:cNvSpPr txBox="1"/>
          <p:nvPr/>
        </p:nvSpPr>
        <p:spPr>
          <a:xfrm>
            <a:off x="8610600" y="2257425"/>
            <a:ext cx="219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Inner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B0C67-226F-8A21-10D8-012279C20346}"/>
              </a:ext>
            </a:extLst>
          </p:cNvPr>
          <p:cNvSpPr txBox="1"/>
          <p:nvPr/>
        </p:nvSpPr>
        <p:spPr>
          <a:xfrm>
            <a:off x="8610600" y="4046578"/>
            <a:ext cx="219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Gustavson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445671-E8D7-B9EC-6C9C-29521DC0D37D}"/>
              </a:ext>
            </a:extLst>
          </p:cNvPr>
          <p:cNvCxnSpPr>
            <a:cxnSpLocks/>
          </p:cNvCxnSpPr>
          <p:nvPr/>
        </p:nvCxnSpPr>
        <p:spPr>
          <a:xfrm>
            <a:off x="10572750" y="3132178"/>
            <a:ext cx="0" cy="1913351"/>
          </a:xfrm>
          <a:prstGeom prst="straightConnector1">
            <a:avLst/>
          </a:prstGeom>
          <a:ln w="44450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1D6C2-F87E-ECB1-666E-79059C779C4A}"/>
                  </a:ext>
                </a:extLst>
              </p:cNvPr>
              <p:cNvSpPr txBox="1"/>
              <p:nvPr/>
            </p:nvSpPr>
            <p:spPr>
              <a:xfrm>
                <a:off x="10619758" y="3908078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1350×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1D6C2-F87E-ECB1-666E-79059C779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58" y="3908078"/>
                <a:ext cx="915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8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9E5617-7D5C-C46D-DB2B-571F1635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Performance Improvements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B53F1-5D93-FD98-07B7-47A09D8D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8412037-A796-FFFA-9ABF-470FAEE49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55185"/>
              </p:ext>
            </p:extLst>
          </p:nvPr>
        </p:nvGraphicFramePr>
        <p:xfrm>
          <a:off x="1412965" y="1365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679E667-2AFF-E843-C697-421CBB6F6862}"/>
              </a:ext>
            </a:extLst>
          </p:cNvPr>
          <p:cNvSpPr/>
          <p:nvPr/>
        </p:nvSpPr>
        <p:spPr>
          <a:xfrm>
            <a:off x="470263" y="1690688"/>
            <a:ext cx="11260183" cy="316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775723-4D5A-3A78-9D45-09E04AAE51EF}"/>
              </a:ext>
            </a:extLst>
          </p:cNvPr>
          <p:cNvGrpSpPr/>
          <p:nvPr/>
        </p:nvGrpSpPr>
        <p:grpSpPr>
          <a:xfrm>
            <a:off x="263435" y="4109223"/>
            <a:ext cx="11710851" cy="2651760"/>
            <a:chOff x="838200" y="1423851"/>
            <a:chExt cx="11710851" cy="2651760"/>
          </a:xfrm>
        </p:grpSpPr>
        <p:graphicFrame>
          <p:nvGraphicFramePr>
            <p:cNvPr id="13" name="Content Placeholder 10">
              <a:extLst>
                <a:ext uri="{FF2B5EF4-FFF2-40B4-BE49-F238E27FC236}">
                  <a16:creationId xmlns:a16="http://schemas.microsoft.com/office/drawing/2014/main" id="{81D317DC-209E-E23D-85FC-F65D19EAD3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3371305"/>
                </p:ext>
              </p:extLst>
            </p:nvPr>
          </p:nvGraphicFramePr>
          <p:xfrm>
            <a:off x="838200" y="1423851"/>
            <a:ext cx="3903617" cy="2651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ontent Placeholder 10">
              <a:extLst>
                <a:ext uri="{FF2B5EF4-FFF2-40B4-BE49-F238E27FC236}">
                  <a16:creationId xmlns:a16="http://schemas.microsoft.com/office/drawing/2014/main" id="{BC25C8D3-6CF5-5BDC-1637-35DD69E0DF9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182786"/>
                </p:ext>
              </p:extLst>
            </p:nvPr>
          </p:nvGraphicFramePr>
          <p:xfrm>
            <a:off x="4741817" y="1423851"/>
            <a:ext cx="3903617" cy="2651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5" name="Content Placeholder 10">
              <a:extLst>
                <a:ext uri="{FF2B5EF4-FFF2-40B4-BE49-F238E27FC236}">
                  <a16:creationId xmlns:a16="http://schemas.microsoft.com/office/drawing/2014/main" id="{831A528C-2CE7-6EE8-281C-06AD1CF9DB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5579636"/>
                </p:ext>
              </p:extLst>
            </p:nvPr>
          </p:nvGraphicFramePr>
          <p:xfrm>
            <a:off x="8645434" y="1423851"/>
            <a:ext cx="3903617" cy="2651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040A1-D34A-556B-8541-14D0F6AF667B}"/>
              </a:ext>
            </a:extLst>
          </p:cNvPr>
          <p:cNvGrpSpPr/>
          <p:nvPr/>
        </p:nvGrpSpPr>
        <p:grpSpPr>
          <a:xfrm>
            <a:off x="263435" y="1457463"/>
            <a:ext cx="11710851" cy="2651760"/>
            <a:chOff x="838200" y="1423851"/>
            <a:chExt cx="11710851" cy="2651760"/>
          </a:xfrm>
        </p:grpSpPr>
        <p:graphicFrame>
          <p:nvGraphicFramePr>
            <p:cNvPr id="18" name="Content Placeholder 10">
              <a:extLst>
                <a:ext uri="{FF2B5EF4-FFF2-40B4-BE49-F238E27FC236}">
                  <a16:creationId xmlns:a16="http://schemas.microsoft.com/office/drawing/2014/main" id="{8365C184-2D58-47FF-673C-DFBF2C8946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278645"/>
                </p:ext>
              </p:extLst>
            </p:nvPr>
          </p:nvGraphicFramePr>
          <p:xfrm>
            <a:off x="838200" y="1423851"/>
            <a:ext cx="3903617" cy="2651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9" name="Content Placeholder 10">
              <a:extLst>
                <a:ext uri="{FF2B5EF4-FFF2-40B4-BE49-F238E27FC236}">
                  <a16:creationId xmlns:a16="http://schemas.microsoft.com/office/drawing/2014/main" id="{7F2CAE53-383B-F34C-0998-0BB7AC9030A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6873901"/>
                </p:ext>
              </p:extLst>
            </p:nvPr>
          </p:nvGraphicFramePr>
          <p:xfrm>
            <a:off x="4741817" y="1423851"/>
            <a:ext cx="3903617" cy="2651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0" name="Content Placeholder 10">
              <a:extLst>
                <a:ext uri="{FF2B5EF4-FFF2-40B4-BE49-F238E27FC236}">
                  <a16:creationId xmlns:a16="http://schemas.microsoft.com/office/drawing/2014/main" id="{D563FA0D-944C-01D2-A92E-A88436554E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352807"/>
                </p:ext>
              </p:extLst>
            </p:nvPr>
          </p:nvGraphicFramePr>
          <p:xfrm>
            <a:off x="8645434" y="1423851"/>
            <a:ext cx="3903617" cy="2651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884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0988-DFF2-87AF-B2CA-4A71F682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18D2-EC9A-9BAF-048C-B1F2AFB9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 a powerful new notation for sparse asymptotic analysis</a:t>
            </a:r>
          </a:p>
          <a:p>
            <a:r>
              <a:rPr lang="en-US" dirty="0"/>
              <a:t>We automate this analysis and use it to compare schedules</a:t>
            </a:r>
          </a:p>
          <a:p>
            <a:r>
              <a:rPr lang="en-US" dirty="0"/>
              <a:t>This makes it easier to use sparse tensor compilers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EA7F3-B39F-6B58-B049-B9CFFB90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C39AE-04AA-1458-9E60-43AA8A77966D}"/>
              </a:ext>
            </a:extLst>
          </p:cNvPr>
          <p:cNvSpPr txBox="1"/>
          <p:nvPr/>
        </p:nvSpPr>
        <p:spPr>
          <a:xfrm>
            <a:off x="1989363" y="4528363"/>
            <a:ext cx="8213274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https://</a:t>
            </a:r>
            <a:r>
              <a:rPr lang="en-US" sz="2800" dirty="0" err="1"/>
              <a:t>dl.acm.org</a:t>
            </a:r>
            <a:r>
              <a:rPr lang="en-US" sz="2800" dirty="0"/>
              <a:t>/</a:t>
            </a:r>
            <a:r>
              <a:rPr lang="en-US" sz="2800" dirty="0" err="1"/>
              <a:t>doi</a:t>
            </a:r>
            <a:r>
              <a:rPr lang="en-US" sz="2800" dirty="0"/>
              <a:t>/abs/10.1145/3519939.3523442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http://tensor-</a:t>
            </a:r>
            <a:r>
              <a:rPr lang="en-US" sz="2800" dirty="0" err="1"/>
              <a:t>compiler.org</a:t>
            </a:r>
            <a:endParaRPr lang="en-US" sz="2800" dirty="0"/>
          </a:p>
          <a:p>
            <a:pPr algn="ctr">
              <a:lnSpc>
                <a:spcPct val="150000"/>
              </a:lnSpc>
            </a:pPr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peterahrens</a:t>
            </a:r>
            <a:r>
              <a:rPr lang="en-US" sz="2800" dirty="0"/>
              <a:t>/</a:t>
            </a:r>
            <a:r>
              <a:rPr lang="en-US" sz="2800" dirty="0" err="1"/>
              <a:t>Pigeon.jl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867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368F-ACDA-CF6A-0E3F-A4D2B4D7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 Size Reduction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50F9F-56B9-CD04-54D5-548DBBBA3F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E486A-724E-D7A0-A223-0BB0A1E8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D9D1-2AF7-8745-A887-627AC6F813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8EF9-76A0-5D9E-10B3-BE241704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Tensor Kernels are Usually Small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459435-2D6B-CB52-6444-B1BBC49875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A644F5B-2F26-F193-A1E6-ED4B0A78AA5C}"/>
              </a:ext>
            </a:extLst>
          </p:cNvPr>
          <p:cNvGraphicFramePr>
            <a:graphicFrameLocks/>
          </p:cNvGraphicFramePr>
          <p:nvPr/>
        </p:nvGraphicFramePr>
        <p:xfrm>
          <a:off x="838200" y="4165242"/>
          <a:ext cx="105156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0E7BFF-8225-A387-1B59-EDE269C6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D9D1-2AF7-8745-A887-627AC6F813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1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F6B9-E795-920D-3A35-3F4E9AFF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1BAD-555E-C8ED-B819-7DE1E445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928" y="1462079"/>
            <a:ext cx="10515600" cy="924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tree of sparse vectors</a:t>
            </a:r>
          </a:p>
          <a:p>
            <a:r>
              <a:rPr lang="en-US" dirty="0"/>
              <a:t>Each level has a format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B7FAB-A0DB-D1DB-4B75-5BFB2F8B4D0B}"/>
              </a:ext>
            </a:extLst>
          </p:cNvPr>
          <p:cNvGrpSpPr/>
          <p:nvPr/>
        </p:nvGrpSpPr>
        <p:grpSpPr>
          <a:xfrm>
            <a:off x="6837669" y="1052049"/>
            <a:ext cx="3122408" cy="832381"/>
            <a:chOff x="5696990" y="3468957"/>
            <a:chExt cx="3122408" cy="8323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95B75E-8721-2A94-58EB-6F51D4A7EF38}"/>
                </a:ext>
              </a:extLst>
            </p:cNvPr>
            <p:cNvSpPr/>
            <p:nvPr/>
          </p:nvSpPr>
          <p:spPr>
            <a:xfrm>
              <a:off x="5696990" y="3468957"/>
              <a:ext cx="774695" cy="832381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0.7</a:t>
              </a:r>
              <a:endParaRPr lang="en-US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81893F-BBBC-4549-EA5A-F882FCDE194D}"/>
                </a:ext>
              </a:extLst>
            </p:cNvPr>
            <p:cNvSpPr/>
            <p:nvPr/>
          </p:nvSpPr>
          <p:spPr>
            <a:xfrm>
              <a:off x="6479561" y="3468957"/>
              <a:ext cx="774695" cy="8323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8A4BD1-A7B5-2906-B4D8-A609A7AB45BD}"/>
                </a:ext>
              </a:extLst>
            </p:cNvPr>
            <p:cNvSpPr/>
            <p:nvPr/>
          </p:nvSpPr>
          <p:spPr>
            <a:xfrm>
              <a:off x="7262132" y="3468957"/>
              <a:ext cx="774695" cy="832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3.1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AC9014-793A-76E2-5DAD-52C11EF02EDB}"/>
                </a:ext>
              </a:extLst>
            </p:cNvPr>
            <p:cNvSpPr/>
            <p:nvPr/>
          </p:nvSpPr>
          <p:spPr>
            <a:xfrm>
              <a:off x="8044703" y="3468957"/>
              <a:ext cx="774695" cy="83238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1A89B1-C404-161E-446C-3428301B7446}"/>
              </a:ext>
            </a:extLst>
          </p:cNvPr>
          <p:cNvGrpSpPr/>
          <p:nvPr/>
        </p:nvGrpSpPr>
        <p:grpSpPr>
          <a:xfrm>
            <a:off x="6829793" y="2716811"/>
            <a:ext cx="3122408" cy="832381"/>
            <a:chOff x="5696990" y="3468957"/>
            <a:chExt cx="3122408" cy="832381"/>
          </a:xfrm>
          <a:solidFill>
            <a:schemeClr val="bg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90B3FB-73A1-A1AF-2077-E59DD5DACA54}"/>
                </a:ext>
              </a:extLst>
            </p:cNvPr>
            <p:cNvSpPr/>
            <p:nvPr/>
          </p:nvSpPr>
          <p:spPr>
            <a:xfrm>
              <a:off x="5696990" y="3468957"/>
              <a:ext cx="774695" cy="8323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EE4D39-7A17-BC03-6F54-5DCA6D2FCD00}"/>
                </a:ext>
              </a:extLst>
            </p:cNvPr>
            <p:cNvSpPr/>
            <p:nvPr/>
          </p:nvSpPr>
          <p:spPr>
            <a:xfrm>
              <a:off x="6479561" y="3468957"/>
              <a:ext cx="774695" cy="832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4.3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D1F8D2-3D63-E835-F8ED-F7923A272B63}"/>
                </a:ext>
              </a:extLst>
            </p:cNvPr>
            <p:cNvSpPr/>
            <p:nvPr/>
          </p:nvSpPr>
          <p:spPr>
            <a:xfrm>
              <a:off x="7262132" y="3468957"/>
              <a:ext cx="774695" cy="832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2.2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E1DDFC-0C1E-506C-7E2D-80DF60BA5E81}"/>
                </a:ext>
              </a:extLst>
            </p:cNvPr>
            <p:cNvSpPr/>
            <p:nvPr/>
          </p:nvSpPr>
          <p:spPr>
            <a:xfrm>
              <a:off x="8044703" y="3468957"/>
              <a:ext cx="774695" cy="8323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5.4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219021-A4A2-8906-9EEC-9077A0DA4F75}"/>
              </a:ext>
            </a:extLst>
          </p:cNvPr>
          <p:cNvGrpSpPr/>
          <p:nvPr/>
        </p:nvGrpSpPr>
        <p:grpSpPr>
          <a:xfrm>
            <a:off x="6833731" y="1884430"/>
            <a:ext cx="3122408" cy="832381"/>
            <a:chOff x="5696990" y="3468957"/>
            <a:chExt cx="3122408" cy="832381"/>
          </a:xfrm>
          <a:solidFill>
            <a:schemeClr val="bg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69D199-5021-EDC8-4741-F8B4751A2711}"/>
                </a:ext>
              </a:extLst>
            </p:cNvPr>
            <p:cNvSpPr/>
            <p:nvPr/>
          </p:nvSpPr>
          <p:spPr>
            <a:xfrm>
              <a:off x="5696990" y="3468957"/>
              <a:ext cx="774695" cy="8323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E49973-D3E7-9001-9322-DE8CA41FDD6A}"/>
                </a:ext>
              </a:extLst>
            </p:cNvPr>
            <p:cNvSpPr/>
            <p:nvPr/>
          </p:nvSpPr>
          <p:spPr>
            <a:xfrm>
              <a:off x="6479561" y="3468957"/>
              <a:ext cx="774695" cy="8323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01A11A-6FE2-20B2-D110-78E0D18481B7}"/>
                </a:ext>
              </a:extLst>
            </p:cNvPr>
            <p:cNvSpPr/>
            <p:nvPr/>
          </p:nvSpPr>
          <p:spPr>
            <a:xfrm>
              <a:off x="7262132" y="3468957"/>
              <a:ext cx="774695" cy="8323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9F8D03-D1F5-C74D-6366-8EB4E326D8F9}"/>
                </a:ext>
              </a:extLst>
            </p:cNvPr>
            <p:cNvSpPr/>
            <p:nvPr/>
          </p:nvSpPr>
          <p:spPr>
            <a:xfrm>
              <a:off x="8044703" y="3468957"/>
              <a:ext cx="774695" cy="8323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F394DE0-0CA5-BF9C-6B1C-92D696E0AEC3}"/>
              </a:ext>
            </a:extLst>
          </p:cNvPr>
          <p:cNvSpPr/>
          <p:nvPr/>
        </p:nvSpPr>
        <p:spPr>
          <a:xfrm>
            <a:off x="1941310" y="5199713"/>
            <a:ext cx="774695" cy="83238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0.7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CA8BE-F442-6CE1-9225-FE07F3BEA573}"/>
              </a:ext>
            </a:extLst>
          </p:cNvPr>
          <p:cNvSpPr/>
          <p:nvPr/>
        </p:nvSpPr>
        <p:spPr>
          <a:xfrm>
            <a:off x="2723881" y="5199713"/>
            <a:ext cx="774695" cy="832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F3C5B0-82DB-B7CD-A585-AD6443E848F3}"/>
              </a:ext>
            </a:extLst>
          </p:cNvPr>
          <p:cNvSpPr/>
          <p:nvPr/>
        </p:nvSpPr>
        <p:spPr>
          <a:xfrm>
            <a:off x="3506452" y="5199713"/>
            <a:ext cx="774695" cy="83238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7B686A-A268-5C78-C5E2-467D7BE9E630}"/>
              </a:ext>
            </a:extLst>
          </p:cNvPr>
          <p:cNvSpPr/>
          <p:nvPr/>
        </p:nvSpPr>
        <p:spPr>
          <a:xfrm>
            <a:off x="4289023" y="5199713"/>
            <a:ext cx="774695" cy="8323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55B75A-E7C7-7A54-48BD-6832411ED6E4}"/>
              </a:ext>
            </a:extLst>
          </p:cNvPr>
          <p:cNvSpPr/>
          <p:nvPr/>
        </p:nvSpPr>
        <p:spPr>
          <a:xfrm>
            <a:off x="8845250" y="5199713"/>
            <a:ext cx="774695" cy="8323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604221-81E3-A7C8-F2F0-1700AAD6031B}"/>
              </a:ext>
            </a:extLst>
          </p:cNvPr>
          <p:cNvSpPr/>
          <p:nvPr/>
        </p:nvSpPr>
        <p:spPr>
          <a:xfrm>
            <a:off x="9627821" y="5199713"/>
            <a:ext cx="774695" cy="83238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4.3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BA6343-37D6-71BE-A805-EA7F09FD695C}"/>
              </a:ext>
            </a:extLst>
          </p:cNvPr>
          <p:cNvSpPr/>
          <p:nvPr/>
        </p:nvSpPr>
        <p:spPr>
          <a:xfrm>
            <a:off x="10410392" y="5199713"/>
            <a:ext cx="774695" cy="83238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2.2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3771A2-56FF-E264-D328-79A0171D64CC}"/>
              </a:ext>
            </a:extLst>
          </p:cNvPr>
          <p:cNvSpPr/>
          <p:nvPr/>
        </p:nvSpPr>
        <p:spPr>
          <a:xfrm>
            <a:off x="11192963" y="5199713"/>
            <a:ext cx="774695" cy="83238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5.4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9F2DFC-BEA4-29EC-D409-79B8CEBE96B0}"/>
              </a:ext>
            </a:extLst>
          </p:cNvPr>
          <p:cNvSpPr/>
          <p:nvPr/>
        </p:nvSpPr>
        <p:spPr>
          <a:xfrm>
            <a:off x="1939354" y="3047186"/>
            <a:ext cx="774695" cy="83238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505BBD-9E20-FC96-3B1E-2172F53CAF63}"/>
              </a:ext>
            </a:extLst>
          </p:cNvPr>
          <p:cNvSpPr/>
          <p:nvPr/>
        </p:nvSpPr>
        <p:spPr>
          <a:xfrm>
            <a:off x="2721925" y="3047186"/>
            <a:ext cx="774695" cy="83238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16A429-B498-B101-C65F-CA3D52808202}"/>
              </a:ext>
            </a:extLst>
          </p:cNvPr>
          <p:cNvSpPr/>
          <p:nvPr/>
        </p:nvSpPr>
        <p:spPr>
          <a:xfrm>
            <a:off x="3504496" y="3047186"/>
            <a:ext cx="774695" cy="832381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3C551F3-2133-6E05-CB8B-9DF480F220F1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16200000" flipH="1">
            <a:off x="1667607" y="4538662"/>
            <a:ext cx="1320146" cy="1956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BC57529-9A97-E03C-3FE8-0BF8B043A6E6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rot="16200000" flipH="1">
            <a:off x="5902148" y="1869263"/>
            <a:ext cx="1320146" cy="5340754"/>
          </a:xfrm>
          <a:prstGeom prst="bentConnector3">
            <a:avLst>
              <a:gd name="adj1" fmla="val 3138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A504CF0-C6E7-90E8-F649-4295E7966C52}"/>
              </a:ext>
            </a:extLst>
          </p:cNvPr>
          <p:cNvSpPr txBox="1"/>
          <p:nvPr/>
        </p:nvSpPr>
        <p:spPr>
          <a:xfrm>
            <a:off x="2183735" y="2656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CB11F6-572C-A37A-AB2B-90748DE8CAA4}"/>
              </a:ext>
            </a:extLst>
          </p:cNvPr>
          <p:cNvSpPr txBox="1"/>
          <p:nvPr/>
        </p:nvSpPr>
        <p:spPr>
          <a:xfrm>
            <a:off x="2966306" y="2656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334297-5F8B-2566-B296-FAD08FB2F940}"/>
              </a:ext>
            </a:extLst>
          </p:cNvPr>
          <p:cNvSpPr txBox="1"/>
          <p:nvPr/>
        </p:nvSpPr>
        <p:spPr>
          <a:xfrm>
            <a:off x="3748877" y="2656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22D007-A2F0-FB90-4709-C8F6B6623A60}"/>
              </a:ext>
            </a:extLst>
          </p:cNvPr>
          <p:cNvSpPr txBox="1"/>
          <p:nvPr/>
        </p:nvSpPr>
        <p:spPr>
          <a:xfrm>
            <a:off x="2185510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F32A43-E810-9EAE-DAE5-751BD64B918D}"/>
              </a:ext>
            </a:extLst>
          </p:cNvPr>
          <p:cNvSpPr txBox="1"/>
          <p:nvPr/>
        </p:nvSpPr>
        <p:spPr>
          <a:xfrm>
            <a:off x="2968081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CE35DA-1689-94D3-EB15-D386450FB8EB}"/>
              </a:ext>
            </a:extLst>
          </p:cNvPr>
          <p:cNvSpPr txBox="1"/>
          <p:nvPr/>
        </p:nvSpPr>
        <p:spPr>
          <a:xfrm>
            <a:off x="3750652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4F245B-44FE-F89D-8D85-3A139A2627A2}"/>
              </a:ext>
            </a:extLst>
          </p:cNvPr>
          <p:cNvSpPr txBox="1"/>
          <p:nvPr/>
        </p:nvSpPr>
        <p:spPr>
          <a:xfrm>
            <a:off x="4525527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9C650-E677-DEA1-5F87-F1FFFC5BA743}"/>
              </a:ext>
            </a:extLst>
          </p:cNvPr>
          <p:cNvSpPr txBox="1"/>
          <p:nvPr/>
        </p:nvSpPr>
        <p:spPr>
          <a:xfrm>
            <a:off x="5629604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D7CDCC-7C55-A7C4-F17B-AFAACBA5F301}"/>
              </a:ext>
            </a:extLst>
          </p:cNvPr>
          <p:cNvSpPr txBox="1"/>
          <p:nvPr/>
        </p:nvSpPr>
        <p:spPr>
          <a:xfrm>
            <a:off x="6412175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6B2277-0CA6-9C70-875C-C422F9E7BE3B}"/>
              </a:ext>
            </a:extLst>
          </p:cNvPr>
          <p:cNvSpPr txBox="1"/>
          <p:nvPr/>
        </p:nvSpPr>
        <p:spPr>
          <a:xfrm>
            <a:off x="7194746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D49974-780C-A3A1-8F5A-435CF7B6A522}"/>
              </a:ext>
            </a:extLst>
          </p:cNvPr>
          <p:cNvSpPr txBox="1"/>
          <p:nvPr/>
        </p:nvSpPr>
        <p:spPr>
          <a:xfrm>
            <a:off x="7969621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6DE3A5-7213-CDA6-F1EE-FB6BDBCBFC6C}"/>
              </a:ext>
            </a:extLst>
          </p:cNvPr>
          <p:cNvSpPr txBox="1"/>
          <p:nvPr/>
        </p:nvSpPr>
        <p:spPr>
          <a:xfrm>
            <a:off x="9073007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77724A-B813-6B00-34D6-22203D784699}"/>
              </a:ext>
            </a:extLst>
          </p:cNvPr>
          <p:cNvSpPr txBox="1"/>
          <p:nvPr/>
        </p:nvSpPr>
        <p:spPr>
          <a:xfrm>
            <a:off x="9855578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928AEC-FF8E-3528-4108-EC4CBEF3E89E}"/>
              </a:ext>
            </a:extLst>
          </p:cNvPr>
          <p:cNvSpPr txBox="1"/>
          <p:nvPr/>
        </p:nvSpPr>
        <p:spPr>
          <a:xfrm>
            <a:off x="10638149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92A090-7EA2-A3E2-A3B4-46653ECDEE80}"/>
              </a:ext>
            </a:extLst>
          </p:cNvPr>
          <p:cNvSpPr txBox="1"/>
          <p:nvPr/>
        </p:nvSpPr>
        <p:spPr>
          <a:xfrm>
            <a:off x="11413024" y="61530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C4B1F1-24A1-B2C7-F200-A836127B2E28}"/>
              </a:ext>
            </a:extLst>
          </p:cNvPr>
          <p:cNvSpPr/>
          <p:nvPr/>
        </p:nvSpPr>
        <p:spPr>
          <a:xfrm>
            <a:off x="5393280" y="5199712"/>
            <a:ext cx="774695" cy="8323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59ECE14-723C-D991-F9DF-7F85338E5801}"/>
              </a:ext>
            </a:extLst>
          </p:cNvPr>
          <p:cNvSpPr/>
          <p:nvPr/>
        </p:nvSpPr>
        <p:spPr>
          <a:xfrm>
            <a:off x="6175851" y="5199712"/>
            <a:ext cx="774695" cy="8323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04E67F7-D572-50F2-FABE-218975C8CDF5}"/>
              </a:ext>
            </a:extLst>
          </p:cNvPr>
          <p:cNvSpPr/>
          <p:nvPr/>
        </p:nvSpPr>
        <p:spPr>
          <a:xfrm>
            <a:off x="6958422" y="5199712"/>
            <a:ext cx="774695" cy="8323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68987D-E217-19F6-6174-BE88B6DB65B6}"/>
              </a:ext>
            </a:extLst>
          </p:cNvPr>
          <p:cNvSpPr/>
          <p:nvPr/>
        </p:nvSpPr>
        <p:spPr>
          <a:xfrm>
            <a:off x="7740993" y="5199712"/>
            <a:ext cx="774695" cy="83238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BB821C43-8D04-FE9B-DD5D-455A8A3627A0}"/>
              </a:ext>
            </a:extLst>
          </p:cNvPr>
          <p:cNvCxnSpPr>
            <a:cxnSpLocks/>
            <a:stCxn id="51" idx="2"/>
            <a:endCxn id="92" idx="0"/>
          </p:cNvCxnSpPr>
          <p:nvPr/>
        </p:nvCxnSpPr>
        <p:spPr>
          <a:xfrm rot="16200000" flipH="1">
            <a:off x="3784878" y="3203961"/>
            <a:ext cx="1320145" cy="2671355"/>
          </a:xfrm>
          <a:prstGeom prst="bentConnector3">
            <a:avLst>
              <a:gd name="adj1" fmla="val 60427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9FE628B-EC58-F4A6-781B-2BC32774B6FE}"/>
              </a:ext>
            </a:extLst>
          </p:cNvPr>
          <p:cNvSpPr txBox="1"/>
          <p:nvPr/>
        </p:nvSpPr>
        <p:spPr>
          <a:xfrm>
            <a:off x="89779" y="3226026"/>
            <a:ext cx="1728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 (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r>
              <a:rPr lang="en-US" dirty="0"/>
              <a:t>Dense</a:t>
            </a:r>
          </a:p>
          <a:p>
            <a:r>
              <a:rPr lang="en-US" dirty="0"/>
              <a:t>(Uncompressed)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2CBB38-AF6A-F262-40B3-6B03ABDBB365}"/>
              </a:ext>
            </a:extLst>
          </p:cNvPr>
          <p:cNvSpPr txBox="1"/>
          <p:nvPr/>
        </p:nvSpPr>
        <p:spPr>
          <a:xfrm>
            <a:off x="89779" y="5292736"/>
            <a:ext cx="1486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(j):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(Compressed)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A1A66E-99A6-9E27-B1CC-3A168C03FDCB}"/>
              </a:ext>
            </a:extLst>
          </p:cNvPr>
          <p:cNvSpPr txBox="1"/>
          <p:nvPr/>
        </p:nvSpPr>
        <p:spPr>
          <a:xfrm>
            <a:off x="89778" y="3233234"/>
            <a:ext cx="1486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 (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(Compressed)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00950-2BEB-BF2A-1D88-FB4F1F28BA53}"/>
              </a:ext>
            </a:extLst>
          </p:cNvPr>
          <p:cNvSpPr txBox="1"/>
          <p:nvPr/>
        </p:nvSpPr>
        <p:spPr>
          <a:xfrm>
            <a:off x="6188913" y="21380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0C05D7-545E-4FD5-8DD3-487C92C96220}"/>
              </a:ext>
            </a:extLst>
          </p:cNvPr>
          <p:cNvSpPr txBox="1"/>
          <p:nvPr/>
        </p:nvSpPr>
        <p:spPr>
          <a:xfrm>
            <a:off x="8275351" y="537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FA37E8-CF93-0503-0E3D-6C2C8B4A84E3}"/>
              </a:ext>
            </a:extLst>
          </p:cNvPr>
          <p:cNvSpPr txBox="1"/>
          <p:nvPr/>
        </p:nvSpPr>
        <p:spPr>
          <a:xfrm>
            <a:off x="67696" y="2445881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DCSR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4FF856-247B-AEF1-A0CD-CAABDDA90E3E}"/>
              </a:ext>
            </a:extLst>
          </p:cNvPr>
          <p:cNvSpPr txBox="1"/>
          <p:nvPr/>
        </p:nvSpPr>
        <p:spPr>
          <a:xfrm>
            <a:off x="67696" y="2455201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CSR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36B36-CF65-2EF5-E116-255E26DFCC4A}"/>
              </a:ext>
            </a:extLst>
          </p:cNvPr>
          <p:cNvSpPr/>
          <p:nvPr/>
        </p:nvSpPr>
        <p:spPr>
          <a:xfrm>
            <a:off x="1939354" y="5199711"/>
            <a:ext cx="3124364" cy="83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7DBB80-94FC-310D-FE61-73E83EB94413}"/>
              </a:ext>
            </a:extLst>
          </p:cNvPr>
          <p:cNvSpPr/>
          <p:nvPr/>
        </p:nvSpPr>
        <p:spPr>
          <a:xfrm>
            <a:off x="5395262" y="5199708"/>
            <a:ext cx="3124364" cy="83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98959D-0CF3-5119-3170-36A03B7C3AD7}"/>
              </a:ext>
            </a:extLst>
          </p:cNvPr>
          <p:cNvSpPr/>
          <p:nvPr/>
        </p:nvSpPr>
        <p:spPr>
          <a:xfrm>
            <a:off x="8840334" y="5199708"/>
            <a:ext cx="3124364" cy="83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C972-74E1-E6A0-A5A3-598B94C5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D9D1-2AF7-8745-A887-627AC6F8133A}" type="slidenum">
              <a:rPr lang="en-US" smtClean="0"/>
              <a:t>26</a:t>
            </a:fld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D11999-84F2-7ADB-8B79-93C2CE6F5066}"/>
              </a:ext>
            </a:extLst>
          </p:cNvPr>
          <p:cNvSpPr/>
          <p:nvPr/>
        </p:nvSpPr>
        <p:spPr>
          <a:xfrm>
            <a:off x="1942314" y="3046287"/>
            <a:ext cx="2334920" cy="832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 animBg="1"/>
      <p:bldP spid="51" grpId="0" animBg="1"/>
      <p:bldP spid="70" grpId="0"/>
      <p:bldP spid="73" grpId="0"/>
      <p:bldP spid="76" grpId="0"/>
      <p:bldP spid="77" grpId="0"/>
      <p:bldP spid="78" grpId="0"/>
      <p:bldP spid="79" grpId="0"/>
      <p:bldP spid="80" grpId="0"/>
      <p:bldP spid="81" grpId="0"/>
      <p:bldP spid="92" grpId="0" animBg="1"/>
      <p:bldP spid="93" grpId="0" animBg="1"/>
      <p:bldP spid="94" grpId="0" animBg="1"/>
      <p:bldP spid="95" grpId="0" animBg="1"/>
      <p:bldP spid="100" grpId="0"/>
      <p:bldP spid="58" grpId="0"/>
      <p:bldP spid="61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BEC-844F-BFFC-DEAF-AE966BA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expression, different cost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B04F2F8-D7D7-ABCE-1399-D7B32F181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06895"/>
            <a:ext cx="5181600" cy="2532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1:I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j = 1:J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k = 1:K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]+=B[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]*C[j, k]*d[k]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2779CB-A621-DA83-9635-D88089DD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06895"/>
            <a:ext cx="5181600" cy="2532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= 1:J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k = 1:K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w[j]+=C[j, k]*d[k]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1:I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j = 1:J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]+=B[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]*w[j]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5596F80-DC3F-01E6-6327-C619D0C23541}"/>
                  </a:ext>
                </a:extLst>
              </p:cNvPr>
              <p:cNvSpPr txBox="1"/>
              <p:nvPr/>
            </p:nvSpPr>
            <p:spPr>
              <a:xfrm>
                <a:off x="1862846" y="6121185"/>
                <a:ext cx="3132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𝐼𝐽𝐾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5596F80-DC3F-01E6-6327-C619D0C2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6" y="6121185"/>
                <a:ext cx="3132307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E7F42AF-4515-07E4-2EFF-40E49E21A8D1}"/>
                  </a:ext>
                </a:extLst>
              </p:cNvPr>
              <p:cNvSpPr txBox="1"/>
              <p:nvPr/>
            </p:nvSpPr>
            <p:spPr>
              <a:xfrm>
                <a:off x="6889753" y="6121185"/>
                <a:ext cx="3746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E7F42AF-4515-07E4-2EFF-40E49E21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53" y="6121185"/>
                <a:ext cx="3746494" cy="52322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Slide Number Placeholder 117">
            <a:extLst>
              <a:ext uri="{FF2B5EF4-FFF2-40B4-BE49-F238E27FC236}">
                <a16:creationId xmlns:a16="http://schemas.microsoft.com/office/drawing/2014/main" id="{B629AA0B-C0D6-7BD9-D535-78C756D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18CD628-265F-B795-D04B-0C894B3F9213}"/>
                  </a:ext>
                </a:extLst>
              </p:cNvPr>
              <p:cNvSpPr txBox="1"/>
              <p:nvPr/>
            </p:nvSpPr>
            <p:spPr>
              <a:xfrm>
                <a:off x="4590708" y="1361102"/>
                <a:ext cx="3162983" cy="11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18CD628-265F-B795-D04B-0C894B3F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08" y="1361102"/>
                <a:ext cx="3162983" cy="1186672"/>
              </a:xfrm>
              <a:prstGeom prst="rect">
                <a:avLst/>
              </a:prstGeom>
              <a:blipFill>
                <a:blip r:embed="rId5"/>
                <a:stretch>
                  <a:fillRect l="-8000" t="-125532" b="-17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AA0185-8B04-7C2C-8742-400D9C5FC928}"/>
              </a:ext>
            </a:extLst>
          </p:cNvPr>
          <p:cNvGrpSpPr>
            <a:grpSpLocks noChangeAspect="1"/>
          </p:cNvGrpSpPr>
          <p:nvPr/>
        </p:nvGrpSpPr>
        <p:grpSpPr>
          <a:xfrm>
            <a:off x="1006888" y="2318659"/>
            <a:ext cx="4034878" cy="972203"/>
            <a:chOff x="1119012" y="2579917"/>
            <a:chExt cx="4034878" cy="972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68077D6-9B29-D003-1851-4203C3D5F727}"/>
                    </a:ext>
                  </a:extLst>
                </p:cNvPr>
                <p:cNvSpPr/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68077D6-9B29-D003-1851-4203C3D5F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blipFill>
                  <a:blip r:embed="rId6"/>
                  <a:stretch>
                    <a:fillRect l="-68571" r="-857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9CD7629-57E3-AE0F-9F91-9BE9E70DBF2F}"/>
                    </a:ext>
                  </a:extLst>
                </p:cNvPr>
                <p:cNvSpPr txBox="1"/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9CD7629-57E3-AE0F-9F91-9BE9E70DB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8A9E02A-8886-6261-7250-983A27A21D8F}"/>
                    </a:ext>
                  </a:extLst>
                </p:cNvPr>
                <p:cNvSpPr txBox="1"/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8A9E02A-8886-6261-7250-983A27A21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204A6BD-7E9C-4082-B712-D13A79E0C526}"/>
                    </a:ext>
                  </a:extLst>
                </p:cNvPr>
                <p:cNvSpPr txBox="1"/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204A6BD-7E9C-4082-B712-D13A79E0C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0C00FD0-29B8-D9C4-C244-F68EA957874C}"/>
                    </a:ext>
                  </a:extLst>
                </p:cNvPr>
                <p:cNvSpPr/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0C00FD0-29B8-D9C4-C244-F68EA9578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blipFill>
                  <a:blip r:embed="rId10"/>
                  <a:stretch>
                    <a:fillRect l="-2131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A71C0F2-8DC1-466E-53A5-9FB8555D6E33}"/>
                    </a:ext>
                  </a:extLst>
                </p:cNvPr>
                <p:cNvSpPr/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A71C0F2-8DC1-466E-53A5-9FB8555D6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blipFill>
                  <a:blip r:embed="rId11"/>
                  <a:stretch>
                    <a:fillRect l="-20000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E9A8DD-AD63-D630-E134-12C61AF12D74}"/>
                    </a:ext>
                  </a:extLst>
                </p:cNvPr>
                <p:cNvSpPr/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E9A8DD-AD63-D630-E134-12C61AF12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blipFill>
                  <a:blip r:embed="rId12"/>
                  <a:stretch>
                    <a:fillRect l="-68571" r="-25714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08032DF-926B-A733-8381-154A1FB7768D}"/>
              </a:ext>
            </a:extLst>
          </p:cNvPr>
          <p:cNvGrpSpPr>
            <a:grpSpLocks noChangeAspect="1"/>
          </p:cNvGrpSpPr>
          <p:nvPr/>
        </p:nvGrpSpPr>
        <p:grpSpPr>
          <a:xfrm>
            <a:off x="7150236" y="2318659"/>
            <a:ext cx="4034878" cy="972203"/>
            <a:chOff x="1119012" y="2579917"/>
            <a:chExt cx="4034878" cy="972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4FAFC-75AE-5E87-E70F-E07218636F1C}"/>
                    </a:ext>
                  </a:extLst>
                </p:cNvPr>
                <p:cNvSpPr/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4FAFC-75AE-5E87-E70F-E07218636F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blipFill>
                  <a:blip r:embed="rId13"/>
                  <a:stretch>
                    <a:fillRect l="-68571" r="-857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7C4BBE-AFB2-5F89-C7BE-7C2041BF886E}"/>
                    </a:ext>
                  </a:extLst>
                </p:cNvPr>
                <p:cNvSpPr txBox="1"/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7C4BBE-AFB2-5F89-C7BE-7C2041BF8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C170622-DF6B-D66F-9C34-293A95E8C677}"/>
                    </a:ext>
                  </a:extLst>
                </p:cNvPr>
                <p:cNvSpPr txBox="1"/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C170622-DF6B-D66F-9C34-293A95E8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25D503F-3E9C-4D10-8293-95B3FD70BEEA}"/>
                    </a:ext>
                  </a:extLst>
                </p:cNvPr>
                <p:cNvSpPr txBox="1"/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25D503F-3E9C-4D10-8293-95B3FD70B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60E5B21-127D-2372-FE8B-1F299A9D0763}"/>
                    </a:ext>
                  </a:extLst>
                </p:cNvPr>
                <p:cNvSpPr/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60E5B21-127D-2372-FE8B-1F299A9D0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blipFill>
                  <a:blip r:embed="rId16"/>
                  <a:stretch>
                    <a:fillRect l="-2131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D19323B-9E3D-95DA-D25E-F28E4D6B7E85}"/>
                    </a:ext>
                  </a:extLst>
                </p:cNvPr>
                <p:cNvSpPr/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D19323B-9E3D-95DA-D25E-F28E4D6B7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blipFill>
                  <a:blip r:embed="rId17"/>
                  <a:stretch>
                    <a:fillRect l="-21667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885BC4F-A801-0598-F7C5-4CB3CA9F38F9}"/>
                    </a:ext>
                  </a:extLst>
                </p:cNvPr>
                <p:cNvSpPr/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885BC4F-A801-0598-F7C5-4CB3CA9F38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blipFill>
                  <a:blip r:embed="rId18"/>
                  <a:stretch>
                    <a:fillRect l="-68571" r="-22857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Double Brace 145">
            <a:extLst>
              <a:ext uri="{FF2B5EF4-FFF2-40B4-BE49-F238E27FC236}">
                <a16:creationId xmlns:a16="http://schemas.microsoft.com/office/drawing/2014/main" id="{4C5F7507-999A-4D25-E094-FF11522549A9}"/>
              </a:ext>
            </a:extLst>
          </p:cNvPr>
          <p:cNvSpPr/>
          <p:nvPr/>
        </p:nvSpPr>
        <p:spPr>
          <a:xfrm>
            <a:off x="1876252" y="2267952"/>
            <a:ext cx="3409798" cy="1161048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uble Brace 146">
            <a:extLst>
              <a:ext uri="{FF2B5EF4-FFF2-40B4-BE49-F238E27FC236}">
                <a16:creationId xmlns:a16="http://schemas.microsoft.com/office/drawing/2014/main" id="{27DFEB60-0C64-EEF2-8423-80658F74FD20}"/>
              </a:ext>
            </a:extLst>
          </p:cNvPr>
          <p:cNvSpPr/>
          <p:nvPr/>
        </p:nvSpPr>
        <p:spPr>
          <a:xfrm>
            <a:off x="9288673" y="2275279"/>
            <a:ext cx="2135111" cy="1161048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3E1E1-966B-807A-B567-60F4D4C3A234}"/>
              </a:ext>
            </a:extLst>
          </p:cNvPr>
          <p:cNvSpPr txBox="1"/>
          <p:nvPr/>
        </p:nvSpPr>
        <p:spPr>
          <a:xfrm>
            <a:off x="5135353" y="-36310"/>
            <a:ext cx="7056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effectLst/>
              </a:rPr>
              <a:t>A. A. Auer </a:t>
            </a:r>
            <a:r>
              <a:rPr lang="en-US" i="1" dirty="0">
                <a:effectLst/>
              </a:rPr>
              <a:t>et al.</a:t>
            </a:r>
            <a:r>
              <a:rPr lang="en-US" dirty="0">
                <a:effectLst/>
              </a:rPr>
              <a:t>, “Automatic code generation for many-body electronic structure methods: the tensor contraction engine,” 2006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5FEF70F4-ABF0-45D8-13B1-387234DC9014}"/>
              </a:ext>
            </a:extLst>
          </p:cNvPr>
          <p:cNvSpPr/>
          <p:nvPr/>
        </p:nvSpPr>
        <p:spPr>
          <a:xfrm>
            <a:off x="8000506" y="2270328"/>
            <a:ext cx="3559117" cy="1161048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15" grpId="0"/>
      <p:bldP spid="116" grpId="0"/>
      <p:bldP spid="146" grpId="0" animBg="1"/>
      <p:bldP spid="147" grpId="0" animBg="1"/>
      <p:bldP spid="28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BEC-844F-BFFC-DEAF-AE966BA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expression, different cost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B04F2F8-D7D7-ABCE-1399-D7B32F181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06895"/>
            <a:ext cx="5181600" cy="2532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1:I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j = 1:J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k = 1:K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]+=B[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]*C[j, k]*d[k]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2779CB-A621-DA83-9635-D88089DD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06895"/>
            <a:ext cx="5181600" cy="2532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j = 1:J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k = 1:K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w[j]+=C[j, k]*d[k]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1:I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For j = 1:J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]+=B[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]*w[j]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5596F80-DC3F-01E6-6327-C619D0C23541}"/>
                  </a:ext>
                </a:extLst>
              </p:cNvPr>
              <p:cNvSpPr txBox="1"/>
              <p:nvPr/>
            </p:nvSpPr>
            <p:spPr>
              <a:xfrm>
                <a:off x="1862846" y="6121185"/>
                <a:ext cx="3132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𝐼𝐽𝐾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5596F80-DC3F-01E6-6327-C619D0C2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46" y="6121185"/>
                <a:ext cx="3132307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E7F42AF-4515-07E4-2EFF-40E49E21A8D1}"/>
                  </a:ext>
                </a:extLst>
              </p:cNvPr>
              <p:cNvSpPr txBox="1"/>
              <p:nvPr/>
            </p:nvSpPr>
            <p:spPr>
              <a:xfrm>
                <a:off x="6889753" y="6121185"/>
                <a:ext cx="3746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𝐽𝐾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𝐼𝐽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E7F42AF-4515-07E4-2EFF-40E49E21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53" y="6121185"/>
                <a:ext cx="3746494" cy="52322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Slide Number Placeholder 117">
            <a:extLst>
              <a:ext uri="{FF2B5EF4-FFF2-40B4-BE49-F238E27FC236}">
                <a16:creationId xmlns:a16="http://schemas.microsoft.com/office/drawing/2014/main" id="{B629AA0B-C0D6-7BD9-D535-78C756D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18CD628-265F-B795-D04B-0C894B3F9213}"/>
                  </a:ext>
                </a:extLst>
              </p:cNvPr>
              <p:cNvSpPr txBox="1"/>
              <p:nvPr/>
            </p:nvSpPr>
            <p:spPr>
              <a:xfrm>
                <a:off x="4590708" y="1361102"/>
                <a:ext cx="3162983" cy="118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18CD628-265F-B795-D04B-0C894B3F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08" y="1361102"/>
                <a:ext cx="3162983" cy="1186672"/>
              </a:xfrm>
              <a:prstGeom prst="rect">
                <a:avLst/>
              </a:prstGeom>
              <a:blipFill>
                <a:blip r:embed="rId5"/>
                <a:stretch>
                  <a:fillRect l="-8000" t="-125532" b="-17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AA0185-8B04-7C2C-8742-400D9C5FC928}"/>
              </a:ext>
            </a:extLst>
          </p:cNvPr>
          <p:cNvGrpSpPr>
            <a:grpSpLocks noChangeAspect="1"/>
          </p:cNvGrpSpPr>
          <p:nvPr/>
        </p:nvGrpSpPr>
        <p:grpSpPr>
          <a:xfrm>
            <a:off x="1006888" y="2318659"/>
            <a:ext cx="4034878" cy="972203"/>
            <a:chOff x="1119012" y="2579917"/>
            <a:chExt cx="4034878" cy="972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68077D6-9B29-D003-1851-4203C3D5F727}"/>
                    </a:ext>
                  </a:extLst>
                </p:cNvPr>
                <p:cNvSpPr/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68077D6-9B29-D003-1851-4203C3D5F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blipFill>
                  <a:blip r:embed="rId6"/>
                  <a:stretch>
                    <a:fillRect l="-68571" r="-857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9CD7629-57E3-AE0F-9F91-9BE9E70DBF2F}"/>
                    </a:ext>
                  </a:extLst>
                </p:cNvPr>
                <p:cNvSpPr txBox="1"/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9CD7629-57E3-AE0F-9F91-9BE9E70DB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8A9E02A-8886-6261-7250-983A27A21D8F}"/>
                    </a:ext>
                  </a:extLst>
                </p:cNvPr>
                <p:cNvSpPr txBox="1"/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8A9E02A-8886-6261-7250-983A27A21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204A6BD-7E9C-4082-B712-D13A79E0C526}"/>
                    </a:ext>
                  </a:extLst>
                </p:cNvPr>
                <p:cNvSpPr txBox="1"/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204A6BD-7E9C-4082-B712-D13A79E0C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0C00FD0-29B8-D9C4-C244-F68EA957874C}"/>
                    </a:ext>
                  </a:extLst>
                </p:cNvPr>
                <p:cNvSpPr/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0C00FD0-29B8-D9C4-C244-F68EA9578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blipFill>
                  <a:blip r:embed="rId10"/>
                  <a:stretch>
                    <a:fillRect l="-2131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A71C0F2-8DC1-466E-53A5-9FB8555D6E33}"/>
                    </a:ext>
                  </a:extLst>
                </p:cNvPr>
                <p:cNvSpPr/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A71C0F2-8DC1-466E-53A5-9FB8555D6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blipFill>
                  <a:blip r:embed="rId11"/>
                  <a:stretch>
                    <a:fillRect l="-20000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E9A8DD-AD63-D630-E134-12C61AF12D74}"/>
                    </a:ext>
                  </a:extLst>
                </p:cNvPr>
                <p:cNvSpPr/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E9A8DD-AD63-D630-E134-12C61AF12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blipFill>
                  <a:blip r:embed="rId12"/>
                  <a:stretch>
                    <a:fillRect l="-68571" r="-25714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08032DF-926B-A733-8381-154A1FB7768D}"/>
              </a:ext>
            </a:extLst>
          </p:cNvPr>
          <p:cNvGrpSpPr>
            <a:grpSpLocks noChangeAspect="1"/>
          </p:cNvGrpSpPr>
          <p:nvPr/>
        </p:nvGrpSpPr>
        <p:grpSpPr>
          <a:xfrm>
            <a:off x="7150236" y="2318659"/>
            <a:ext cx="4034878" cy="972203"/>
            <a:chOff x="1119012" y="2579917"/>
            <a:chExt cx="4034878" cy="972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4FAFC-75AE-5E87-E70F-E07218636F1C}"/>
                    </a:ext>
                  </a:extLst>
                </p:cNvPr>
                <p:cNvSpPr/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11D4FAFC-75AE-5E87-E70F-E07218636F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012" y="2670895"/>
                  <a:ext cx="406764" cy="731520"/>
                </a:xfrm>
                <a:prstGeom prst="rect">
                  <a:avLst/>
                </a:prstGeom>
                <a:blipFill>
                  <a:blip r:embed="rId13"/>
                  <a:stretch>
                    <a:fillRect l="-68571" r="-857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7C4BBE-AFB2-5F89-C7BE-7C2041BF886E}"/>
                    </a:ext>
                  </a:extLst>
                </p:cNvPr>
                <p:cNvSpPr txBox="1"/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A7C4BBE-AFB2-5F89-C7BE-7C2041BF8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216" y="2703027"/>
                  <a:ext cx="4929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C170622-DF6B-D66F-9C34-293A95E8C677}"/>
                    </a:ext>
                  </a:extLst>
                </p:cNvPr>
                <p:cNvSpPr txBox="1"/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C170622-DF6B-D66F-9C34-293A95E8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454" y="2579917"/>
                  <a:ext cx="406764" cy="76944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25D503F-3E9C-4D10-8293-95B3FD70BEEA}"/>
                    </a:ext>
                  </a:extLst>
                </p:cNvPr>
                <p:cNvSpPr txBox="1"/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25D503F-3E9C-4D10-8293-95B3FD70B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50" y="2579917"/>
                  <a:ext cx="435238" cy="76944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60E5B21-127D-2372-FE8B-1F299A9D0763}"/>
                    </a:ext>
                  </a:extLst>
                </p:cNvPr>
                <p:cNvSpPr/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60E5B21-127D-2372-FE8B-1F299A9D0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372" y="2670895"/>
                  <a:ext cx="731520" cy="731520"/>
                </a:xfrm>
                <a:prstGeom prst="rect">
                  <a:avLst/>
                </a:prstGeom>
                <a:blipFill>
                  <a:blip r:embed="rId16"/>
                  <a:stretch>
                    <a:fillRect l="-21311" b="-2131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D19323B-9E3D-95DA-D25E-F28E4D6B7E85}"/>
                    </a:ext>
                  </a:extLst>
                </p:cNvPr>
                <p:cNvSpPr/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3D19323B-9E3D-95DA-D25E-F28E4D6B7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129" y="2670895"/>
                  <a:ext cx="731520" cy="881225"/>
                </a:xfrm>
                <a:prstGeom prst="rect">
                  <a:avLst/>
                </a:prstGeom>
                <a:blipFill>
                  <a:blip r:embed="rId17"/>
                  <a:stretch>
                    <a:fillRect l="-21667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885BC4F-A801-0598-F7C5-4CB3CA9F38F9}"/>
                    </a:ext>
                  </a:extLst>
                </p:cNvPr>
                <p:cNvSpPr/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885BC4F-A801-0598-F7C5-4CB3CA9F38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126" y="2670895"/>
                  <a:ext cx="406764" cy="881225"/>
                </a:xfrm>
                <a:prstGeom prst="rect">
                  <a:avLst/>
                </a:prstGeom>
                <a:blipFill>
                  <a:blip r:embed="rId18"/>
                  <a:stretch>
                    <a:fillRect l="-68571" r="-22857" b="-958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Double Brace 145">
            <a:extLst>
              <a:ext uri="{FF2B5EF4-FFF2-40B4-BE49-F238E27FC236}">
                <a16:creationId xmlns:a16="http://schemas.microsoft.com/office/drawing/2014/main" id="{4C5F7507-999A-4D25-E094-FF11522549A9}"/>
              </a:ext>
            </a:extLst>
          </p:cNvPr>
          <p:cNvSpPr/>
          <p:nvPr/>
        </p:nvSpPr>
        <p:spPr>
          <a:xfrm>
            <a:off x="1876252" y="2267952"/>
            <a:ext cx="3409798" cy="1161048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uble Brace 146">
            <a:extLst>
              <a:ext uri="{FF2B5EF4-FFF2-40B4-BE49-F238E27FC236}">
                <a16:creationId xmlns:a16="http://schemas.microsoft.com/office/drawing/2014/main" id="{27DFEB60-0C64-EEF2-8423-80658F74FD20}"/>
              </a:ext>
            </a:extLst>
          </p:cNvPr>
          <p:cNvSpPr/>
          <p:nvPr/>
        </p:nvSpPr>
        <p:spPr>
          <a:xfrm>
            <a:off x="9288673" y="2275279"/>
            <a:ext cx="2135111" cy="1161048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3E1E1-966B-807A-B567-60F4D4C3A234}"/>
              </a:ext>
            </a:extLst>
          </p:cNvPr>
          <p:cNvSpPr txBox="1"/>
          <p:nvPr/>
        </p:nvSpPr>
        <p:spPr>
          <a:xfrm>
            <a:off x="5135353" y="-36310"/>
            <a:ext cx="7056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A. A. Auer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et al.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, “Automatic code generation for many-body electronic structure methods: the tensor contraction engine,” 2006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5FEF70F4-ABF0-45D8-13B1-387234DC9014}"/>
              </a:ext>
            </a:extLst>
          </p:cNvPr>
          <p:cNvSpPr/>
          <p:nvPr/>
        </p:nvSpPr>
        <p:spPr>
          <a:xfrm>
            <a:off x="8000506" y="2270328"/>
            <a:ext cx="3559117" cy="1161048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4ADC12-3A5B-854D-F001-E11A2AF7E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Focus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4ADC12-3A5B-854D-F001-E11A2AF7E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 t="-67619" b="-10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680AEC-663F-1ADC-C15A-42BCC2AB6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Row major vs. Column major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/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CF1302-F8F4-5A77-6840-21500F33958A}"/>
                  </a:ext>
                </a:extLst>
              </p:cNvPr>
              <p:cNvSpPr/>
              <p:nvPr/>
            </p:nvSpPr>
            <p:spPr>
              <a:xfrm>
                <a:off x="8939497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CF1302-F8F4-5A77-6840-21500F339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4174223"/>
                <a:ext cx="667191" cy="81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/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E216543-04EF-83B0-2984-84EB07CE837F}"/>
                  </a:ext>
                </a:extLst>
              </p:cNvPr>
              <p:cNvSpPr/>
              <p:nvPr/>
            </p:nvSpPr>
            <p:spPr>
              <a:xfrm>
                <a:off x="10287445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E216543-04EF-83B0-2984-84EB07CE8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4174223"/>
                <a:ext cx="667191" cy="8128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/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/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FB0B809-C5AC-082D-A544-9F5FE39CF264}"/>
                  </a:ext>
                </a:extLst>
              </p:cNvPr>
              <p:cNvSpPr/>
              <p:nvPr/>
            </p:nvSpPr>
            <p:spPr>
              <a:xfrm>
                <a:off x="9613471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FB0B809-C5AC-082D-A544-9F5FE39CF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3361388"/>
                <a:ext cx="667191" cy="8128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2ED5703-4766-49AE-2A63-FE5F0318DAF1}"/>
                  </a:ext>
                </a:extLst>
              </p:cNvPr>
              <p:cNvSpPr/>
              <p:nvPr/>
            </p:nvSpPr>
            <p:spPr>
              <a:xfrm>
                <a:off x="10287445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2ED5703-4766-49AE-2A63-FE5F0318D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3361388"/>
                <a:ext cx="667191" cy="8128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/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/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21970CE-B0F5-34A2-0B20-EB718CD0979A}"/>
                  </a:ext>
                </a:extLst>
              </p:cNvPr>
              <p:cNvSpPr/>
              <p:nvPr/>
            </p:nvSpPr>
            <p:spPr>
              <a:xfrm>
                <a:off x="9613471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21970CE-B0F5-34A2-0B20-EB718CD09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2548554"/>
                <a:ext cx="667191" cy="8128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/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45C4D7-F928-BB93-71A9-37423D91AD2F}"/>
                  </a:ext>
                </a:extLst>
              </p:cNvPr>
              <p:cNvSpPr/>
              <p:nvPr/>
            </p:nvSpPr>
            <p:spPr>
              <a:xfrm>
                <a:off x="8265523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45C4D7-F928-BB93-71A9-37423D91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4987057"/>
                <a:ext cx="667191" cy="8128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/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9F90598-798F-991C-CF8B-6EDF4B7EB8C1}"/>
                  </a:ext>
                </a:extLst>
              </p:cNvPr>
              <p:cNvSpPr/>
              <p:nvPr/>
            </p:nvSpPr>
            <p:spPr>
              <a:xfrm>
                <a:off x="9613471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9F90598-798F-991C-CF8B-6EDF4B7E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4987057"/>
                <a:ext cx="667191" cy="8128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/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/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/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/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/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/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/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/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blipFill>
                <a:blip r:embed="rId26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/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blipFill>
                <a:blip r:embed="rId2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/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blipFill>
                <a:blip r:embed="rId28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/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EAC7C9-B20E-C7D5-ED04-3727BAB55617}"/>
                  </a:ext>
                </a:extLst>
              </p:cNvPr>
              <p:cNvSpPr/>
              <p:nvPr/>
            </p:nvSpPr>
            <p:spPr>
              <a:xfrm>
                <a:off x="8936055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EAC7C9-B20E-C7D5-ED04-3727BAB55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55" y="1012726"/>
                <a:ext cx="667191" cy="81283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/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36C0D-02D1-0866-7DDD-B7283670159F}"/>
                  </a:ext>
                </a:extLst>
              </p:cNvPr>
              <p:cNvSpPr/>
              <p:nvPr/>
            </p:nvSpPr>
            <p:spPr>
              <a:xfrm>
                <a:off x="10284003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36C0D-02D1-0866-7DDD-B72836701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003" y="1012726"/>
                <a:ext cx="667191" cy="8128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FC5DA25-4B85-9DF7-0239-3305409157AA}"/>
                  </a:ext>
                </a:extLst>
              </p:cNvPr>
              <p:cNvSpPr/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FC5DA25-4B85-9DF7-0239-330540915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17954B2-B4D7-035C-3BC6-F921334FC396}"/>
                  </a:ext>
                </a:extLst>
              </p:cNvPr>
              <p:cNvSpPr/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17954B2-B4D7-035C-3BC6-F921334FC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321297E0-CDC3-3BA3-564D-3CADA72F734A}"/>
              </a:ext>
            </a:extLst>
          </p:cNvPr>
          <p:cNvSpPr/>
          <p:nvPr/>
        </p:nvSpPr>
        <p:spPr>
          <a:xfrm>
            <a:off x="8262081" y="2548554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627AA3-5426-9D06-BF23-3E83531BF171}"/>
              </a:ext>
            </a:extLst>
          </p:cNvPr>
          <p:cNvSpPr/>
          <p:nvPr/>
        </p:nvSpPr>
        <p:spPr>
          <a:xfrm>
            <a:off x="6098297" y="2548551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388531-9C48-4802-3AC3-7B03CE8903CE}"/>
              </a:ext>
            </a:extLst>
          </p:cNvPr>
          <p:cNvSpPr/>
          <p:nvPr/>
        </p:nvSpPr>
        <p:spPr>
          <a:xfrm>
            <a:off x="8257488" y="3361386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3777BD6-D5C0-0AD5-EE63-01BC1A386C39}"/>
              </a:ext>
            </a:extLst>
          </p:cNvPr>
          <p:cNvSpPr/>
          <p:nvPr/>
        </p:nvSpPr>
        <p:spPr>
          <a:xfrm>
            <a:off x="6093704" y="3361383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EA92DC-4D0F-4F69-71DA-D0F7056174E7}"/>
              </a:ext>
            </a:extLst>
          </p:cNvPr>
          <p:cNvSpPr/>
          <p:nvPr/>
        </p:nvSpPr>
        <p:spPr>
          <a:xfrm>
            <a:off x="8267192" y="1012726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C204E6-5706-DCFE-3DB6-C37E2E0C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mph" presetSubtype="0" fill="remove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mph" presetSubtype="0" fill="remove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mph" presetSubtype="0" fill="remove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mph" presetSubtype="0" fill="remove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mph" presetSubtype="0" fill="remove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199" grpId="0" animBg="1"/>
      <p:bldP spid="200" grpId="0" animBg="1"/>
      <p:bldP spid="193" grpId="0" animBg="1"/>
      <p:bldP spid="194" grpId="0" animBg="1"/>
      <p:bldP spid="195" grpId="0" animBg="1"/>
      <p:bldP spid="196" grpId="0" animBg="1"/>
      <p:bldP spid="236" grpId="0" animBg="1"/>
      <p:bldP spid="236" grpId="1" animBg="1"/>
      <p:bldP spid="236" grpId="2" animBg="1"/>
      <p:bldP spid="236" grpId="3" animBg="1"/>
      <p:bldP spid="237" grpId="0" animBg="1"/>
      <p:bldP spid="237" grpId="1" animBg="1"/>
      <p:bldP spid="237" grpId="2" animBg="1"/>
      <p:bldP spid="237" grpId="3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4ADC12-3A5B-854D-F001-E11A2AF7E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Focus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4ADC12-3A5B-854D-F001-E11A2AF7E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 t="-67619" b="-10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680AEC-663F-1ADC-C15A-42BCC2AB6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Row major vs. Column major</a:t>
                </a:r>
              </a:p>
              <a:p>
                <a:pPr lvl="1"/>
                <a:r>
                  <a:rPr lang="en-US" dirty="0"/>
                  <a:t>Same result</a:t>
                </a:r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680AEC-663F-1ADC-C15A-42BCC2AB6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/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blipFill>
                <a:blip r:embed="rId5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/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blipFill>
                <a:blip r:embed="rId6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/>
              <p:nvPr/>
            </p:nvSpPr>
            <p:spPr>
              <a:xfrm>
                <a:off x="8265522" y="41742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2" y="4174230"/>
                <a:ext cx="667191" cy="8128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CF1302-F8F4-5A77-6840-21500F33958A}"/>
                  </a:ext>
                </a:extLst>
              </p:cNvPr>
              <p:cNvSpPr/>
              <p:nvPr/>
            </p:nvSpPr>
            <p:spPr>
              <a:xfrm>
                <a:off x="8939496" y="41742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CF1302-F8F4-5A77-6840-21500F339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6" y="4174230"/>
                <a:ext cx="667191" cy="8128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/>
              <p:nvPr/>
            </p:nvSpPr>
            <p:spPr>
              <a:xfrm>
                <a:off x="9613470" y="41742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0" y="4174230"/>
                <a:ext cx="667191" cy="8128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E216543-04EF-83B0-2984-84EB07CE837F}"/>
                  </a:ext>
                </a:extLst>
              </p:cNvPr>
              <p:cNvSpPr/>
              <p:nvPr/>
            </p:nvSpPr>
            <p:spPr>
              <a:xfrm>
                <a:off x="10287443" y="41742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E216543-04EF-83B0-2984-84EB07CE8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3" y="4174230"/>
                <a:ext cx="667191" cy="8128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/>
              <p:nvPr/>
            </p:nvSpPr>
            <p:spPr>
              <a:xfrm>
                <a:off x="8265522" y="336139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2" y="3361394"/>
                <a:ext cx="667191" cy="8128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/>
              <p:nvPr/>
            </p:nvSpPr>
            <p:spPr>
              <a:xfrm>
                <a:off x="8939496" y="336139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6" y="3361394"/>
                <a:ext cx="667191" cy="8128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FB0B809-C5AC-082D-A544-9F5FE39CF264}"/>
                  </a:ext>
                </a:extLst>
              </p:cNvPr>
              <p:cNvSpPr/>
              <p:nvPr/>
            </p:nvSpPr>
            <p:spPr>
              <a:xfrm>
                <a:off x="9613470" y="336139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FB0B809-C5AC-082D-A544-9F5FE39CF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0" y="3361394"/>
                <a:ext cx="667191" cy="8128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2ED5703-4766-49AE-2A63-FE5F0318DAF1}"/>
                  </a:ext>
                </a:extLst>
              </p:cNvPr>
              <p:cNvSpPr/>
              <p:nvPr/>
            </p:nvSpPr>
            <p:spPr>
              <a:xfrm>
                <a:off x="10287443" y="336139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2ED5703-4766-49AE-2A63-FE5F0318D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3" y="3361394"/>
                <a:ext cx="667191" cy="8128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/>
              <p:nvPr/>
            </p:nvSpPr>
            <p:spPr>
              <a:xfrm>
                <a:off x="8265522" y="2548559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2" y="2548559"/>
                <a:ext cx="667191" cy="8128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/>
              <p:nvPr/>
            </p:nvSpPr>
            <p:spPr>
              <a:xfrm>
                <a:off x="8939496" y="2548559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6" y="2548559"/>
                <a:ext cx="667191" cy="8128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21970CE-B0F5-34A2-0B20-EB718CD0979A}"/>
                  </a:ext>
                </a:extLst>
              </p:cNvPr>
              <p:cNvSpPr/>
              <p:nvPr/>
            </p:nvSpPr>
            <p:spPr>
              <a:xfrm>
                <a:off x="9613470" y="2548559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21970CE-B0F5-34A2-0B20-EB718CD09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0" y="2548559"/>
                <a:ext cx="667191" cy="81283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/>
              <p:nvPr/>
            </p:nvSpPr>
            <p:spPr>
              <a:xfrm>
                <a:off x="10287443" y="2548559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3" y="2548559"/>
                <a:ext cx="667191" cy="81283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45C4D7-F928-BB93-71A9-37423D91AD2F}"/>
                  </a:ext>
                </a:extLst>
              </p:cNvPr>
              <p:cNvSpPr/>
              <p:nvPr/>
            </p:nvSpPr>
            <p:spPr>
              <a:xfrm>
                <a:off x="8265522" y="498706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45C4D7-F928-BB93-71A9-37423D91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2" y="4987064"/>
                <a:ext cx="667191" cy="81283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/>
              <p:nvPr/>
            </p:nvSpPr>
            <p:spPr>
              <a:xfrm>
                <a:off x="8939496" y="498706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6" y="4987064"/>
                <a:ext cx="667191" cy="8128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9F90598-798F-991C-CF8B-6EDF4B7EB8C1}"/>
                  </a:ext>
                </a:extLst>
              </p:cNvPr>
              <p:cNvSpPr/>
              <p:nvPr/>
            </p:nvSpPr>
            <p:spPr>
              <a:xfrm>
                <a:off x="9613470" y="498706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9F90598-798F-991C-CF8B-6EDF4B7E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0" y="4987064"/>
                <a:ext cx="667191" cy="8128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/>
              <p:nvPr/>
            </p:nvSpPr>
            <p:spPr>
              <a:xfrm>
                <a:off x="10287443" y="4987064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3" y="4987064"/>
                <a:ext cx="667191" cy="81283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/>
              <p:nvPr/>
            </p:nvSpPr>
            <p:spPr>
              <a:xfrm>
                <a:off x="6096000" y="4174230"/>
                <a:ext cx="667192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74230"/>
                <a:ext cx="667192" cy="8128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/>
              <p:nvPr/>
            </p:nvSpPr>
            <p:spPr>
              <a:xfrm>
                <a:off x="6096001" y="3361394"/>
                <a:ext cx="667192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361394"/>
                <a:ext cx="667192" cy="81283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/>
              <p:nvPr/>
            </p:nvSpPr>
            <p:spPr>
              <a:xfrm>
                <a:off x="6096000" y="2548559"/>
                <a:ext cx="667192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8559"/>
                <a:ext cx="667192" cy="8128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/>
              <p:nvPr/>
            </p:nvSpPr>
            <p:spPr>
              <a:xfrm>
                <a:off x="6096001" y="4987064"/>
                <a:ext cx="667192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987064"/>
                <a:ext cx="667192" cy="81283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/>
              <p:nvPr/>
            </p:nvSpPr>
            <p:spPr>
              <a:xfrm>
                <a:off x="7115407" y="3797172"/>
                <a:ext cx="63350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07" y="3797172"/>
                <a:ext cx="633508" cy="646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/>
              <p:nvPr/>
            </p:nvSpPr>
            <p:spPr>
              <a:xfrm>
                <a:off x="9344806" y="1680478"/>
                <a:ext cx="537327" cy="923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806" y="1680478"/>
                <a:ext cx="537327" cy="923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/>
              <p:nvPr/>
            </p:nvSpPr>
            <p:spPr>
              <a:xfrm>
                <a:off x="7402216" y="1065204"/>
                <a:ext cx="693395" cy="70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16" y="1065204"/>
                <a:ext cx="693395" cy="707888"/>
              </a:xfrm>
              <a:prstGeom prst="rect">
                <a:avLst/>
              </a:prstGeom>
              <a:blipFill>
                <a:blip r:embed="rId29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/>
              <p:nvPr/>
            </p:nvSpPr>
            <p:spPr>
              <a:xfrm>
                <a:off x="8262080" y="10127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80" y="1012730"/>
                <a:ext cx="667191" cy="81283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EAC7C9-B20E-C7D5-ED04-3727BAB55617}"/>
                  </a:ext>
                </a:extLst>
              </p:cNvPr>
              <p:cNvSpPr/>
              <p:nvPr/>
            </p:nvSpPr>
            <p:spPr>
              <a:xfrm>
                <a:off x="8936054" y="10127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EAC7C9-B20E-C7D5-ED04-3727BAB55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54" y="1012730"/>
                <a:ext cx="667191" cy="81283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/>
              <p:nvPr/>
            </p:nvSpPr>
            <p:spPr>
              <a:xfrm>
                <a:off x="9610028" y="10127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8" y="1012730"/>
                <a:ext cx="667191" cy="81283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36C0D-02D1-0866-7DDD-B7283670159F}"/>
                  </a:ext>
                </a:extLst>
              </p:cNvPr>
              <p:cNvSpPr/>
              <p:nvPr/>
            </p:nvSpPr>
            <p:spPr>
              <a:xfrm>
                <a:off x="10284001" y="1012730"/>
                <a:ext cx="667191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36C0D-02D1-0866-7DDD-B72836701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001" y="1012730"/>
                <a:ext cx="667191" cy="81283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FC5DA25-4B85-9DF7-0239-3305409157AA}"/>
                  </a:ext>
                </a:extLst>
              </p:cNvPr>
              <p:cNvSpPr/>
              <p:nvPr/>
            </p:nvSpPr>
            <p:spPr>
              <a:xfrm>
                <a:off x="6096000" y="4174230"/>
                <a:ext cx="667192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FC5DA25-4B85-9DF7-0239-330540915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74230"/>
                <a:ext cx="667192" cy="8128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17954B2-B4D7-035C-3BC6-F921334FC396}"/>
                  </a:ext>
                </a:extLst>
              </p:cNvPr>
              <p:cNvSpPr/>
              <p:nvPr/>
            </p:nvSpPr>
            <p:spPr>
              <a:xfrm>
                <a:off x="6096001" y="4987064"/>
                <a:ext cx="667192" cy="812837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17954B2-B4D7-035C-3BC6-F921334FC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987064"/>
                <a:ext cx="667192" cy="81283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321297E0-CDC3-3BA3-564D-3CADA72F734A}"/>
              </a:ext>
            </a:extLst>
          </p:cNvPr>
          <p:cNvSpPr/>
          <p:nvPr/>
        </p:nvSpPr>
        <p:spPr>
          <a:xfrm>
            <a:off x="8262080" y="2548558"/>
            <a:ext cx="667191" cy="32513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EA92DC-4D0F-4F69-71DA-D0F7056174E7}"/>
              </a:ext>
            </a:extLst>
          </p:cNvPr>
          <p:cNvSpPr/>
          <p:nvPr/>
        </p:nvSpPr>
        <p:spPr>
          <a:xfrm>
            <a:off x="8267192" y="1012729"/>
            <a:ext cx="662079" cy="8128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71C2DD-045F-C414-2233-42CA75A8CEA6}"/>
              </a:ext>
            </a:extLst>
          </p:cNvPr>
          <p:cNvSpPr/>
          <p:nvPr/>
        </p:nvSpPr>
        <p:spPr>
          <a:xfrm>
            <a:off x="8924159" y="2548558"/>
            <a:ext cx="667191" cy="32513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68C93F-A0A6-C1ED-AFC7-B249B0FFA194}"/>
              </a:ext>
            </a:extLst>
          </p:cNvPr>
          <p:cNvSpPr/>
          <p:nvPr/>
        </p:nvSpPr>
        <p:spPr>
          <a:xfrm>
            <a:off x="8929271" y="1012729"/>
            <a:ext cx="662079" cy="8128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21C8B6-D1AE-8B33-2878-28E2E80C9EBC}"/>
              </a:ext>
            </a:extLst>
          </p:cNvPr>
          <p:cNvSpPr/>
          <p:nvPr/>
        </p:nvSpPr>
        <p:spPr>
          <a:xfrm>
            <a:off x="6098944" y="2548558"/>
            <a:ext cx="667191" cy="32513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BE525-E150-018E-AC57-0AFFA53C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8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mph" presetSubtype="0" fill="remove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mph" presetSubtype="0" fill="remove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mph" presetSubtype="0" fill="remove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mph" presetSubtype="0" fill="remove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mph" presetSubtype="0" fill="remove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3" presetID="22" presetClass="emph" presetSubtype="0" fill="remove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2" grpId="0" animBg="1"/>
      <p:bldP spid="197" grpId="0" animBg="1"/>
      <p:bldP spid="198" grpId="0" animBg="1"/>
      <p:bldP spid="193" grpId="0" animBg="1"/>
      <p:bldP spid="194" grpId="0" animBg="1"/>
      <p:bldP spid="189" grpId="0" animBg="1"/>
      <p:bldP spid="190" grpId="0" animBg="1"/>
      <p:bldP spid="236" grpId="0" animBg="1"/>
      <p:bldP spid="236" grpId="1" animBg="1"/>
      <p:bldP spid="237" grpId="0" animBg="1"/>
      <p:bldP spid="237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5" grpId="0" animBg="1"/>
      <p:bldP spid="95" grpId="1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4ADC12-3A5B-854D-F001-E11A2AF7E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Focus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4ADC12-3A5B-854D-F001-E11A2AF7E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 t="-67619" b="-10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680AEC-663F-1ADC-C15A-42BCC2AB6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if inputs are sparse?</a:t>
            </a:r>
          </a:p>
          <a:p>
            <a:r>
              <a:rPr lang="en-US" dirty="0"/>
              <a:t>Sparsity is connectivity</a:t>
            </a:r>
          </a:p>
          <a:p>
            <a:r>
              <a:rPr lang="en-US" dirty="0"/>
              <a:t>Asymptotic opportunity</a:t>
            </a:r>
          </a:p>
          <a:p>
            <a:pPr lvl="1"/>
            <a:r>
              <a:rPr lang="en-US" dirty="0"/>
              <a:t>Skip multiply by zero</a:t>
            </a:r>
          </a:p>
          <a:p>
            <a:r>
              <a:rPr lang="en-US" dirty="0"/>
              <a:t>New challenges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/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CF1302-F8F4-5A77-6840-21500F33958A}"/>
                  </a:ext>
                </a:extLst>
              </p:cNvPr>
              <p:cNvSpPr/>
              <p:nvPr/>
            </p:nvSpPr>
            <p:spPr>
              <a:xfrm>
                <a:off x="8939497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CF1302-F8F4-5A77-6840-21500F339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4174223"/>
                <a:ext cx="667191" cy="81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/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E216543-04EF-83B0-2984-84EB07CE837F}"/>
                  </a:ext>
                </a:extLst>
              </p:cNvPr>
              <p:cNvSpPr/>
              <p:nvPr/>
            </p:nvSpPr>
            <p:spPr>
              <a:xfrm>
                <a:off x="10287445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E216543-04EF-83B0-2984-84EB07CE8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4174223"/>
                <a:ext cx="667191" cy="8128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/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/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FB0B809-C5AC-082D-A544-9F5FE39CF264}"/>
                  </a:ext>
                </a:extLst>
              </p:cNvPr>
              <p:cNvSpPr/>
              <p:nvPr/>
            </p:nvSpPr>
            <p:spPr>
              <a:xfrm>
                <a:off x="9613471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FB0B809-C5AC-082D-A544-9F5FE39CF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3361388"/>
                <a:ext cx="667191" cy="8128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2ED5703-4766-49AE-2A63-FE5F0318DAF1}"/>
                  </a:ext>
                </a:extLst>
              </p:cNvPr>
              <p:cNvSpPr/>
              <p:nvPr/>
            </p:nvSpPr>
            <p:spPr>
              <a:xfrm>
                <a:off x="10287445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2ED5703-4766-49AE-2A63-FE5F0318D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3361388"/>
                <a:ext cx="667191" cy="8128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/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/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21970CE-B0F5-34A2-0B20-EB718CD0979A}"/>
                  </a:ext>
                </a:extLst>
              </p:cNvPr>
              <p:cNvSpPr/>
              <p:nvPr/>
            </p:nvSpPr>
            <p:spPr>
              <a:xfrm>
                <a:off x="9613471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21970CE-B0F5-34A2-0B20-EB718CD09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2548554"/>
                <a:ext cx="667191" cy="8128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/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45C4D7-F928-BB93-71A9-37423D91AD2F}"/>
                  </a:ext>
                </a:extLst>
              </p:cNvPr>
              <p:cNvSpPr/>
              <p:nvPr/>
            </p:nvSpPr>
            <p:spPr>
              <a:xfrm>
                <a:off x="8265523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545C4D7-F928-BB93-71A9-37423D91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4987057"/>
                <a:ext cx="667191" cy="8128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/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9F90598-798F-991C-CF8B-6EDF4B7EB8C1}"/>
                  </a:ext>
                </a:extLst>
              </p:cNvPr>
              <p:cNvSpPr/>
              <p:nvPr/>
            </p:nvSpPr>
            <p:spPr>
              <a:xfrm>
                <a:off x="9613471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9F90598-798F-991C-CF8B-6EDF4B7E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4987057"/>
                <a:ext cx="667191" cy="8128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/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6285FB7-65ED-BB4F-8066-7907341D24EE}"/>
              </a:ext>
            </a:extLst>
          </p:cNvPr>
          <p:cNvGrpSpPr/>
          <p:nvPr/>
        </p:nvGrpSpPr>
        <p:grpSpPr>
          <a:xfrm>
            <a:off x="6096000" y="2548554"/>
            <a:ext cx="667193" cy="3251339"/>
            <a:chOff x="9435664" y="2254443"/>
            <a:chExt cx="553197" cy="2518069"/>
          </a:xfrm>
          <a:solidFill>
            <a:schemeClr val="accent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D785DF31-38E4-9152-433A-9AC78CE11B01}"/>
                    </a:ext>
                  </a:extLst>
                </p:cNvPr>
                <p:cNvSpPr/>
                <p:nvPr/>
              </p:nvSpPr>
              <p:spPr>
                <a:xfrm>
                  <a:off x="9435664" y="3513477"/>
                  <a:ext cx="553196" cy="629518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D785DF31-38E4-9152-433A-9AC78CE11B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664" y="3513477"/>
                  <a:ext cx="553196" cy="62951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844C054-1914-5832-A866-97B3D876FF3B}"/>
                    </a:ext>
                  </a:extLst>
                </p:cNvPr>
                <p:cNvSpPr/>
                <p:nvPr/>
              </p:nvSpPr>
              <p:spPr>
                <a:xfrm>
                  <a:off x="9435665" y="2883960"/>
                  <a:ext cx="553196" cy="629518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844C054-1914-5832-A866-97B3D876F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665" y="2883960"/>
                  <a:ext cx="553196" cy="62951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3C46519-8432-7E59-5BC1-0372CA557C4B}"/>
                    </a:ext>
                  </a:extLst>
                </p:cNvPr>
                <p:cNvSpPr/>
                <p:nvPr/>
              </p:nvSpPr>
              <p:spPr>
                <a:xfrm>
                  <a:off x="9435664" y="2254443"/>
                  <a:ext cx="553196" cy="629518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3C46519-8432-7E59-5BC1-0372CA557C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664" y="2254443"/>
                  <a:ext cx="553196" cy="6295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876FF475-5EDB-043E-9ED7-DAFE32903CEC}"/>
                    </a:ext>
                  </a:extLst>
                </p:cNvPr>
                <p:cNvSpPr/>
                <p:nvPr/>
              </p:nvSpPr>
              <p:spPr>
                <a:xfrm>
                  <a:off x="9435665" y="4142994"/>
                  <a:ext cx="553196" cy="629518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876FF475-5EDB-043E-9ED7-DAFE32903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665" y="4142994"/>
                  <a:ext cx="553196" cy="6295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/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/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/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blipFill>
                <a:blip r:embed="rId26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/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blipFill>
                <a:blip r:embed="rId2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/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blipFill>
                <a:blip r:embed="rId28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/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EAC7C9-B20E-C7D5-ED04-3727BAB55617}"/>
                  </a:ext>
                </a:extLst>
              </p:cNvPr>
              <p:cNvSpPr/>
              <p:nvPr/>
            </p:nvSpPr>
            <p:spPr>
              <a:xfrm>
                <a:off x="8936055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AEAC7C9-B20E-C7D5-ED04-3727BAB55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55" y="1012726"/>
                <a:ext cx="667191" cy="81283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/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36C0D-02D1-0866-7DDD-B7283670159F}"/>
                  </a:ext>
                </a:extLst>
              </p:cNvPr>
              <p:cNvSpPr/>
              <p:nvPr/>
            </p:nvSpPr>
            <p:spPr>
              <a:xfrm>
                <a:off x="10284003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0D36C0D-02D1-0866-7DDD-B72836701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003" y="1012726"/>
                <a:ext cx="667191" cy="8128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F0E21D7-5FD3-8F8D-6190-39C69623E857}"/>
              </a:ext>
            </a:extLst>
          </p:cNvPr>
          <p:cNvSpPr txBox="1"/>
          <p:nvPr/>
        </p:nvSpPr>
        <p:spPr>
          <a:xfrm>
            <a:off x="8332310" y="20775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5F80A-B335-CC2B-7D00-87650EBB0128}"/>
              </a:ext>
            </a:extLst>
          </p:cNvPr>
          <p:cNvSpPr txBox="1"/>
          <p:nvPr/>
        </p:nvSpPr>
        <p:spPr>
          <a:xfrm>
            <a:off x="8997780" y="20775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🤪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BAE79-C009-1DD3-E94D-87557ACC20FA}"/>
              </a:ext>
            </a:extLst>
          </p:cNvPr>
          <p:cNvSpPr txBox="1"/>
          <p:nvPr/>
        </p:nvSpPr>
        <p:spPr>
          <a:xfrm>
            <a:off x="9691411" y="20775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32C15-4039-F389-BDE8-89839FA27016}"/>
              </a:ext>
            </a:extLst>
          </p:cNvPr>
          <p:cNvSpPr txBox="1"/>
          <p:nvPr/>
        </p:nvSpPr>
        <p:spPr>
          <a:xfrm>
            <a:off x="10345728" y="20827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E5ECB8-C485-BFE7-8B9D-B71FD54E6D7B}"/>
              </a:ext>
            </a:extLst>
          </p:cNvPr>
          <p:cNvSpPr txBox="1"/>
          <p:nvPr/>
        </p:nvSpPr>
        <p:spPr>
          <a:xfrm>
            <a:off x="7677291" y="27529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😁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E26D6B-A6AE-4E49-1AD3-B2EEA7A4CEDF}"/>
              </a:ext>
            </a:extLst>
          </p:cNvPr>
          <p:cNvSpPr txBox="1"/>
          <p:nvPr/>
        </p:nvSpPr>
        <p:spPr>
          <a:xfrm>
            <a:off x="7677291" y="35574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🤪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AFEFE1-0327-E2B6-15EF-23AEE8B59893}"/>
              </a:ext>
            </a:extLst>
          </p:cNvPr>
          <p:cNvSpPr txBox="1"/>
          <p:nvPr/>
        </p:nvSpPr>
        <p:spPr>
          <a:xfrm>
            <a:off x="7677291" y="436199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😍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21F94B-39CA-AA37-03E5-9198FCE87D85}"/>
              </a:ext>
            </a:extLst>
          </p:cNvPr>
          <p:cNvSpPr txBox="1"/>
          <p:nvPr/>
        </p:nvSpPr>
        <p:spPr>
          <a:xfrm>
            <a:off x="7677291" y="516650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EDE7A9D-21F1-4AE8-6F9E-1B65F9761BEA}"/>
                  </a:ext>
                </a:extLst>
              </p:cNvPr>
              <p:cNvSpPr/>
              <p:nvPr/>
            </p:nvSpPr>
            <p:spPr>
              <a:xfrm>
                <a:off x="8936055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EDE7A9D-21F1-4AE8-6F9E-1B65F9761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55" y="4174223"/>
                <a:ext cx="667191" cy="81283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507E86E-4E74-F7E4-CA5D-D9321D10A4C3}"/>
                  </a:ext>
                </a:extLst>
              </p:cNvPr>
              <p:cNvSpPr/>
              <p:nvPr/>
            </p:nvSpPr>
            <p:spPr>
              <a:xfrm>
                <a:off x="10284003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507E86E-4E74-F7E4-CA5D-D9321D10A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003" y="4174223"/>
                <a:ext cx="667191" cy="81283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6C92AC8-320E-E89C-3693-C29B89EA0ADC}"/>
                  </a:ext>
                </a:extLst>
              </p:cNvPr>
              <p:cNvSpPr/>
              <p:nvPr/>
            </p:nvSpPr>
            <p:spPr>
              <a:xfrm>
                <a:off x="9610029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6C92AC8-320E-E89C-3693-C29B89EA0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3361388"/>
                <a:ext cx="667191" cy="8128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21463C8-1358-F64F-2154-F39BBD158543}"/>
                  </a:ext>
                </a:extLst>
              </p:cNvPr>
              <p:cNvSpPr/>
              <p:nvPr/>
            </p:nvSpPr>
            <p:spPr>
              <a:xfrm>
                <a:off x="10284003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21463C8-1358-F64F-2154-F39BBD158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003" y="3361388"/>
                <a:ext cx="667191" cy="81283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876D8DB-3E43-16E0-8BE1-DF62C372E9E3}"/>
                  </a:ext>
                </a:extLst>
              </p:cNvPr>
              <p:cNvSpPr/>
              <p:nvPr/>
            </p:nvSpPr>
            <p:spPr>
              <a:xfrm>
                <a:off x="9610029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876D8DB-3E43-16E0-8BE1-DF62C372E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2548554"/>
                <a:ext cx="667191" cy="8128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E6DD09D-46E3-49D3-D963-DB8F4193CE2E}"/>
                  </a:ext>
                </a:extLst>
              </p:cNvPr>
              <p:cNvSpPr/>
              <p:nvPr/>
            </p:nvSpPr>
            <p:spPr>
              <a:xfrm>
                <a:off x="8262081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E6DD09D-46E3-49D3-D963-DB8F4193C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81" y="4987057"/>
                <a:ext cx="667191" cy="81283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6C48CDB-0000-CA8A-498A-698D9DB40D6B}"/>
                  </a:ext>
                </a:extLst>
              </p:cNvPr>
              <p:cNvSpPr/>
              <p:nvPr/>
            </p:nvSpPr>
            <p:spPr>
              <a:xfrm>
                <a:off x="9610029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6C48CDB-0000-CA8A-498A-698D9DB40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4987057"/>
                <a:ext cx="667191" cy="8128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F6CAA33-FC4C-64E6-1F98-ABA8AC7E4EF4}"/>
                  </a:ext>
                </a:extLst>
              </p:cNvPr>
              <p:cNvSpPr/>
              <p:nvPr/>
            </p:nvSpPr>
            <p:spPr>
              <a:xfrm>
                <a:off x="8936055" y="101272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F6CAA33-FC4C-64E6-1F98-ABA8AC7E4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55" y="1012727"/>
                <a:ext cx="667191" cy="8128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806493F-707B-536D-65C9-07023322197F}"/>
                  </a:ext>
                </a:extLst>
              </p:cNvPr>
              <p:cNvSpPr/>
              <p:nvPr/>
            </p:nvSpPr>
            <p:spPr>
              <a:xfrm>
                <a:off x="10284001" y="1012725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806493F-707B-536D-65C9-070233221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001" y="1012725"/>
                <a:ext cx="667191" cy="81283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667E8-8E83-8FEC-6494-8716A6F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E98E2-DFD0-4295-250B-F55EC71C754D}"/>
              </a:ext>
            </a:extLst>
          </p:cNvPr>
          <p:cNvSpPr/>
          <p:nvPr/>
        </p:nvSpPr>
        <p:spPr>
          <a:xfrm>
            <a:off x="8262081" y="2548554"/>
            <a:ext cx="2695896" cy="32513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283308-F4D9-3ACC-248C-1DF69A516487}"/>
              </a:ext>
            </a:extLst>
          </p:cNvPr>
          <p:cNvSpPr/>
          <p:nvPr/>
        </p:nvSpPr>
        <p:spPr>
          <a:xfrm>
            <a:off x="8263889" y="1018266"/>
            <a:ext cx="2695896" cy="8072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4" grpId="0" animBg="1"/>
      <p:bldP spid="199" grpId="0" animBg="1"/>
      <p:bldP spid="200" grpId="0" animBg="1"/>
      <p:bldP spid="195" grpId="0" animBg="1"/>
      <p:bldP spid="189" grpId="0" animBg="1"/>
      <p:bldP spid="191" grpId="0" animBg="1"/>
      <p:bldP spid="50" grpId="0" animBg="1"/>
      <p:bldP spid="52" grpId="0" animBg="1"/>
      <p:bldP spid="10" grpId="0"/>
      <p:bldP spid="11" grpId="0"/>
      <p:bldP spid="12" grpId="0"/>
      <p:bldP spid="13" grpId="0"/>
      <p:bldP spid="73" grpId="0"/>
      <p:bldP spid="74" grpId="0"/>
      <p:bldP spid="75" grpId="0"/>
      <p:bldP spid="76" grpId="0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DC12-3A5B-854D-F001-E11A2AF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vs. Column Major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680AEC-663F-1ADC-C15A-42BCC2AB6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dense case, doesn’t matter</a:t>
            </a:r>
          </a:p>
          <a:p>
            <a:r>
              <a:rPr lang="en-US" dirty="0"/>
              <a:t>Sparse is different</a:t>
            </a:r>
          </a:p>
          <a:p>
            <a:r>
              <a:rPr lang="en-US" dirty="0"/>
              <a:t>Row major visits everything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/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/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/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/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/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/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/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/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/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/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/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/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/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/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/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/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blipFill>
                <a:blip r:embed="rId18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/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blipFill>
                <a:blip r:embed="rId19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/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blipFill>
                <a:blip r:embed="rId20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/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/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339E0791-DF2B-C24A-F94B-7189A5157F57}"/>
              </a:ext>
            </a:extLst>
          </p:cNvPr>
          <p:cNvSpPr/>
          <p:nvPr/>
        </p:nvSpPr>
        <p:spPr>
          <a:xfrm>
            <a:off x="8262081" y="2548554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B5A59C-BBBA-9042-979D-A3E924196822}"/>
              </a:ext>
            </a:extLst>
          </p:cNvPr>
          <p:cNvSpPr/>
          <p:nvPr/>
        </p:nvSpPr>
        <p:spPr>
          <a:xfrm>
            <a:off x="6098297" y="2548551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123E5C-1A0D-58AA-1F47-CE1D955B68D1}"/>
              </a:ext>
            </a:extLst>
          </p:cNvPr>
          <p:cNvSpPr/>
          <p:nvPr/>
        </p:nvSpPr>
        <p:spPr>
          <a:xfrm>
            <a:off x="8257488" y="3361386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3CEE97-DB60-F645-E3C8-260C18BA0EC9}"/>
              </a:ext>
            </a:extLst>
          </p:cNvPr>
          <p:cNvSpPr/>
          <p:nvPr/>
        </p:nvSpPr>
        <p:spPr>
          <a:xfrm>
            <a:off x="6093704" y="3361383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5C721E-9288-FB83-81D0-757F8C8A1869}"/>
              </a:ext>
            </a:extLst>
          </p:cNvPr>
          <p:cNvSpPr/>
          <p:nvPr/>
        </p:nvSpPr>
        <p:spPr>
          <a:xfrm>
            <a:off x="8260410" y="4173275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EA916E-8DCF-0537-3520-02D3B20752A5}"/>
              </a:ext>
            </a:extLst>
          </p:cNvPr>
          <p:cNvSpPr/>
          <p:nvPr/>
        </p:nvSpPr>
        <p:spPr>
          <a:xfrm>
            <a:off x="6096626" y="4173272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24FF4F-5B4F-9A61-A4D8-BD11E3EDD085}"/>
              </a:ext>
            </a:extLst>
          </p:cNvPr>
          <p:cNvSpPr/>
          <p:nvPr/>
        </p:nvSpPr>
        <p:spPr>
          <a:xfrm>
            <a:off x="8257488" y="4987052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F1C34-118E-CA7F-A8AD-660407DA15BB}"/>
              </a:ext>
            </a:extLst>
          </p:cNvPr>
          <p:cNvSpPr/>
          <p:nvPr/>
        </p:nvSpPr>
        <p:spPr>
          <a:xfrm>
            <a:off x="6093704" y="4987049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9BEB1A-0F45-753E-8803-D535EBEAC5E5}"/>
              </a:ext>
            </a:extLst>
          </p:cNvPr>
          <p:cNvSpPr/>
          <p:nvPr/>
        </p:nvSpPr>
        <p:spPr>
          <a:xfrm>
            <a:off x="8267192" y="1012726"/>
            <a:ext cx="2692555" cy="812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1825B-7AFC-E0F0-1746-2048F6F7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21B2F-D8B4-BDD2-FFF4-741B23759DDA}"/>
              </a:ext>
            </a:extLst>
          </p:cNvPr>
          <p:cNvSpPr txBox="1"/>
          <p:nvPr/>
        </p:nvSpPr>
        <p:spPr>
          <a:xfrm>
            <a:off x="7056325" y="299435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Unnecessary work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78B74-A672-6F21-36D3-7CCE398766AC}"/>
              </a:ext>
            </a:extLst>
          </p:cNvPr>
          <p:cNvSpPr/>
          <p:nvPr/>
        </p:nvSpPr>
        <p:spPr>
          <a:xfrm>
            <a:off x="6690565" y="312985"/>
            <a:ext cx="365760" cy="36933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97F2E1-8CDB-570D-F1A0-17EEDDC7110E}"/>
              </a:ext>
            </a:extLst>
          </p:cNvPr>
          <p:cNvSpPr/>
          <p:nvPr/>
        </p:nvSpPr>
        <p:spPr>
          <a:xfrm>
            <a:off x="8262081" y="2548554"/>
            <a:ext cx="2695896" cy="32513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040EE-201E-25F4-51C9-26BF8D409F48}"/>
              </a:ext>
            </a:extLst>
          </p:cNvPr>
          <p:cNvSpPr/>
          <p:nvPr/>
        </p:nvSpPr>
        <p:spPr>
          <a:xfrm>
            <a:off x="8263889" y="1018266"/>
            <a:ext cx="2695896" cy="8072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3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3" grpId="0" animBg="1"/>
      <p:bldP spid="197" grpId="0" animBg="1"/>
      <p:bldP spid="198" grpId="0" animBg="1"/>
      <p:bldP spid="193" grpId="0" animBg="1"/>
      <p:bldP spid="194" grpId="0" animBg="1"/>
      <p:bldP spid="196" grpId="0" animBg="1"/>
      <p:bldP spid="190" grpId="0" animBg="1"/>
      <p:bldP spid="192" grpId="0" animBg="1"/>
      <p:bldP spid="235" grpId="0" animBg="1"/>
      <p:bldP spid="235" grpId="1" animBg="1"/>
      <p:bldP spid="236" grpId="0" animBg="1"/>
      <p:bldP spid="237" grpId="0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1" grpId="2" animBg="1"/>
      <p:bldP spid="51" grpId="3" animBg="1"/>
      <p:bldP spid="51" grpId="4" animBg="1"/>
      <p:bldP spid="53" grpId="0" animBg="1"/>
      <p:bldP spid="53" grpId="1" animBg="1"/>
      <p:bldP spid="54" grpId="0" animBg="1"/>
      <p:bldP spid="54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DC12-3A5B-854D-F001-E11A2AF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680AEC-663F-1ADC-C15A-42BCC2AB6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dense case, doesn’t matter</a:t>
            </a:r>
          </a:p>
          <a:p>
            <a:r>
              <a:rPr lang="en-US" dirty="0"/>
              <a:t>Sparse is different</a:t>
            </a:r>
          </a:p>
          <a:p>
            <a:r>
              <a:rPr lang="en-US" dirty="0"/>
              <a:t>Row major visits everything</a:t>
            </a:r>
          </a:p>
          <a:p>
            <a:r>
              <a:rPr lang="en-US" dirty="0"/>
              <a:t>Column major is 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/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DAAE94E-2E92-4F51-4AE2-41D1F184A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4174223"/>
                <a:ext cx="667191" cy="812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/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B6D3ED08-075E-138C-C45D-2D0EA4810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471" y="4174223"/>
                <a:ext cx="667191" cy="81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/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08E24CC-17B6-0D9F-EEE7-8B9F1B69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3361388"/>
                <a:ext cx="667191" cy="81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/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E238A7-E05F-996F-8D39-04A35E4FC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3361388"/>
                <a:ext cx="667191" cy="8128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/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8C79B0E6-4B28-5EBA-BF13-BC735978D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23" y="2548554"/>
                <a:ext cx="667191" cy="8128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/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195D09C-1E4A-8537-CD01-C511839F9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2548554"/>
                <a:ext cx="667191" cy="8128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/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8753BE-9F5D-E0DD-AC72-20FB6AFAE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2548554"/>
                <a:ext cx="667191" cy="8128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/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5AA32EB-D8F3-D67D-7FDA-C78F7521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497" y="4987057"/>
                <a:ext cx="667191" cy="8128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/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6F1E2DC-76E2-F6FC-0949-84AA18C06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45" y="4987057"/>
                <a:ext cx="667191" cy="8128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/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D785DF31-38E4-9152-433A-9AC78CE11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74223"/>
                <a:ext cx="667192" cy="8128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/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844C054-1914-5832-A866-97B3D876F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361388"/>
                <a:ext cx="667192" cy="8128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/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3C46519-8432-7E59-5BC1-0372CA557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8554"/>
                <a:ext cx="667192" cy="8128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/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76FF475-5EDB-043E-9ED7-DAFE32903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987057"/>
                <a:ext cx="667192" cy="8128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/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6481FA6-D03C-B0B7-98A8-3FF4AB93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07" y="3797166"/>
                <a:ext cx="633508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/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CD8E12B-63DD-A62E-0CF8-AF0AED8E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807" y="1680473"/>
                <a:ext cx="537327" cy="9233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/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87874379-FE09-63F7-5477-E0B409FA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82" y="6150113"/>
                <a:ext cx="650499" cy="707887"/>
              </a:xfrm>
              <a:prstGeom prst="rect">
                <a:avLst/>
              </a:prstGeom>
              <a:blipFill>
                <a:blip r:embed="rId18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/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E29255AE-73FF-7FF4-85BB-849DCC8DF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5" y="6150112"/>
                <a:ext cx="597920" cy="707887"/>
              </a:xfrm>
              <a:prstGeom prst="rect">
                <a:avLst/>
              </a:prstGeom>
              <a:blipFill>
                <a:blip r:embed="rId19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/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BD6E43A8-C32E-6F50-2328-ED6C16D7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17" y="1065200"/>
                <a:ext cx="693395" cy="707887"/>
              </a:xfrm>
              <a:prstGeom prst="rect">
                <a:avLst/>
              </a:prstGeom>
              <a:blipFill>
                <a:blip r:embed="rId20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/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401EDC-D49E-4C1A-8CFF-D6C580719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081" y="1012726"/>
                <a:ext cx="667191" cy="8128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/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37E8974-97F6-5257-769B-4A031E0F3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029" y="1012726"/>
                <a:ext cx="667191" cy="8128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339E0791-DF2B-C24A-F94B-7189A5157F57}"/>
              </a:ext>
            </a:extLst>
          </p:cNvPr>
          <p:cNvSpPr/>
          <p:nvPr/>
        </p:nvSpPr>
        <p:spPr>
          <a:xfrm>
            <a:off x="8262081" y="2548553"/>
            <a:ext cx="667191" cy="3251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B5A59C-BBBA-9042-979D-A3E924196822}"/>
              </a:ext>
            </a:extLst>
          </p:cNvPr>
          <p:cNvSpPr/>
          <p:nvPr/>
        </p:nvSpPr>
        <p:spPr>
          <a:xfrm>
            <a:off x="8258639" y="1012726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FFB240-2F73-F427-4B59-86F7C6839615}"/>
              </a:ext>
            </a:extLst>
          </p:cNvPr>
          <p:cNvSpPr/>
          <p:nvPr/>
        </p:nvSpPr>
        <p:spPr>
          <a:xfrm>
            <a:off x="9613471" y="2548553"/>
            <a:ext cx="667191" cy="3251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817459-AF08-676A-7BF4-264EE534E6B0}"/>
              </a:ext>
            </a:extLst>
          </p:cNvPr>
          <p:cNvSpPr/>
          <p:nvPr/>
        </p:nvSpPr>
        <p:spPr>
          <a:xfrm>
            <a:off x="9610029" y="1012726"/>
            <a:ext cx="667191" cy="812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72DE1-3C59-3902-F1CB-2BEFE84E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AA65-6CC3-1E45-BE17-E6FD1C3A7E30}" type="slidenum">
              <a:rPr lang="en-US" smtClean="0"/>
              <a:t>9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45E3A-9D3D-9B49-403D-8F57A7AE27F9}"/>
              </a:ext>
            </a:extLst>
          </p:cNvPr>
          <p:cNvSpPr txBox="1"/>
          <p:nvPr/>
        </p:nvSpPr>
        <p:spPr>
          <a:xfrm>
            <a:off x="7056325" y="299435"/>
            <a:ext cx="19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Unnecessary work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AACD2C-B194-F5AD-4642-20423DD1B039}"/>
              </a:ext>
            </a:extLst>
          </p:cNvPr>
          <p:cNvSpPr/>
          <p:nvPr/>
        </p:nvSpPr>
        <p:spPr>
          <a:xfrm>
            <a:off x="6690565" y="312985"/>
            <a:ext cx="365760" cy="36933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E1D16-F230-54AE-98CE-1C93BCCAE791}"/>
                  </a:ext>
                </a:extLst>
              </p:cNvPr>
              <p:cNvSpPr/>
              <p:nvPr/>
            </p:nvSpPr>
            <p:spPr>
              <a:xfrm>
                <a:off x="2822095" y="5736526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8E1D16-F230-54AE-98CE-1C93BCCAE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95" y="5736526"/>
                <a:ext cx="421064" cy="3771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3811D9-3846-8F85-EE04-EEBC0291E6DD}"/>
                  </a:ext>
                </a:extLst>
              </p:cNvPr>
              <p:cNvSpPr/>
              <p:nvPr/>
            </p:nvSpPr>
            <p:spPr>
              <a:xfrm>
                <a:off x="3672785" y="5736526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3811D9-3846-8F85-EE04-EEBC0291E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85" y="5736526"/>
                <a:ext cx="421064" cy="3771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D6F370-A9E5-1360-1E82-AD7D40B3B4BC}"/>
                  </a:ext>
                </a:extLst>
              </p:cNvPr>
              <p:cNvSpPr/>
              <p:nvPr/>
            </p:nvSpPr>
            <p:spPr>
              <a:xfrm>
                <a:off x="2822095" y="5359383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D6F370-A9E5-1360-1E82-AD7D40B3B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95" y="5359383"/>
                <a:ext cx="421064" cy="3771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7DC77D-7B15-FE79-3E67-501E91640E0A}"/>
                  </a:ext>
                </a:extLst>
              </p:cNvPr>
              <p:cNvSpPr/>
              <p:nvPr/>
            </p:nvSpPr>
            <p:spPr>
              <a:xfrm>
                <a:off x="3247440" y="5359383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7DC77D-7B15-FE79-3E67-501E9164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40" y="5359383"/>
                <a:ext cx="421064" cy="3771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DE96DCF-40F7-D913-42A9-9C579DD280CD}"/>
                  </a:ext>
                </a:extLst>
              </p:cNvPr>
              <p:cNvSpPr/>
              <p:nvPr/>
            </p:nvSpPr>
            <p:spPr>
              <a:xfrm>
                <a:off x="2822095" y="4982240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DE96DCF-40F7-D913-42A9-9C579DD28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95" y="4982240"/>
                <a:ext cx="421064" cy="3771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4FA19C-D7AA-1B05-8E95-86B4BCF7D474}"/>
                  </a:ext>
                </a:extLst>
              </p:cNvPr>
              <p:cNvSpPr/>
              <p:nvPr/>
            </p:nvSpPr>
            <p:spPr>
              <a:xfrm>
                <a:off x="3247440" y="4982240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64FA19C-D7AA-1B05-8E95-86B4BCF7D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40" y="4982240"/>
                <a:ext cx="421064" cy="3771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71E56A8-0BCE-0E21-BE69-FE769BABBB7B}"/>
                  </a:ext>
                </a:extLst>
              </p:cNvPr>
              <p:cNvSpPr/>
              <p:nvPr/>
            </p:nvSpPr>
            <p:spPr>
              <a:xfrm>
                <a:off x="4098130" y="4982240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71E56A8-0BCE-0E21-BE69-FE769BABB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30" y="4982240"/>
                <a:ext cx="421064" cy="3771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79D8C5-1404-AA96-02D2-683CADCAC61E}"/>
                  </a:ext>
                </a:extLst>
              </p:cNvPr>
              <p:cNvSpPr/>
              <p:nvPr/>
            </p:nvSpPr>
            <p:spPr>
              <a:xfrm>
                <a:off x="3247440" y="6113669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79D8C5-1404-AA96-02D2-683CADCAC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40" y="6113669"/>
                <a:ext cx="421064" cy="3771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27F547-BFAB-682B-65BA-2C1BCAEFF859}"/>
                  </a:ext>
                </a:extLst>
              </p:cNvPr>
              <p:cNvSpPr/>
              <p:nvPr/>
            </p:nvSpPr>
            <p:spPr>
              <a:xfrm>
                <a:off x="4098130" y="6113669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27F547-BFAB-682B-65BA-2C1BCAEFF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30" y="6113669"/>
                <a:ext cx="421064" cy="3771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8DCBD03-EC16-BED0-D7A5-6AD7EB88A431}"/>
                  </a:ext>
                </a:extLst>
              </p:cNvPr>
              <p:cNvSpPr/>
              <p:nvPr/>
            </p:nvSpPr>
            <p:spPr>
              <a:xfrm>
                <a:off x="1452909" y="5736526"/>
                <a:ext cx="421065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8DCBD03-EC16-BED0-D7A5-6AD7EB88A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09" y="5736526"/>
                <a:ext cx="421065" cy="3771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267FAB3-4ADB-0D64-E241-951C8FADA2C6}"/>
                  </a:ext>
                </a:extLst>
              </p:cNvPr>
              <p:cNvSpPr/>
              <p:nvPr/>
            </p:nvSpPr>
            <p:spPr>
              <a:xfrm>
                <a:off x="1452910" y="5359383"/>
                <a:ext cx="421065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267FAB3-4ADB-0D64-E241-951C8FADA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10" y="5359383"/>
                <a:ext cx="421065" cy="3771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13DF99E-CF2B-9200-AD48-C186EB836B0C}"/>
                  </a:ext>
                </a:extLst>
              </p:cNvPr>
              <p:cNvSpPr/>
              <p:nvPr/>
            </p:nvSpPr>
            <p:spPr>
              <a:xfrm>
                <a:off x="1452909" y="4982240"/>
                <a:ext cx="421065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13DF99E-CF2B-9200-AD48-C186EB836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09" y="4982240"/>
                <a:ext cx="421065" cy="3771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9138D56-CD4A-604D-304C-E32E41493B47}"/>
                  </a:ext>
                </a:extLst>
              </p:cNvPr>
              <p:cNvSpPr/>
              <p:nvPr/>
            </p:nvSpPr>
            <p:spPr>
              <a:xfrm>
                <a:off x="1452910" y="6113669"/>
                <a:ext cx="421065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9138D56-CD4A-604D-304C-E32E41493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10" y="6113669"/>
                <a:ext cx="421065" cy="3771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62B256-E999-8303-E0E0-8F8EB3B4F45B}"/>
                  </a:ext>
                </a:extLst>
              </p:cNvPr>
              <p:cNvSpPr txBox="1"/>
              <p:nvPr/>
            </p:nvSpPr>
            <p:spPr>
              <a:xfrm>
                <a:off x="2096257" y="556157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62B256-E999-8303-E0E0-8F8EB3B4F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7" y="5561578"/>
                <a:ext cx="482824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7E7487-5ADF-2A92-E327-F4E46AB74D7B}"/>
                  </a:ext>
                </a:extLst>
              </p:cNvPr>
              <p:cNvSpPr txBox="1"/>
              <p:nvPr/>
            </p:nvSpPr>
            <p:spPr>
              <a:xfrm>
                <a:off x="3488505" y="4543127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7E7487-5ADF-2A92-E327-F4E46AB7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5" y="4543127"/>
                <a:ext cx="36740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CE944A5-3DD8-42E0-1B10-89C810DFE1D4}"/>
                  </a:ext>
                </a:extLst>
              </p:cNvPr>
              <p:cNvSpPr/>
              <p:nvPr/>
            </p:nvSpPr>
            <p:spPr>
              <a:xfrm>
                <a:off x="2819923" y="4269639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CE944A5-3DD8-42E0-1B10-89C810DFE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923" y="4269639"/>
                <a:ext cx="421064" cy="3771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61D3CD-30E1-14B9-1681-4432DD9B3FD3}"/>
                  </a:ext>
                </a:extLst>
              </p:cNvPr>
              <p:cNvSpPr/>
              <p:nvPr/>
            </p:nvSpPr>
            <p:spPr>
              <a:xfrm>
                <a:off x="3670613" y="4269639"/>
                <a:ext cx="421064" cy="377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61D3CD-30E1-14B9-1681-4432DD9B3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13" y="4269639"/>
                <a:ext cx="421064" cy="37714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C9BDF208-23BA-9657-983C-76541BDE3AEA}"/>
              </a:ext>
            </a:extLst>
          </p:cNvPr>
          <p:cNvSpPr/>
          <p:nvPr/>
        </p:nvSpPr>
        <p:spPr>
          <a:xfrm>
            <a:off x="8262081" y="2548554"/>
            <a:ext cx="2695896" cy="32513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62C335-3FDB-7D0D-5504-4DB27FA5626D}"/>
              </a:ext>
            </a:extLst>
          </p:cNvPr>
          <p:cNvSpPr/>
          <p:nvPr/>
        </p:nvSpPr>
        <p:spPr>
          <a:xfrm>
            <a:off x="8263889" y="1018266"/>
            <a:ext cx="2695896" cy="8072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21049C-5D21-8FBD-8F94-F49C05531184}"/>
              </a:ext>
            </a:extLst>
          </p:cNvPr>
          <p:cNvSpPr/>
          <p:nvPr/>
        </p:nvSpPr>
        <p:spPr>
          <a:xfrm>
            <a:off x="2819923" y="4982240"/>
            <a:ext cx="1699271" cy="15085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95A7FD-603C-22AC-F5FD-B26EED1E5BD7}"/>
              </a:ext>
            </a:extLst>
          </p:cNvPr>
          <p:cNvSpPr/>
          <p:nvPr/>
        </p:nvSpPr>
        <p:spPr>
          <a:xfrm>
            <a:off x="2819923" y="4269640"/>
            <a:ext cx="1699271" cy="3771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mph" presetSubtype="0" fill="remove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mph" presetSubtype="0" fill="remove" grpId="2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3" grpId="0" animBg="1"/>
      <p:bldP spid="197" grpId="0" animBg="1"/>
      <p:bldP spid="193" grpId="0" animBg="1"/>
      <p:bldP spid="235" grpId="0" animBg="1"/>
      <p:bldP spid="235" grpId="1" animBg="1"/>
      <p:bldP spid="236" grpId="0" animBg="1"/>
      <p:bldP spid="237" grpId="0" animBg="1"/>
      <p:bldP spid="49" grpId="0" animBg="1"/>
      <p:bldP spid="49" grpId="1" animBg="1"/>
      <p:bldP spid="49" grpId="2" animBg="1"/>
      <p:bldP spid="51" grpId="0" animBg="1"/>
      <p:bldP spid="53" grpId="0" animBg="1"/>
      <p:bldP spid="53" grpId="1" animBg="1"/>
      <p:bldP spid="54" grpId="0" animBg="1"/>
      <p:bldP spid="54" grpId="1" animBg="1"/>
      <p:bldP spid="57" grpId="0" animBg="1"/>
      <p:bldP spid="57" grpId="1" animBg="1"/>
      <p:bldP spid="58" grpId="0" animBg="1"/>
      <p:bldP spid="58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/>
      <p:bldP spid="46" grpId="0"/>
      <p:bldP spid="52" grpId="0" animBg="1"/>
      <p:bldP spid="52" grpId="1" animBg="1"/>
      <p:bldP spid="55" grpId="0" animBg="1"/>
      <p:bldP spid="55" grpId="1" animBg="1"/>
      <p:bldP spid="56" grpId="0" animBg="1"/>
      <p:bldP spid="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2282</Words>
  <Application>Microsoft Macintosh PowerPoint</Application>
  <PresentationFormat>Widescreen</PresentationFormat>
  <Paragraphs>894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Autoscheduling for Sparse Tensor Algebra with an Asymptotic Cost Model</vt:lpstr>
      <vt:lpstr>Same expression, different cost</vt:lpstr>
      <vt:lpstr>Same expression, different cost</vt:lpstr>
      <vt:lpstr>Same expression, different cost</vt:lpstr>
      <vt:lpstr>Focus on a_i  =∑_j▒〖B_ij w_j 〗</vt:lpstr>
      <vt:lpstr>Focus on a_i  =∑_j▒〖B_ij w_j 〗</vt:lpstr>
      <vt:lpstr>Focus on a_i  =∑_j▒〖B_ij w_j 〗</vt:lpstr>
      <vt:lpstr>Row vs. Column Major</vt:lpstr>
      <vt:lpstr>Column Major</vt:lpstr>
      <vt:lpstr>Sparse Asymptotic Tradeoffs</vt:lpstr>
      <vt:lpstr>Compilers to the rescue! Almost…</vt:lpstr>
      <vt:lpstr>Compilers to the rescue! Almost…</vt:lpstr>
      <vt:lpstr>Compilers to the rescue! Almost…</vt:lpstr>
      <vt:lpstr>Compilers to the rescue! Almost…</vt:lpstr>
      <vt:lpstr>Model program runtime symbolically</vt:lpstr>
      <vt:lpstr>Symbolic set containment implies asymptotic domination</vt:lpstr>
      <vt:lpstr>Our  Autoscheduler</vt:lpstr>
      <vt:lpstr>Sampled Dense-Dense Matrix Multiply (SDDMM)</vt:lpstr>
      <vt:lpstr>Sampled Dense-Dense Matrix Multiply (SDDMM)</vt:lpstr>
      <vt:lpstr>Sparse-Sparse Matrix Multiply</vt:lpstr>
      <vt:lpstr>Sparse-Sparse Matrix Multiply</vt:lpstr>
      <vt:lpstr>Empirical Performance Improvements</vt:lpstr>
      <vt:lpstr>Conclusion</vt:lpstr>
      <vt:lpstr>Frontier Size Reduction</vt:lpstr>
      <vt:lpstr>Sparse Tensor Kernels are Usually Small</vt:lpstr>
      <vt:lpstr>Sparse Tensors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Autoscheduling for Sparse Tensor Algebra with an Asymptotic Cost Model</dc:title>
  <dc:creator>peter ahrens</dc:creator>
  <cp:lastModifiedBy>peter ahrens</cp:lastModifiedBy>
  <cp:revision>53</cp:revision>
  <dcterms:created xsi:type="dcterms:W3CDTF">2022-06-01T15:21:01Z</dcterms:created>
  <dcterms:modified xsi:type="dcterms:W3CDTF">2022-06-15T22:27:40Z</dcterms:modified>
</cp:coreProperties>
</file>