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8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4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ECAF-9185-204D-BC77-7F654E1A483E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F783-C259-C341-8D57-5271FEB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2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6" y="2080467"/>
            <a:ext cx="1679448" cy="3550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3092" y="1052657"/>
            <a:ext cx="8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3092" y="2833465"/>
            <a:ext cx="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</a:p>
          <a:p>
            <a:r>
              <a:rPr lang="en-US" dirty="0" smtClean="0"/>
              <a:t>“MIT”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6018" y="4111769"/>
            <a:ext cx="9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427" y="3788603"/>
            <a:ext cx="9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</a:p>
          <a:p>
            <a:r>
              <a:rPr lang="en-US" dirty="0" smtClean="0"/>
              <a:t>“42.36”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3427" y="4902124"/>
            <a:ext cx="112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</a:p>
          <a:p>
            <a:r>
              <a:rPr lang="en-US" dirty="0" smtClean="0"/>
              <a:t>“-71.09”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30942" y="1510333"/>
            <a:ext cx="1262150" cy="116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2383342" y="3156631"/>
            <a:ext cx="1109750" cy="31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30942" y="3788603"/>
            <a:ext cx="1262150" cy="765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4751572" y="4111769"/>
            <a:ext cx="1081855" cy="3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4751572" y="4758100"/>
            <a:ext cx="1081855" cy="46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8" y="4481101"/>
            <a:ext cx="958984" cy="8732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47718" y="180415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0284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6" y="2080467"/>
            <a:ext cx="1679448" cy="3550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3092" y="1052657"/>
            <a:ext cx="8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3092" y="2833465"/>
            <a:ext cx="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</a:p>
          <a:p>
            <a:r>
              <a:rPr lang="en-US" dirty="0" smtClean="0"/>
              <a:t>“MIT”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3427" y="3788603"/>
            <a:ext cx="9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</a:p>
          <a:p>
            <a:r>
              <a:rPr lang="en-US" dirty="0" smtClean="0"/>
              <a:t>“42.36”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3427" y="4902124"/>
            <a:ext cx="112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</a:p>
          <a:p>
            <a:r>
              <a:rPr lang="en-US" dirty="0" smtClean="0"/>
              <a:t>“-71.09”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30942" y="1510333"/>
            <a:ext cx="1262150" cy="116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2383342" y="3156631"/>
            <a:ext cx="1109750" cy="31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30942" y="3788603"/>
            <a:ext cx="1262150" cy="765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4751572" y="4111769"/>
            <a:ext cx="1081855" cy="3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4751572" y="4758100"/>
            <a:ext cx="1081855" cy="46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9194608">
            <a:off x="2269048" y="1827149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3342" y="2815898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801916">
            <a:off x="2295486" y="3788603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6018" y="4111769"/>
            <a:ext cx="9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8" y="4481101"/>
            <a:ext cx="958984" cy="87328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47718" y="180415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6291" y="554845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24563" y="16194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346" y="342158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6018" y="54467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0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6" y="2080467"/>
            <a:ext cx="1679448" cy="3550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3092" y="1052657"/>
            <a:ext cx="8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3092" y="2833465"/>
            <a:ext cx="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</a:p>
          <a:p>
            <a:r>
              <a:rPr lang="en-US" dirty="0" smtClean="0"/>
              <a:t>“MIT”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3427" y="3788603"/>
            <a:ext cx="9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</a:p>
          <a:p>
            <a:r>
              <a:rPr lang="en-US" dirty="0" smtClean="0"/>
              <a:t>“42.36”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3427" y="4902124"/>
            <a:ext cx="112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</a:p>
          <a:p>
            <a:r>
              <a:rPr lang="en-US" dirty="0" smtClean="0"/>
              <a:t>“-71.09”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30942" y="1510333"/>
            <a:ext cx="1262150" cy="116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2383342" y="3156631"/>
            <a:ext cx="1109750" cy="31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30942" y="3788603"/>
            <a:ext cx="1262150" cy="765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4751572" y="4111769"/>
            <a:ext cx="1081855" cy="3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4751572" y="4758100"/>
            <a:ext cx="1081855" cy="46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595475">
            <a:off x="4662562" y="4030081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257174">
            <a:off x="4887107" y="4677162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6018" y="4111769"/>
            <a:ext cx="9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8" y="4481101"/>
            <a:ext cx="958984" cy="87328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47718" y="180415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6018" y="544672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6421" y="43518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6421" y="54467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4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6" y="2080467"/>
            <a:ext cx="1679448" cy="3550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3092" y="1052657"/>
            <a:ext cx="82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3092" y="2833465"/>
            <a:ext cx="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</a:t>
            </a:r>
          </a:p>
          <a:p>
            <a:r>
              <a:rPr lang="en-US" dirty="0" smtClean="0"/>
              <a:t>“MIT”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3427" y="3788603"/>
            <a:ext cx="9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</a:p>
          <a:p>
            <a:r>
              <a:rPr lang="en-US" dirty="0" smtClean="0"/>
              <a:t>“42.36”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3427" y="4902124"/>
            <a:ext cx="112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</a:p>
          <a:p>
            <a:r>
              <a:rPr lang="en-US" dirty="0" smtClean="0"/>
              <a:t>“-71.09”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30942" y="1510333"/>
            <a:ext cx="1262150" cy="116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2383342" y="3156631"/>
            <a:ext cx="1109750" cy="31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30942" y="3788603"/>
            <a:ext cx="1262150" cy="765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4751572" y="4111769"/>
            <a:ext cx="1081855" cy="3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4751572" y="4758100"/>
            <a:ext cx="1081855" cy="46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3307" y="881028"/>
            <a:ext cx="7550879" cy="55722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30170" y="3581321"/>
            <a:ext cx="3574521" cy="25135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9194608">
            <a:off x="2269048" y="1827149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3342" y="2815898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801916">
            <a:off x="2295486" y="3788603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0595475">
            <a:off x="4662562" y="4030081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257174">
            <a:off x="4887107" y="4677162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6018" y="4111769"/>
            <a:ext cx="9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8" y="4481101"/>
            <a:ext cx="958984" cy="8732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47718" y="180415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475" y="523137"/>
            <a:ext cx="1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LinkedDataForm1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35791" y="3192645"/>
            <a:ext cx="1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LinkedDataForm2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26421" y="43518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4466" y="55484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6018" y="54467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7716" y="29719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1956" y="117710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1657" y="56154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75943" y="573348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6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</Words>
  <Application>Microsoft Macintosh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DIG, CSAIL, 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Oshani Seneviratne</dc:creator>
  <cp:lastModifiedBy>Oshani Seneviratne</cp:lastModifiedBy>
  <cp:revision>2</cp:revision>
  <dcterms:created xsi:type="dcterms:W3CDTF">2014-06-18T22:02:51Z</dcterms:created>
  <dcterms:modified xsi:type="dcterms:W3CDTF">2014-06-18T22:23:07Z</dcterms:modified>
</cp:coreProperties>
</file>