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F3E6-494C-45C5-BCEB-111FEF036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815FF-6240-4446-970F-3DD0A6027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5E34E-A976-4AFD-A016-52D2C154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DAF4-036D-41E0-9DAF-E9BDDC6065A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ECE86-8B1B-4767-884A-2123D7F6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4831F-303A-442E-88F9-A6728ACB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EDE4-3E33-4B34-BBEA-EDD907ED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2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5A6F-6D66-412D-AC83-AC329EA0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45BF1-1E11-4B90-8531-B9D81EA6C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1687-78EB-43D2-81D0-4A421F2D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DAF4-036D-41E0-9DAF-E9BDDC6065A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F3D78-2922-4426-A80B-AA197B77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0A25-1ED9-49D2-937F-98B77C76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EDE4-3E33-4B34-BBEA-EDD907ED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3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D3449-44F2-480F-9CFE-C8ACE08EB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F25FC-DC64-440E-9741-8CB2EA210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115DA-8A2A-46FA-919B-FEB211C2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DAF4-036D-41E0-9DAF-E9BDDC6065A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4192-52D5-4E36-827A-2AF14CE3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BBC15-88C8-497B-AD16-E65CFEDE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EDE4-3E33-4B34-BBEA-EDD907ED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9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3F49-9653-49D6-B2F6-825E8926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B1F9-C44D-4B7A-A98B-ECA3A9745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01907-33AE-46FB-998A-373952FD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DAF4-036D-41E0-9DAF-E9BDDC6065A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9048-C1BC-4C44-8115-98D961CE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4F771-8DDB-4817-A957-B0BA7DB7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EDE4-3E33-4B34-BBEA-EDD907ED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4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CB21-7FDC-4919-8CED-7AE777B7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7410E-94BC-4A51-A4F2-0E4490AF3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2D8DA-E3F7-4F73-972E-4AD0BF13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DAF4-036D-41E0-9DAF-E9BDDC6065A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E73FB-630C-4DB4-8C87-CD28A2E3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04D31-B818-4692-84FD-8FCADF8D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EDE4-3E33-4B34-BBEA-EDD907ED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1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66F2-E80A-408B-9716-CACB60BC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45A1-8984-4A30-A0F8-4C792F73C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AE2B4-5F1C-4C0B-984B-E97564039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F354-AC88-4361-A5F2-52764F78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DAF4-036D-41E0-9DAF-E9BDDC6065A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63F91-5C65-407D-A461-D050C2A5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41C56-B74B-4737-89D7-0C53AEC3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EDE4-3E33-4B34-BBEA-EDD907ED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5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FCD5-281D-4430-BF7F-2E51E707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4956D-6AEB-4266-ADBB-18EBF3C2C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7C457-4F36-4678-BF20-FD2B4A4C8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FAF89-D13A-43F9-B05B-3123F000E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28ED9-CE01-4EC4-A240-DBDC08DE0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28761-E3FB-4FC8-9D22-4EFBE426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DAF4-036D-41E0-9DAF-E9BDDC6065A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90B5A-6228-4DDD-8E08-4D247D23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F233F-07DD-450F-B498-3D2E4478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EDE4-3E33-4B34-BBEA-EDD907ED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6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E5AB-E692-4452-B98F-63C1D0EB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FEAF5-0A0C-4AC5-B458-669895D3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DAF4-036D-41E0-9DAF-E9BDDC6065A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A7C88-5851-4FB8-99E0-7AD8770B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93CB8-0547-4BA3-BE16-7A72E1A5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EDE4-3E33-4B34-BBEA-EDD907ED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3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6B87B-5EB4-45C8-B7BB-7F04B70B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DAF4-036D-41E0-9DAF-E9BDDC6065A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9360F-296E-434A-AD1B-C8141D62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B228A-F5A8-44C2-9BB2-F0AC89D0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EDE4-3E33-4B34-BBEA-EDD907ED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6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CA98-3998-4774-960F-3F4D2993C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7E1C-5C4A-44A2-85A5-FC457640D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07D29-661E-41B5-9609-6B7AB7E8B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F3B7D-28A3-47AB-A98B-AEC36721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DAF4-036D-41E0-9DAF-E9BDDC6065A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C236F-0A56-44E1-B0F6-25C8F888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76263-DFF3-48F0-9029-924EB625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EDE4-3E33-4B34-BBEA-EDD907ED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7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D9EA-E782-4F2A-8266-A11C8279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8F5D0-502F-4570-B76C-356D83EFD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D50D6-304D-4D45-8911-C238C6811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3D255-4ED4-4312-899B-DC983C44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DAF4-036D-41E0-9DAF-E9BDDC6065A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495E7-E46A-4685-86E5-F17FF764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A7576-12CF-4839-AA05-B4F237A4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EDE4-3E33-4B34-BBEA-EDD907ED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DCD85-A64E-4514-994B-E6D44029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D9E5E-2A62-4CC6-A5F9-4C21C75B6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8CAF8-62BD-417E-BDC5-EEDB95A4B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1DAF4-036D-41E0-9DAF-E9BDDC6065A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49A5D-496C-438E-8095-DDFDC67AD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35C0-92FA-4858-BC74-310226500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EDE4-3E33-4B34-BBEA-EDD907ED9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F57627-B94D-4F48-ABEC-9E0A710621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2" r="19190" b="48366"/>
          <a:stretch/>
        </p:blipFill>
        <p:spPr>
          <a:xfrm>
            <a:off x="4629150" y="1028700"/>
            <a:ext cx="3114675" cy="3009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B19811D-3F99-4EF5-9D54-5AC6CF752D43}"/>
              </a:ext>
            </a:extLst>
          </p:cNvPr>
          <p:cNvSpPr/>
          <p:nvPr/>
        </p:nvSpPr>
        <p:spPr>
          <a:xfrm>
            <a:off x="3394779" y="2613729"/>
            <a:ext cx="2675432" cy="2675432"/>
          </a:xfrm>
          <a:prstGeom prst="ellipse">
            <a:avLst/>
          </a:prstGeom>
          <a:noFill/>
          <a:ln w="381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AA2C8-87F0-4235-92CF-5C44F2835A5F}"/>
              </a:ext>
            </a:extLst>
          </p:cNvPr>
          <p:cNvSpPr txBox="1"/>
          <p:nvPr/>
        </p:nvSpPr>
        <p:spPr>
          <a:xfrm>
            <a:off x="6070211" y="356306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Angle Cut</a:t>
            </a:r>
          </a:p>
        </p:txBody>
      </p:sp>
    </p:spTree>
    <p:extLst>
      <p:ext uri="{BB962C8B-B14F-4D97-AF65-F5344CB8AC3E}">
        <p14:creationId xmlns:p14="http://schemas.microsoft.com/office/powerpoint/2010/main" val="339768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Chance, Zachary - 0336 - MITLL</dc:creator>
  <cp:lastModifiedBy>Chance, Zachary - 0336 - MITLL</cp:lastModifiedBy>
  <cp:revision>1</cp:revision>
  <dcterms:created xsi:type="dcterms:W3CDTF">2021-06-02T22:02:23Z</dcterms:created>
  <dcterms:modified xsi:type="dcterms:W3CDTF">2021-06-02T22:07:39Z</dcterms:modified>
</cp:coreProperties>
</file>