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8874-A69A-4E3B-9CEA-80BA59386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E0D31-BE9A-4F70-905D-10D4A3963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3176-E9D4-47A6-B105-4A3F8678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5A69-4D2A-468E-BA5C-FBB89B0DD01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81FF1-5257-47DF-96F7-54807809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813D-263B-48D6-BD2D-CC6BDDBA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B3F2-6BAC-4288-9641-833CF94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1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561D-C62F-4FEF-AF6A-597D2465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DFD24-4949-42CF-BE7C-E7A2E424C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52727-F743-465D-8B8D-BC06862D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5A69-4D2A-468E-BA5C-FBB89B0DD01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A8CEC-3538-4E5C-BA08-EB6D6561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2AA32-F895-46EE-AA64-6132547E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B3F2-6BAC-4288-9641-833CF94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9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E150D-F2F6-444F-862A-DADEE8133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B1DF4-5294-427F-B12F-90E9819D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E8227-5566-40DB-AB0D-4229ED82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5A69-4D2A-468E-BA5C-FBB89B0DD01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8BC3-23BC-44D3-ACC5-48EA590E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B357-0D02-4CCB-8243-A8CF1B42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B3F2-6BAC-4288-9641-833CF94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6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C666-1500-4FDD-96A2-90EBE24B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D7C8-DA2E-41E1-9D36-6423E917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22D50-BF73-4E19-9DD7-2C7DA5E2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5A69-4D2A-468E-BA5C-FBB89B0DD01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B20B-D729-4D34-BE4B-1E43A3D3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0BEB6-3ECC-4309-9E78-B174236B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B3F2-6BAC-4288-9641-833CF94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C222-0513-4755-B4FA-65B38D03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72A25-57F7-4741-912B-C2CB61DD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AB6E7-EF44-4057-BFBF-4E8C417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5A69-4D2A-468E-BA5C-FBB89B0DD01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EC44F-A8F2-440F-9366-1CE35A25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4F5D7-2FFC-497C-BB51-AAD3C5B6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B3F2-6BAC-4288-9641-833CF94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7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2D46-297A-46E9-9519-E12E9657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2CF48-9408-4544-A698-73E8EC40C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6118E-EBAA-4F83-9CDA-8D98CB4DB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EE0A7-8A7F-4E4C-ABFA-34793105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5A69-4D2A-468E-BA5C-FBB89B0DD01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AB581-08DA-49A4-A156-30EAC182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8258C-163E-472B-AAE5-BA12F6CE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B3F2-6BAC-4288-9641-833CF94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8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5644-B808-41C9-95BC-04C930F7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94CDE-D6E6-45D5-B3E4-8CBB923CD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4A32C-E191-4C55-B9F8-FB79CB95F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EFF40-9451-475F-9365-DF68AC8E6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4CD89-F65C-42E7-9F75-A842A06E3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AA387-CC84-4520-8F5D-5B059E3E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5A69-4D2A-468E-BA5C-FBB89B0DD01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11BA8-3E6F-44DF-B9D2-031CC443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F5F7B-966E-4D6B-97F3-4CC9C7D9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B3F2-6BAC-4288-9641-833CF94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3099-159B-4928-9574-A3E8E5F0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E851A-9B42-48B2-98A1-ABBD2F8F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5A69-4D2A-468E-BA5C-FBB89B0DD01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A263A-3455-4A63-BA59-35A9F0D2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A2DC6-9BFE-436E-80E6-A80345D4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B3F2-6BAC-4288-9641-833CF94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5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1CB28-BB67-4833-888D-ECCA9251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5A69-4D2A-468E-BA5C-FBB89B0DD01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AAA0F-8191-4B46-82AB-9A9FC303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9CC5-CD47-40C8-AB0E-1F9A232B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B3F2-6BAC-4288-9641-833CF94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8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45E6-762F-4DD7-A1E4-1A7A836D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4EAD-F6F6-48BB-B184-C828618E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6C6E-A3BC-4E1A-A0FE-BD4E28E10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CF734-8F7E-4646-9F72-620DB6F2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5A69-4D2A-468E-BA5C-FBB89B0DD01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F0765-2497-4C67-A477-6F056642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59E4E-3C42-488F-9725-37AC14C6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B3F2-6BAC-4288-9641-833CF94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B756-78E6-4052-82F3-C3224F87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30A50-B795-4DAF-A8D0-33157B29F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0E586-64D4-44BD-8740-DD9DF7F00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04842-7B63-4483-81BC-3CCBDE5B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5A69-4D2A-468E-BA5C-FBB89B0DD01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A3EAE-13B0-4DC9-9872-19E27466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4BAF4-FED7-4279-A17A-C40D923B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B3F2-6BAC-4288-9641-833CF94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7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8BE39-E6FD-4D01-94DE-1CC3CF6C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8FB76-3E3A-4965-8B03-56D7D743B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BAD12-2999-40E2-96BA-3506B05C3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65A69-4D2A-468E-BA5C-FBB89B0DD01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A384-A449-4165-9427-BF44786CF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EAF6C-F4EA-46A1-94F3-116DCC6EA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B3F2-6BAC-4288-9641-833CF94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5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9DE7E6-3097-4391-BD1C-1853DA64E7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9" r="28057"/>
          <a:stretch/>
        </p:blipFill>
        <p:spPr>
          <a:xfrm>
            <a:off x="3403600" y="1047750"/>
            <a:ext cx="4886960" cy="4762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4F527E-1B59-47F2-B7DF-63B673F192C4}"/>
              </a:ext>
            </a:extLst>
          </p:cNvPr>
          <p:cNvCxnSpPr/>
          <p:nvPr/>
        </p:nvCxnSpPr>
        <p:spPr>
          <a:xfrm>
            <a:off x="4602480" y="2367280"/>
            <a:ext cx="19812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8D86F6-939B-42C9-A106-0246F98716A4}"/>
              </a:ext>
            </a:extLst>
          </p:cNvPr>
          <p:cNvCxnSpPr/>
          <p:nvPr/>
        </p:nvCxnSpPr>
        <p:spPr>
          <a:xfrm flipV="1">
            <a:off x="6593840" y="2164080"/>
            <a:ext cx="0" cy="4775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AA760D-54A9-48AA-A614-DE1F1DFD2483}"/>
              </a:ext>
            </a:extLst>
          </p:cNvPr>
          <p:cNvCxnSpPr/>
          <p:nvPr/>
        </p:nvCxnSpPr>
        <p:spPr>
          <a:xfrm flipV="1">
            <a:off x="4592320" y="2164080"/>
            <a:ext cx="0" cy="4775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122ACB-D693-4D72-9251-794987619E04}"/>
              </a:ext>
            </a:extLst>
          </p:cNvPr>
          <p:cNvSpPr txBox="1"/>
          <p:nvPr/>
        </p:nvSpPr>
        <p:spPr>
          <a:xfrm>
            <a:off x="5110480" y="1979414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Period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4C3587-BCAD-4CA5-AEAF-5B9E0097EB30}"/>
              </a:ext>
            </a:extLst>
          </p:cNvPr>
          <p:cNvCxnSpPr>
            <a:cxnSpLocks/>
          </p:cNvCxnSpPr>
          <p:nvPr/>
        </p:nvCxnSpPr>
        <p:spPr>
          <a:xfrm flipH="1">
            <a:off x="6817360" y="4328160"/>
            <a:ext cx="1016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C1E6D0-B9F5-4E19-AB9F-94A3A35F7F23}"/>
              </a:ext>
            </a:extLst>
          </p:cNvPr>
          <p:cNvCxnSpPr/>
          <p:nvPr/>
        </p:nvCxnSpPr>
        <p:spPr>
          <a:xfrm flipV="1">
            <a:off x="7030720" y="3418840"/>
            <a:ext cx="0" cy="8890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079762-928B-4671-AF98-7E5C6584FFA4}"/>
              </a:ext>
            </a:extLst>
          </p:cNvPr>
          <p:cNvSpPr txBox="1"/>
          <p:nvPr/>
        </p:nvSpPr>
        <p:spPr>
          <a:xfrm>
            <a:off x="6817360" y="4348481"/>
            <a:ext cx="129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Amplitude</a:t>
            </a:r>
          </a:p>
        </p:txBody>
      </p:sp>
    </p:spTree>
    <p:extLst>
      <p:ext uri="{BB962C8B-B14F-4D97-AF65-F5344CB8AC3E}">
        <p14:creationId xmlns:p14="http://schemas.microsoft.com/office/powerpoint/2010/main" val="403641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Chance, Zachary - 0336 - MITLL</dc:creator>
  <cp:lastModifiedBy>Chance, Zachary - 0336 - MITLL</cp:lastModifiedBy>
  <cp:revision>2</cp:revision>
  <dcterms:created xsi:type="dcterms:W3CDTF">2021-07-19T14:28:54Z</dcterms:created>
  <dcterms:modified xsi:type="dcterms:W3CDTF">2021-07-19T14:31:18Z</dcterms:modified>
</cp:coreProperties>
</file>