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394" r:id="rId3"/>
    <p:sldId id="391" r:id="rId4"/>
    <p:sldId id="995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1"/>
    <p:restoredTop sz="88381" autoAdjust="0"/>
  </p:normalViewPr>
  <p:slideViewPr>
    <p:cSldViewPr snapToGrid="0" snapToObjects="1">
      <p:cViewPr varScale="1">
        <p:scale>
          <a:sx n="101" d="100"/>
          <a:sy n="101" d="100"/>
        </p:scale>
        <p:origin x="12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C65C-C61C-0C44-BE53-CD4E23C09CC1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7BC8-50B2-A345-901D-1179A628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07E-3B64-AB46-F8CF-0744C856EB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2707" y="1480580"/>
            <a:ext cx="4421171" cy="2387600"/>
          </a:xfrm>
          <a:prstGeom prst="rect">
            <a:avLst/>
          </a:prstGeom>
        </p:spPr>
        <p:txBody>
          <a:bodyPr anchor="b"/>
          <a:lstStyle>
            <a:lvl1pPr algn="r">
              <a:defRPr sz="60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28E46-B2D1-5ADE-CF4A-2E82B7B255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707" y="3960255"/>
            <a:ext cx="4421171" cy="1309327"/>
          </a:xfrm>
        </p:spPr>
        <p:txBody>
          <a:bodyPr/>
          <a:lstStyle>
            <a:lvl1pPr marL="0" indent="0" algn="r">
              <a:buNone/>
              <a:defRPr sz="2400" b="0" i="0">
                <a:latin typeface="Neue Haas Grotesk Tex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6" name="Picture 15" descr="A colorful circles and lines&#10;&#10;Description automatically generated">
            <a:extLst>
              <a:ext uri="{FF2B5EF4-FFF2-40B4-BE49-F238E27FC236}">
                <a16:creationId xmlns:a16="http://schemas.microsoft.com/office/drawing/2014/main" id="{F8D683FC-661D-7959-754E-52532AFD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3" y="-12701"/>
            <a:ext cx="6675603" cy="6145968"/>
          </a:xfrm>
          <a:prstGeom prst="rect">
            <a:avLst/>
          </a:prstGeom>
        </p:spPr>
      </p:pic>
      <p:pic>
        <p:nvPicPr>
          <p:cNvPr id="14" name="Picture 13" descr="A logo with blue letters&#10;&#10;Description automatically generated">
            <a:extLst>
              <a:ext uri="{FF2B5EF4-FFF2-40B4-BE49-F238E27FC236}">
                <a16:creationId xmlns:a16="http://schemas.microsoft.com/office/drawing/2014/main" id="{67838ABF-8AC7-6252-A767-C533862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94" y="5377420"/>
            <a:ext cx="5251124" cy="1480580"/>
          </a:xfrm>
          <a:prstGeom prst="rect">
            <a:avLst/>
          </a:prstGeom>
        </p:spPr>
      </p:pic>
      <p:pic>
        <p:nvPicPr>
          <p:cNvPr id="18" name="Picture 17" descr="A black and blue rectangle&#10;&#10;Description automatically generated">
            <a:extLst>
              <a:ext uri="{FF2B5EF4-FFF2-40B4-BE49-F238E27FC236}">
                <a16:creationId xmlns:a16="http://schemas.microsoft.com/office/drawing/2014/main" id="{D71F47EA-CE94-0504-84F3-536D0B6D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757" y="0"/>
            <a:ext cx="2176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EEE89-D212-2D33-2C8E-CCAB62C71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0" r="6518"/>
          <a:stretch/>
        </p:blipFill>
        <p:spPr>
          <a:xfrm>
            <a:off x="37331" y="5855818"/>
            <a:ext cx="4705564" cy="5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964-34E5-1D1C-0C59-21EF5306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265D-A086-591A-B3A4-D033EF84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92421-FBFD-7612-2E0C-2A5E139E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8A92-CFD9-FEE1-464A-678AFEF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745F-7ABD-7DAB-7510-FB0FCA4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8DA1-0EB6-791D-EC0C-8E899C6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705D-C836-4498-FA61-C164B54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7348-B438-D49E-E324-E3146656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5734-73E8-373C-5F8F-0005762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BF7F-1A20-F994-38D9-74CA71C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703F-844F-1E3D-491D-7340AE89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4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63E9B-3BC1-72B7-99DD-0138E64E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4E45-FB60-7970-76D9-6712DCD6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71A7-814D-A8C0-4CA6-356AC28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CEC3-BA72-11E9-E243-C7B6D16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1667-C7D2-BC65-9332-00BF4D9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37" indent="-25558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20" indent="-1841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46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4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0C413-1602-F6A8-F6A5-9444174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2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ircles and lines&#10;&#10;Description automatically generated">
            <a:extLst>
              <a:ext uri="{FF2B5EF4-FFF2-40B4-BE49-F238E27FC236}">
                <a16:creationId xmlns:a16="http://schemas.microsoft.com/office/drawing/2014/main" id="{8F991851-CA5C-67F1-8A55-0651E47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EDB8-9241-03E1-5712-8A9CBF09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26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F495B7-99DC-FF6D-3FF0-CCAC8B70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3CD09FD-C9BE-9516-E02D-2529958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05E6CE-42CC-F87C-F69B-F89AE042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917BC3-38B3-131D-3B08-8ACA792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6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5D383-E6BB-A44A-2CB1-0F3D1A5F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F0CFB2-ACD1-0E7D-D8EC-BB3E34C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061CCBB-493F-0360-D432-B7F9787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8D84CF-1FF1-6A78-D87E-AA83113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3B032109-6A3E-75BB-0F6E-DF83F512745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5625"/>
            <a:ext cx="10515600" cy="36083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90994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and lines&#10;&#10;Description automatically generated">
            <a:extLst>
              <a:ext uri="{FF2B5EF4-FFF2-40B4-BE49-F238E27FC236}">
                <a16:creationId xmlns:a16="http://schemas.microsoft.com/office/drawing/2014/main" id="{FC613CB8-8643-2130-F81D-E2976D6F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0343-B068-85C5-BBB1-63E3AFB64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396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6B41-C81D-CBDA-8CCC-FAE5486F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28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D394AF-EF5A-7767-B728-EC01E94BA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8968" y="279617"/>
            <a:ext cx="5535561" cy="69067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84EB-8B8A-9493-B3D8-03E8B659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6D44-1496-AE2B-FC7B-507D6EE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F1CE-5AFF-50A2-464E-AED9EA2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A84536C8-E4BA-ECB9-14E3-8659CBBB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26DB0-6BA7-E7CA-6D94-4E25D23BC145}"/>
              </a:ext>
            </a:extLst>
          </p:cNvPr>
          <p:cNvSpPr/>
          <p:nvPr/>
        </p:nvSpPr>
        <p:spPr>
          <a:xfrm>
            <a:off x="-12879" y="-8323"/>
            <a:ext cx="1270000" cy="592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blue letters&#10;&#10;Description automatically generated">
            <a:extLst>
              <a:ext uri="{FF2B5EF4-FFF2-40B4-BE49-F238E27FC236}">
                <a16:creationId xmlns:a16="http://schemas.microsoft.com/office/drawing/2014/main" id="{BBF6AFBC-4B7F-6FAF-D9EB-4C34E429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70" y="624"/>
            <a:ext cx="4675630" cy="13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5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C44D-08C8-3744-942C-41F6DB41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5D5A-D6F1-6F0D-638A-9EB9C8B5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060B-742F-F5E7-F0FA-948F0A37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A4B7-BF7E-BD9D-D208-DBED489D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297D-BEFD-685A-B4F3-6E11CB2E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9FD-6D35-F302-F885-54AF84FE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3763-3791-18EB-7333-CF216B11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9D3D-8B45-D72A-E7E6-D16170B1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D3643-BFD5-BB9D-2F93-754C4E09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1320D-E7FF-7A86-4FAA-F1ED3F773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F09D-E988-159C-F057-A998A19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812F-507F-ED96-1837-D114AD9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38B33-1297-B9DC-B357-B618BEEA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6873-C849-B69E-2553-022929B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E84D7-1EEA-31BD-393D-09BE1EC2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5289A-B5AC-4C32-3466-F99CD8F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9F073-F52E-41F0-DE14-C1A13A85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9565D-0923-B2A9-0142-96E57917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979-AA29-2DB9-0EE1-DBE81B5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56FC-463A-0ED6-A57E-21394B4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BC3-B844-7268-113D-BE623DB2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9A3B-5196-50EC-8BB0-2069FACC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0BFA-6797-C70E-EE4E-8A8DAB5A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5921-6F7D-48E3-E8AF-52A04E5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6703-6C39-C21A-D1C1-F425923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A69C-72D1-6521-AC24-B81AFDCC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223F-B4E7-C3E1-B874-087A72DE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98B455-2E3F-C98B-F66E-C0CF3D88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51728" y="6209027"/>
            <a:ext cx="2129672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DEF5953D-26F7-4D49-AD84-4C4224623F74}" type="datetimeFigureOut">
              <a:rPr lang="en-US" smtClean="0"/>
              <a:pPr/>
              <a:t>1/28/25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645DB8-DA1D-C4FE-5B3E-AA4144DF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8991" y="6209027"/>
            <a:ext cx="3294017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01876C-9C54-726E-7075-A0E485384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5751" y="6209026"/>
            <a:ext cx="220804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6C454C1A-ADA3-4595-C6CB-0E29EEA6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08"/>
            <a:ext cx="690480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C03A7-6611-1CF3-DFDE-9BD8F925B2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1409125"/>
          </a:xfrm>
          <a:prstGeom prst="rect">
            <a:avLst/>
          </a:prstGeom>
        </p:spPr>
      </p:pic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105F108E-A1A9-ADDE-C220-2115315E63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3213" y="1481138"/>
            <a:ext cx="50066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High Performance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21DE-FF74-E14C-8F1A-0D067B3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213" y="3960813"/>
            <a:ext cx="5006657" cy="130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Chris Hill, Lauren Milechin,</a:t>
            </a:r>
          </a:p>
          <a:p>
            <a:r>
              <a:rPr lang="en-US" dirty="0"/>
              <a:t>Dr. Julie Mullen</a:t>
            </a:r>
          </a:p>
          <a:p>
            <a:r>
              <a:rPr lang="en-US" dirty="0"/>
              <a:t>January 30, 2025</a:t>
            </a:r>
          </a:p>
        </p:txBody>
      </p:sp>
    </p:spTree>
    <p:extLst>
      <p:ext uri="{BB962C8B-B14F-4D97-AF65-F5344CB8AC3E}">
        <p14:creationId xmlns:p14="http://schemas.microsoft.com/office/powerpoint/2010/main" val="33873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AB8CE3-366F-873B-9417-E8ABC65C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95258"/>
              </p:ext>
            </p:extLst>
          </p:nvPr>
        </p:nvGraphicFramePr>
        <p:xfrm>
          <a:off x="1818304" y="2554127"/>
          <a:ext cx="8217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 to Supercomputing Workflows and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Optimization and Parallel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and Running Parallel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1/30/2025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Schedule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A1E1-E1C6-1141-B38B-F8A580CB149C}"/>
              </a:ext>
            </a:extLst>
          </p:cNvPr>
          <p:cNvSpPr/>
          <p:nvPr/>
        </p:nvSpPr>
        <p:spPr>
          <a:xfrm>
            <a:off x="1818304" y="3963865"/>
            <a:ext cx="8217647" cy="502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F40-51CC-3E50-86A8-88C7568D2FC8}"/>
              </a:ext>
            </a:extLst>
          </p:cNvPr>
          <p:cNvSpPr txBox="1"/>
          <p:nvPr/>
        </p:nvSpPr>
        <p:spPr>
          <a:xfrm>
            <a:off x="3029540" y="2004933"/>
            <a:ext cx="579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All class sessions are in 45-804 from 10am - 1pm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78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dirty="0"/>
              <a:t>Thursday January 30, 2025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15892"/>
              </p:ext>
            </p:extLst>
          </p:nvPr>
        </p:nvGraphicFramePr>
        <p:xfrm>
          <a:off x="134471" y="2181860"/>
          <a:ext cx="1192305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2:00 – 2:15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Couse </a:t>
                      </a:r>
                      <a:r>
                        <a:rPr lang="en-US" baseline="0"/>
                        <a:t>Updates and Q </a:t>
                      </a:r>
                      <a:r>
                        <a:rPr lang="en-US" baseline="0" dirty="0"/>
                        <a:t>&amp; A for Asynchronous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Lauren Milechin, Julie Mullen, Chris Hill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2:15 – 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Distributed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Shaohao</a:t>
                      </a:r>
                      <a:r>
                        <a:rPr lang="en-US" dirty="0"/>
                        <a:t> 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3:00 – 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2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3:15 – 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Scientific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Chris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4:00 – 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07" y="1480580"/>
            <a:ext cx="5578804" cy="2387600"/>
          </a:xfrm>
        </p:spPr>
        <p:txBody>
          <a:bodyPr/>
          <a:lstStyle/>
          <a:p>
            <a:r>
              <a:rPr lang="en-US" dirty="0"/>
              <a:t>Asynchronous 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CE3AB-DE37-A64C-69F6-780533B4AE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Pick an existing application and work towards scaling it up</a:t>
            </a:r>
          </a:p>
          <a:p>
            <a:r>
              <a:rPr lang="en-US" dirty="0"/>
              <a:t>Milestones:</a:t>
            </a:r>
          </a:p>
          <a:p>
            <a:pPr lvl="1"/>
            <a:r>
              <a:rPr lang="en-US" dirty="0"/>
              <a:t>Week 1: Run in serial on SuperCloud or other ORCD system. Identify your workflow.</a:t>
            </a:r>
          </a:p>
          <a:p>
            <a:pPr lvl="1"/>
            <a:r>
              <a:rPr lang="en-US" dirty="0"/>
              <a:t>Week 2: Time and evaluate your serial code, determine what resources you need.</a:t>
            </a:r>
          </a:p>
          <a:p>
            <a:pPr lvl="1"/>
            <a:r>
              <a:rPr lang="en-US" dirty="0"/>
              <a:t>Week 3: Come up with a plan for scaling up. Run your application as a job through the scheduler. Start working on scaling up.</a:t>
            </a:r>
          </a:p>
          <a:p>
            <a:pPr lvl="1"/>
            <a:r>
              <a:rPr lang="en-US" dirty="0"/>
              <a:t>Week 4: Continue working on scaling up. Present on your work so far. Write a report on your project.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F348E-59AF-2234-4943-D794F69D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14310039"/>
      </p:ext>
    </p:extLst>
  </p:cSld>
  <p:clrMapOvr>
    <a:masterClrMapping/>
  </p:clrMapOvr>
</p:sld>
</file>

<file path=ppt/theme/theme1.xml><?xml version="1.0" encoding="utf-8"?>
<a:theme xmlns:a="http://schemas.openxmlformats.org/drawingml/2006/main" name="ORCD_Official_LLSC_Theme">
  <a:themeElements>
    <a:clrScheme name="MIT ORC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2A79D"/>
      </a:accent1>
      <a:accent2>
        <a:srgbClr val="F7941D"/>
      </a:accent2>
      <a:accent3>
        <a:srgbClr val="662C91"/>
      </a:accent3>
      <a:accent4>
        <a:srgbClr val="099344"/>
      </a:accent4>
      <a:accent5>
        <a:srgbClr val="00AEEE"/>
      </a:accent5>
      <a:accent6>
        <a:srgbClr val="0E74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CD_Official_LLSC_Theme" id="{982C8A2C-7A8A-4842-8D8A-02B509286166}" vid="{2691D57D-6C62-A14E-A653-4D2596B5E0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ORCD_Official_LLSC_Theme</Template>
  <TotalTime>78101</TotalTime>
  <Words>214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Neue Haas Grotesk Text Pro</vt:lpstr>
      <vt:lpstr>Wingdings</vt:lpstr>
      <vt:lpstr>ORCD_Official_LLSC_Theme</vt:lpstr>
      <vt:lpstr>Practical High Performance Computing </vt:lpstr>
      <vt:lpstr>Overall Schedule</vt:lpstr>
      <vt:lpstr>Schedule Thursday January 30, 2025</vt:lpstr>
      <vt:lpstr>Asynchronous Q&amp;A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E Milechin</dc:creator>
  <cp:lastModifiedBy>Lauren Milechin</cp:lastModifiedBy>
  <cp:revision>182</cp:revision>
  <cp:lastPrinted>2019-01-08T16:38:18Z</cp:lastPrinted>
  <dcterms:created xsi:type="dcterms:W3CDTF">2018-04-18T15:49:56Z</dcterms:created>
  <dcterms:modified xsi:type="dcterms:W3CDTF">2025-01-28T15:33:48Z</dcterms:modified>
</cp:coreProperties>
</file>