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9"/>
  </p:notesMasterIdLst>
  <p:sldIdLst>
    <p:sldId id="256" r:id="rId2"/>
    <p:sldId id="396" r:id="rId3"/>
    <p:sldId id="391" r:id="rId4"/>
    <p:sldId id="394" r:id="rId5"/>
    <p:sldId id="395" r:id="rId6"/>
    <p:sldId id="259" r:id="rId7"/>
    <p:sldId id="397" r:id="rId8"/>
    <p:sldId id="400" r:id="rId9"/>
    <p:sldId id="399" r:id="rId10"/>
    <p:sldId id="398" r:id="rId11"/>
    <p:sldId id="407" r:id="rId12"/>
    <p:sldId id="408" r:id="rId13"/>
    <p:sldId id="409" r:id="rId14"/>
    <p:sldId id="410" r:id="rId15"/>
    <p:sldId id="404" r:id="rId16"/>
    <p:sldId id="987" r:id="rId17"/>
    <p:sldId id="3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8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4"/>
    <p:restoredTop sz="77937" autoAdjust="0"/>
  </p:normalViewPr>
  <p:slideViewPr>
    <p:cSldViewPr snapToGrid="0" snapToObjects="1">
      <p:cViewPr varScale="1">
        <p:scale>
          <a:sx n="93" d="100"/>
          <a:sy n="93" d="100"/>
        </p:scale>
        <p:origin x="1344"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3C65C-C61C-0C44-BE53-CD4E23C09CC1}"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7BC8-50B2-A345-901D-1179A6286E32}" type="slidenum">
              <a:rPr lang="en-US" smtClean="0"/>
              <a:t>‹#›</a:t>
            </a:fld>
            <a:endParaRPr lang="en-US"/>
          </a:p>
        </p:txBody>
      </p:sp>
    </p:spTree>
    <p:extLst>
      <p:ext uri="{BB962C8B-B14F-4D97-AF65-F5344CB8AC3E}">
        <p14:creationId xmlns:p14="http://schemas.microsoft.com/office/powerpoint/2010/main" val="251094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2</a:t>
            </a:fld>
            <a:endParaRPr lang="en-US"/>
          </a:p>
        </p:txBody>
      </p:sp>
    </p:spTree>
    <p:extLst>
      <p:ext uri="{BB962C8B-B14F-4D97-AF65-F5344CB8AC3E}">
        <p14:creationId xmlns:p14="http://schemas.microsoft.com/office/powerpoint/2010/main" val="153085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4977-5F76-2EDD-3E00-D081CE745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38BDB0-1B3D-49D6-218D-E8AA335CA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14726-DC2D-7009-2C8D-C924FBA14F48}"/>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26B80478-5713-1AA6-BB69-62E14FB76582}"/>
              </a:ext>
            </a:extLst>
          </p:cNvPr>
          <p:cNvSpPr>
            <a:spLocks noGrp="1"/>
          </p:cNvSpPr>
          <p:nvPr>
            <p:ph type="sldNum" sz="quarter" idx="5"/>
          </p:nvPr>
        </p:nvSpPr>
        <p:spPr/>
        <p:txBody>
          <a:bodyPr/>
          <a:lstStyle/>
          <a:p>
            <a:fld id="{96CC7BC8-50B2-A345-901D-1179A6286E32}" type="slidenum">
              <a:rPr lang="en-US" smtClean="0"/>
              <a:t>13</a:t>
            </a:fld>
            <a:endParaRPr lang="en-US"/>
          </a:p>
        </p:txBody>
      </p:sp>
    </p:spTree>
    <p:extLst>
      <p:ext uri="{BB962C8B-B14F-4D97-AF65-F5344CB8AC3E}">
        <p14:creationId xmlns:p14="http://schemas.microsoft.com/office/powerpoint/2010/main" val="174698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911D9-939F-5A11-E8CE-A058DEEDD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13112-933E-A2D8-B8E2-E055DCE3A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9B897-25B5-17D0-65FD-8C0DCDA30635}"/>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FB12DCD8-18A7-805F-3CE4-5DAF6A8693EA}"/>
              </a:ext>
            </a:extLst>
          </p:cNvPr>
          <p:cNvSpPr>
            <a:spLocks noGrp="1"/>
          </p:cNvSpPr>
          <p:nvPr>
            <p:ph type="sldNum" sz="quarter" idx="5"/>
          </p:nvPr>
        </p:nvSpPr>
        <p:spPr/>
        <p:txBody>
          <a:bodyPr/>
          <a:lstStyle/>
          <a:p>
            <a:fld id="{96CC7BC8-50B2-A345-901D-1179A6286E32}" type="slidenum">
              <a:rPr lang="en-US" smtClean="0"/>
              <a:t>14</a:t>
            </a:fld>
            <a:endParaRPr lang="en-US"/>
          </a:p>
        </p:txBody>
      </p:sp>
    </p:spTree>
    <p:extLst>
      <p:ext uri="{BB962C8B-B14F-4D97-AF65-F5344CB8AC3E}">
        <p14:creationId xmlns:p14="http://schemas.microsoft.com/office/powerpoint/2010/main" val="968242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6FE78-58C7-17D2-E9FC-D4A09E225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D0952-210C-C55A-C1F3-60F50B0BC1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122B4-40E7-FCD0-10FB-25A0242D4A9A}"/>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13A50274-F541-0B4D-1D6A-0C0F6F829AE3}"/>
              </a:ext>
            </a:extLst>
          </p:cNvPr>
          <p:cNvSpPr>
            <a:spLocks noGrp="1"/>
          </p:cNvSpPr>
          <p:nvPr>
            <p:ph type="sldNum" sz="quarter" idx="5"/>
          </p:nvPr>
        </p:nvSpPr>
        <p:spPr/>
        <p:txBody>
          <a:bodyPr/>
          <a:lstStyle/>
          <a:p>
            <a:fld id="{96CC7BC8-50B2-A345-901D-1179A6286E32}" type="slidenum">
              <a:rPr lang="en-US" smtClean="0"/>
              <a:t>15</a:t>
            </a:fld>
            <a:endParaRPr lang="en-US"/>
          </a:p>
        </p:txBody>
      </p:sp>
    </p:spTree>
    <p:extLst>
      <p:ext uri="{BB962C8B-B14F-4D97-AF65-F5344CB8AC3E}">
        <p14:creationId xmlns:p14="http://schemas.microsoft.com/office/powerpoint/2010/main" val="26139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5</a:t>
            </a:fld>
            <a:endParaRPr lang="en-US"/>
          </a:p>
        </p:txBody>
      </p:sp>
    </p:spTree>
    <p:extLst>
      <p:ext uri="{BB962C8B-B14F-4D97-AF65-F5344CB8AC3E}">
        <p14:creationId xmlns:p14="http://schemas.microsoft.com/office/powerpoint/2010/main" val="261759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6</a:t>
            </a:fld>
            <a:endParaRPr lang="en-US"/>
          </a:p>
        </p:txBody>
      </p:sp>
    </p:spTree>
    <p:extLst>
      <p:ext uri="{BB962C8B-B14F-4D97-AF65-F5344CB8AC3E}">
        <p14:creationId xmlns:p14="http://schemas.microsoft.com/office/powerpoint/2010/main" val="33176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7</a:t>
            </a:fld>
            <a:endParaRPr lang="en-US"/>
          </a:p>
        </p:txBody>
      </p:sp>
    </p:spTree>
    <p:extLst>
      <p:ext uri="{BB962C8B-B14F-4D97-AF65-F5344CB8AC3E}">
        <p14:creationId xmlns:p14="http://schemas.microsoft.com/office/powerpoint/2010/main" val="87022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3C1EF-A9AA-B7B7-CFE8-0C84DF59A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E5D4-11BA-4BE8-BA08-5EE74EEED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D6425-2453-3E5B-5112-9ADA30614F87}"/>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7E73F9C9-2D78-215A-21D3-DA9D6B5276C1}"/>
              </a:ext>
            </a:extLst>
          </p:cNvPr>
          <p:cNvSpPr>
            <a:spLocks noGrp="1"/>
          </p:cNvSpPr>
          <p:nvPr>
            <p:ph type="sldNum" sz="quarter" idx="5"/>
          </p:nvPr>
        </p:nvSpPr>
        <p:spPr/>
        <p:txBody>
          <a:bodyPr/>
          <a:lstStyle/>
          <a:p>
            <a:fld id="{96CC7BC8-50B2-A345-901D-1179A6286E32}" type="slidenum">
              <a:rPr lang="en-US" smtClean="0"/>
              <a:t>8</a:t>
            </a:fld>
            <a:endParaRPr lang="en-US"/>
          </a:p>
        </p:txBody>
      </p:sp>
    </p:spTree>
    <p:extLst>
      <p:ext uri="{BB962C8B-B14F-4D97-AF65-F5344CB8AC3E}">
        <p14:creationId xmlns:p14="http://schemas.microsoft.com/office/powerpoint/2010/main" val="156156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013D8-7A6F-EA63-A29E-F4B79A723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E3006-8FC7-9F89-97A3-DC1420BD3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58F15-9A92-EBE6-142B-8ADE880FC488}"/>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69097962-D850-911A-533A-7FF8D4B8E962}"/>
              </a:ext>
            </a:extLst>
          </p:cNvPr>
          <p:cNvSpPr>
            <a:spLocks noGrp="1"/>
          </p:cNvSpPr>
          <p:nvPr>
            <p:ph type="sldNum" sz="quarter" idx="5"/>
          </p:nvPr>
        </p:nvSpPr>
        <p:spPr/>
        <p:txBody>
          <a:bodyPr/>
          <a:lstStyle/>
          <a:p>
            <a:fld id="{96CC7BC8-50B2-A345-901D-1179A6286E32}" type="slidenum">
              <a:rPr lang="en-US" smtClean="0"/>
              <a:t>9</a:t>
            </a:fld>
            <a:endParaRPr lang="en-US"/>
          </a:p>
        </p:txBody>
      </p:sp>
    </p:spTree>
    <p:extLst>
      <p:ext uri="{BB962C8B-B14F-4D97-AF65-F5344CB8AC3E}">
        <p14:creationId xmlns:p14="http://schemas.microsoft.com/office/powerpoint/2010/main" val="313962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D092-49FE-49E8-3FA6-0AC6435FC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6A9DA-14C5-1F76-CDB4-2778649BB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FC89F-5971-092C-52EF-553BF7ECB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3D336B-2048-B05B-7A81-17F82BB259B7}"/>
              </a:ext>
            </a:extLst>
          </p:cNvPr>
          <p:cNvSpPr>
            <a:spLocks noGrp="1"/>
          </p:cNvSpPr>
          <p:nvPr>
            <p:ph type="sldNum" sz="quarter" idx="5"/>
          </p:nvPr>
        </p:nvSpPr>
        <p:spPr/>
        <p:txBody>
          <a:bodyPr/>
          <a:lstStyle/>
          <a:p>
            <a:fld id="{96CC7BC8-50B2-A345-901D-1179A6286E32}" type="slidenum">
              <a:rPr lang="en-US" smtClean="0"/>
              <a:t>10</a:t>
            </a:fld>
            <a:endParaRPr lang="en-US"/>
          </a:p>
        </p:txBody>
      </p:sp>
    </p:spTree>
    <p:extLst>
      <p:ext uri="{BB962C8B-B14F-4D97-AF65-F5344CB8AC3E}">
        <p14:creationId xmlns:p14="http://schemas.microsoft.com/office/powerpoint/2010/main" val="221062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C46CE-3792-12EF-BB6C-44BF5EB44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7F62B-CA10-C6DC-D195-BC5CC0E9D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7742BA-1516-B3A6-EA93-E3186FE73F83}"/>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03AE1059-51F8-9D0F-337A-FC173E6F5A8A}"/>
              </a:ext>
            </a:extLst>
          </p:cNvPr>
          <p:cNvSpPr>
            <a:spLocks noGrp="1"/>
          </p:cNvSpPr>
          <p:nvPr>
            <p:ph type="sldNum" sz="quarter" idx="5"/>
          </p:nvPr>
        </p:nvSpPr>
        <p:spPr/>
        <p:txBody>
          <a:bodyPr/>
          <a:lstStyle/>
          <a:p>
            <a:fld id="{96CC7BC8-50B2-A345-901D-1179A6286E32}" type="slidenum">
              <a:rPr lang="en-US" smtClean="0"/>
              <a:t>11</a:t>
            </a:fld>
            <a:endParaRPr lang="en-US"/>
          </a:p>
        </p:txBody>
      </p:sp>
    </p:spTree>
    <p:extLst>
      <p:ext uri="{BB962C8B-B14F-4D97-AF65-F5344CB8AC3E}">
        <p14:creationId xmlns:p14="http://schemas.microsoft.com/office/powerpoint/2010/main" val="147788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5D6CF-D33A-6467-1268-1BF88712D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CC972-38D3-F2A8-4C16-894A8E232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270FB2-6C70-D5BD-BAA9-460B52DED22F}"/>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5CA3E449-4805-F65E-FDBE-7D059EDD3C87}"/>
              </a:ext>
            </a:extLst>
          </p:cNvPr>
          <p:cNvSpPr>
            <a:spLocks noGrp="1"/>
          </p:cNvSpPr>
          <p:nvPr>
            <p:ph type="sldNum" sz="quarter" idx="5"/>
          </p:nvPr>
        </p:nvSpPr>
        <p:spPr/>
        <p:txBody>
          <a:bodyPr/>
          <a:lstStyle/>
          <a:p>
            <a:fld id="{96CC7BC8-50B2-A345-901D-1179A6286E32}" type="slidenum">
              <a:rPr lang="en-US" smtClean="0"/>
              <a:t>12</a:t>
            </a:fld>
            <a:endParaRPr lang="en-US"/>
          </a:p>
        </p:txBody>
      </p:sp>
    </p:spTree>
    <p:extLst>
      <p:ext uri="{BB962C8B-B14F-4D97-AF65-F5344CB8AC3E}">
        <p14:creationId xmlns:p14="http://schemas.microsoft.com/office/powerpoint/2010/main" val="2954420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07E-3B64-AB46-F8CF-0744C856EB07}"/>
              </a:ext>
            </a:extLst>
          </p:cNvPr>
          <p:cNvSpPr>
            <a:spLocks noGrp="1"/>
          </p:cNvSpPr>
          <p:nvPr>
            <p:ph type="ctrTitle" hasCustomPrompt="1"/>
          </p:nvPr>
        </p:nvSpPr>
        <p:spPr>
          <a:xfrm>
            <a:off x="5382707" y="1480580"/>
            <a:ext cx="4421171" cy="2387600"/>
          </a:xfrm>
          <a:prstGeom prst="rect">
            <a:avLst/>
          </a:prstGeom>
        </p:spPr>
        <p:txBody>
          <a:bodyPr anchor="b"/>
          <a:lstStyle>
            <a:lvl1pPr algn="r">
              <a:defRPr sz="6000" b="1" i="0">
                <a:solidFill>
                  <a:schemeClr val="tx1"/>
                </a:solidFill>
                <a:latin typeface="+mj-lt"/>
              </a:defRPr>
            </a:lvl1pPr>
          </a:lstStyle>
          <a:p>
            <a:r>
              <a:rPr lang="en-US" dirty="0"/>
              <a:t>Title</a:t>
            </a:r>
          </a:p>
        </p:txBody>
      </p:sp>
      <p:sp>
        <p:nvSpPr>
          <p:cNvPr id="3" name="Subtitle 2">
            <a:extLst>
              <a:ext uri="{FF2B5EF4-FFF2-40B4-BE49-F238E27FC236}">
                <a16:creationId xmlns:a16="http://schemas.microsoft.com/office/drawing/2014/main" id="{A3228E46-B2D1-5ADE-CF4A-2E82B7B2552A}"/>
              </a:ext>
            </a:extLst>
          </p:cNvPr>
          <p:cNvSpPr>
            <a:spLocks noGrp="1"/>
          </p:cNvSpPr>
          <p:nvPr>
            <p:ph type="subTitle" idx="1" hasCustomPrompt="1"/>
          </p:nvPr>
        </p:nvSpPr>
        <p:spPr>
          <a:xfrm>
            <a:off x="5382707" y="3960255"/>
            <a:ext cx="4421171" cy="1309327"/>
          </a:xfrm>
        </p:spPr>
        <p:txBody>
          <a:bodyPr/>
          <a:lstStyle>
            <a:lvl1pPr marL="0" indent="0" algn="r">
              <a:buNone/>
              <a:defRPr sz="2400" b="0" i="0">
                <a:latin typeface="Neue Haas Grotesk Tex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16" name="Picture 15" descr="A colorful circles and lines&#10;&#10;Description automatically generated">
            <a:extLst>
              <a:ext uri="{FF2B5EF4-FFF2-40B4-BE49-F238E27FC236}">
                <a16:creationId xmlns:a16="http://schemas.microsoft.com/office/drawing/2014/main" id="{F8D683FC-661D-7959-754E-52532AFD8563}"/>
              </a:ext>
            </a:extLst>
          </p:cNvPr>
          <p:cNvPicPr>
            <a:picLocks noChangeAspect="1"/>
          </p:cNvPicPr>
          <p:nvPr/>
        </p:nvPicPr>
        <p:blipFill>
          <a:blip r:embed="rId2"/>
          <a:stretch>
            <a:fillRect/>
          </a:stretch>
        </p:blipFill>
        <p:spPr>
          <a:xfrm>
            <a:off x="-8103" y="-12701"/>
            <a:ext cx="6675603" cy="6145968"/>
          </a:xfrm>
          <a:prstGeom prst="rect">
            <a:avLst/>
          </a:prstGeom>
        </p:spPr>
      </p:pic>
      <p:pic>
        <p:nvPicPr>
          <p:cNvPr id="14" name="Picture 13" descr="A logo with blue letters&#10;&#10;Description automatically generated">
            <a:extLst>
              <a:ext uri="{FF2B5EF4-FFF2-40B4-BE49-F238E27FC236}">
                <a16:creationId xmlns:a16="http://schemas.microsoft.com/office/drawing/2014/main" id="{67838ABF-8AC7-6252-A767-C53386243E38}"/>
              </a:ext>
            </a:extLst>
          </p:cNvPr>
          <p:cNvPicPr>
            <a:picLocks noChangeAspect="1"/>
          </p:cNvPicPr>
          <p:nvPr/>
        </p:nvPicPr>
        <p:blipFill>
          <a:blip r:embed="rId3"/>
          <a:stretch>
            <a:fillRect/>
          </a:stretch>
        </p:blipFill>
        <p:spPr>
          <a:xfrm>
            <a:off x="4935994" y="5377420"/>
            <a:ext cx="5251124" cy="1480580"/>
          </a:xfrm>
          <a:prstGeom prst="rect">
            <a:avLst/>
          </a:prstGeom>
        </p:spPr>
      </p:pic>
      <p:pic>
        <p:nvPicPr>
          <p:cNvPr id="18" name="Picture 17" descr="A black and blue rectangle&#10;&#10;Description automatically generated">
            <a:extLst>
              <a:ext uri="{FF2B5EF4-FFF2-40B4-BE49-F238E27FC236}">
                <a16:creationId xmlns:a16="http://schemas.microsoft.com/office/drawing/2014/main" id="{D71F47EA-CE94-0504-84F3-536D0B6DBE47}"/>
              </a:ext>
            </a:extLst>
          </p:cNvPr>
          <p:cNvPicPr>
            <a:picLocks noChangeAspect="1"/>
          </p:cNvPicPr>
          <p:nvPr/>
        </p:nvPicPr>
        <p:blipFill>
          <a:blip r:embed="rId4"/>
          <a:stretch>
            <a:fillRect/>
          </a:stretch>
        </p:blipFill>
        <p:spPr>
          <a:xfrm>
            <a:off x="10027757" y="0"/>
            <a:ext cx="2176943" cy="6858000"/>
          </a:xfrm>
          <a:prstGeom prst="rect">
            <a:avLst/>
          </a:prstGeom>
        </p:spPr>
      </p:pic>
      <p:pic>
        <p:nvPicPr>
          <p:cNvPr id="5" name="Picture 4">
            <a:extLst>
              <a:ext uri="{FF2B5EF4-FFF2-40B4-BE49-F238E27FC236}">
                <a16:creationId xmlns:a16="http://schemas.microsoft.com/office/drawing/2014/main" id="{FF9EEE89-D212-2D33-2C8E-CCAB62C71FF8}"/>
              </a:ext>
            </a:extLst>
          </p:cNvPr>
          <p:cNvPicPr>
            <a:picLocks noChangeAspect="1"/>
          </p:cNvPicPr>
          <p:nvPr userDrawn="1"/>
        </p:nvPicPr>
        <p:blipFill rotWithShape="1">
          <a:blip r:embed="rId5"/>
          <a:srcRect l="6950" r="6518"/>
          <a:stretch/>
        </p:blipFill>
        <p:spPr>
          <a:xfrm>
            <a:off x="37331" y="5855818"/>
            <a:ext cx="4705564" cy="554897"/>
          </a:xfrm>
          <a:prstGeom prst="rect">
            <a:avLst/>
          </a:prstGeom>
        </p:spPr>
      </p:pic>
    </p:spTree>
    <p:extLst>
      <p:ext uri="{BB962C8B-B14F-4D97-AF65-F5344CB8AC3E}">
        <p14:creationId xmlns:p14="http://schemas.microsoft.com/office/powerpoint/2010/main" val="14451725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7964-34E5-1D1C-0C59-21EF530646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1265D-A086-591A-B3A4-D033EF840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1392421-FBFD-7612-2E0C-2A5E139EC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0E8A92-CFD9-FEE1-464A-678AFEF6AD03}"/>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6" name="Footer Placeholder 5">
            <a:extLst>
              <a:ext uri="{FF2B5EF4-FFF2-40B4-BE49-F238E27FC236}">
                <a16:creationId xmlns:a16="http://schemas.microsoft.com/office/drawing/2014/main" id="{1A5D745F-7ABD-7DAB-7510-FB0FCA4D0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308DA1-0EB6-791D-EC0C-8E899C679406}"/>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45772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705D-C836-4498-FA61-C164B54764E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547348-B438-D49E-E324-E31466562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25734-73E8-373C-5F8F-00057628E7AA}"/>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9278BF7F-1A20-F994-38D9-74CA71CFE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992703F-844F-1E3D-491D-7340AE8915BA}"/>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3619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63E9B-3BC1-72B7-99DD-0138E64E7E8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D4E45-FB60-7970-76D9-6712DCD65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971A7-814D-A8C0-4CA6-356AC28FFE08}"/>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6293CEC3-BA72-11E9-E243-C7B6D16A7B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221667-C7D2-BC65-9332-00BF4D9D476C}"/>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0203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248" y="1293094"/>
            <a:ext cx="10918365" cy="4830616"/>
          </a:xfrm>
          <a:prstGeom prst="rect">
            <a:avLst/>
          </a:prstGeom>
        </p:spPr>
        <p:txBody>
          <a:bodyPr/>
          <a:lstStyle>
            <a:lvl1pPr>
              <a:lnSpc>
                <a:spcPct val="90000"/>
              </a:lnSpc>
              <a:spcBef>
                <a:spcPts val="1200"/>
              </a:spcBef>
              <a:spcAft>
                <a:spcPts val="0"/>
              </a:spcAft>
              <a:defRPr/>
            </a:lvl1pPr>
            <a:lvl2pPr marL="539737" indent="-255582">
              <a:lnSpc>
                <a:spcPct val="90000"/>
              </a:lnSpc>
              <a:spcBef>
                <a:spcPts val="600"/>
              </a:spcBef>
              <a:spcAft>
                <a:spcPts val="0"/>
              </a:spcAft>
              <a:defRPr sz="1800"/>
            </a:lvl2pPr>
            <a:lvl3pPr marL="757220" indent="-184146">
              <a:lnSpc>
                <a:spcPct val="90000"/>
              </a:lnSpc>
              <a:spcBef>
                <a:spcPts val="600"/>
              </a:spcBef>
              <a:spcAft>
                <a:spcPts val="0"/>
              </a:spcAft>
              <a:buSzPct val="90000"/>
              <a:buFont typeface="Arial" pitchFamily="34" charset="0"/>
              <a:buChar char="•"/>
              <a:defRPr/>
            </a:lvl3pPr>
            <a:lvl4pPr marL="1033246" indent="0">
              <a:lnSpc>
                <a:spcPct val="90000"/>
              </a:lnSpc>
              <a:spcBef>
                <a:spcPts val="600"/>
              </a:spcBef>
              <a:spcAft>
                <a:spcPts val="0"/>
              </a:spcAft>
              <a:buFontTx/>
              <a:buNone/>
              <a:defRPr/>
            </a:lvl4pPr>
            <a:lvl5pPr marL="1261840"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pic>
        <p:nvPicPr>
          <p:cNvPr id="2" name="Picture 1">
            <a:extLst>
              <a:ext uri="{FF2B5EF4-FFF2-40B4-BE49-F238E27FC236}">
                <a16:creationId xmlns:a16="http://schemas.microsoft.com/office/drawing/2014/main" id="{9B20C413-1602-F6A8-F6A5-9444174615CC}"/>
              </a:ext>
            </a:extLst>
          </p:cNvPr>
          <p:cNvPicPr>
            <a:picLocks noChangeAspect="1"/>
          </p:cNvPicPr>
          <p:nvPr userDrawn="1"/>
        </p:nvPicPr>
        <p:blipFill>
          <a:blip r:embed="rId2"/>
          <a:stretch>
            <a:fillRect/>
          </a:stretch>
        </p:blipFill>
        <p:spPr>
          <a:xfrm>
            <a:off x="11394563" y="6123710"/>
            <a:ext cx="671399" cy="646532"/>
          </a:xfrm>
          <a:prstGeom prst="rect">
            <a:avLst/>
          </a:prstGeom>
        </p:spPr>
      </p:pic>
    </p:spTree>
    <p:extLst>
      <p:ext uri="{BB962C8B-B14F-4D97-AF65-F5344CB8AC3E}">
        <p14:creationId xmlns:p14="http://schemas.microsoft.com/office/powerpoint/2010/main" val="48192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p:bg>
      <p:bgPr>
        <a:solidFill>
          <a:schemeClr val="bg1"/>
        </a:solidFill>
        <a:effectLst/>
      </p:bgPr>
    </p:bg>
    <p:spTree>
      <p:nvGrpSpPr>
        <p:cNvPr id="1" name=""/>
        <p:cNvGrpSpPr/>
        <p:nvPr/>
      </p:nvGrpSpPr>
      <p:grpSpPr>
        <a:xfrm>
          <a:off x="0" y="0"/>
          <a:ext cx="0" cy="0"/>
          <a:chOff x="0" y="0"/>
          <a:chExt cx="0" cy="0"/>
        </a:xfrm>
      </p:grpSpPr>
      <p:pic>
        <p:nvPicPr>
          <p:cNvPr id="5" name="Picture 4" descr="A colorful circles and lines&#10;&#10;Description automatically generated">
            <a:extLst>
              <a:ext uri="{FF2B5EF4-FFF2-40B4-BE49-F238E27FC236}">
                <a16:creationId xmlns:a16="http://schemas.microsoft.com/office/drawing/2014/main" id="{8F991851-CA5C-67F1-8A55-0651E47A6ABC}"/>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6EEBEDB8-9241-03E1-5712-8A9CBF09B909}"/>
              </a:ext>
            </a:extLst>
          </p:cNvPr>
          <p:cNvSpPr>
            <a:spLocks noGrp="1"/>
          </p:cNvSpPr>
          <p:nvPr>
            <p:ph idx="1"/>
          </p:nvPr>
        </p:nvSpPr>
        <p:spPr>
          <a:xfrm>
            <a:off x="838200" y="1825625"/>
            <a:ext cx="10515600" cy="3924726"/>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40F495B7-99DC-FF6D-3FF0-CCAC8B700860}"/>
              </a:ext>
            </a:extLst>
          </p:cNvPr>
          <p:cNvSpPr>
            <a:spLocks noGrp="1"/>
          </p:cNvSpPr>
          <p:nvPr>
            <p:ph type="title"/>
          </p:nvPr>
        </p:nvSpPr>
        <p:spPr>
          <a:xfrm>
            <a:off x="838200" y="263525"/>
            <a:ext cx="6904808" cy="690677"/>
          </a:xfrm>
        </p:spPr>
        <p:txBody>
          <a:bodyPr/>
          <a:lstStyle/>
          <a:p>
            <a:r>
              <a:rPr lang="en-US"/>
              <a:t>Click to edit Master title style</a:t>
            </a:r>
          </a:p>
        </p:txBody>
      </p:sp>
      <p:sp>
        <p:nvSpPr>
          <p:cNvPr id="8" name="Date Placeholder 7">
            <a:extLst>
              <a:ext uri="{FF2B5EF4-FFF2-40B4-BE49-F238E27FC236}">
                <a16:creationId xmlns:a16="http://schemas.microsoft.com/office/drawing/2014/main" id="{93CD09FD-C9BE-9516-E02D-25299583AE60}"/>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9" name="Footer Placeholder 8">
            <a:extLst>
              <a:ext uri="{FF2B5EF4-FFF2-40B4-BE49-F238E27FC236}">
                <a16:creationId xmlns:a16="http://schemas.microsoft.com/office/drawing/2014/main" id="{9205E6CE-42CC-F87C-F69B-F89AE042118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4B917BC3-38B3-131D-3B08-8ACA7929FE8A}"/>
              </a:ext>
            </a:extLst>
          </p:cNvPr>
          <p:cNvSpPr>
            <a:spLocks noGrp="1"/>
          </p:cNvSpPr>
          <p:nvPr>
            <p:ph type="sldNum" sz="quarter" idx="12"/>
          </p:nvPr>
        </p:nvSpPr>
        <p:spPr/>
        <p:txBody>
          <a:bodyPr/>
          <a:lstStyle/>
          <a:p>
            <a:fld id="{1DE31460-E7C1-A042-A3B2-276E1142E9CD}" type="slidenum">
              <a:rPr lang="en-US" smtClean="0"/>
              <a:pPr/>
              <a:t>‹#›</a:t>
            </a:fld>
            <a:endParaRPr lang="en-US"/>
          </a:p>
        </p:txBody>
      </p:sp>
    </p:spTree>
    <p:extLst>
      <p:ext uri="{BB962C8B-B14F-4D97-AF65-F5344CB8AC3E}">
        <p14:creationId xmlns:p14="http://schemas.microsoft.com/office/powerpoint/2010/main" val="1404311274"/>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mp; Table">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D5D383-E6BB-A44A-2CB1-0F3D1A5F20DD}"/>
              </a:ext>
            </a:extLst>
          </p:cNvPr>
          <p:cNvSpPr>
            <a:spLocks noGrp="1"/>
          </p:cNvSpPr>
          <p:nvPr>
            <p:ph type="title"/>
          </p:nvPr>
        </p:nvSpPr>
        <p:spPr>
          <a:xfrm>
            <a:off x="838200" y="268145"/>
            <a:ext cx="6904808" cy="690677"/>
          </a:xfrm>
        </p:spPr>
        <p:txBody>
          <a:body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CCF0CFB2-ACD1-0E7D-D8EC-BB3E34C8A174}"/>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9" name="Footer Placeholder 8">
            <a:extLst>
              <a:ext uri="{FF2B5EF4-FFF2-40B4-BE49-F238E27FC236}">
                <a16:creationId xmlns:a16="http://schemas.microsoft.com/office/drawing/2014/main" id="{0061CCBB-493F-0360-D432-B7F9787C3B50}"/>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38D84CF-1FF1-6A78-D87E-AA83113540E1}"/>
              </a:ext>
            </a:extLst>
          </p:cNvPr>
          <p:cNvSpPr>
            <a:spLocks noGrp="1"/>
          </p:cNvSpPr>
          <p:nvPr>
            <p:ph type="sldNum" sz="quarter" idx="12"/>
          </p:nvPr>
        </p:nvSpPr>
        <p:spPr/>
        <p:txBody>
          <a:bodyPr/>
          <a:lstStyle/>
          <a:p>
            <a:fld id="{1DE31460-E7C1-A042-A3B2-276E1142E9CD}" type="slidenum">
              <a:rPr lang="en-US" smtClean="0"/>
              <a:pPr/>
              <a:t>‹#›</a:t>
            </a:fld>
            <a:endParaRPr lang="en-US"/>
          </a:p>
        </p:txBody>
      </p:sp>
      <p:sp>
        <p:nvSpPr>
          <p:cNvPr id="12" name="Table Placeholder 11">
            <a:extLst>
              <a:ext uri="{FF2B5EF4-FFF2-40B4-BE49-F238E27FC236}">
                <a16:creationId xmlns:a16="http://schemas.microsoft.com/office/drawing/2014/main" id="{3B032109-6A3E-75BB-0F6E-DF83F5127453}"/>
              </a:ext>
            </a:extLst>
          </p:cNvPr>
          <p:cNvSpPr>
            <a:spLocks noGrp="1"/>
          </p:cNvSpPr>
          <p:nvPr>
            <p:ph type="tbl" sz="quarter" idx="13"/>
          </p:nvPr>
        </p:nvSpPr>
        <p:spPr>
          <a:xfrm>
            <a:off x="838200" y="1825625"/>
            <a:ext cx="10515600" cy="3608388"/>
          </a:xfrm>
        </p:spPr>
        <p:txBody>
          <a:bodyPr/>
          <a:lstStyle/>
          <a:p>
            <a:r>
              <a:rPr lang="en-US"/>
              <a:t>Click icon to add table</a:t>
            </a:r>
          </a:p>
        </p:txBody>
      </p:sp>
    </p:spTree>
    <p:extLst>
      <p:ext uri="{BB962C8B-B14F-4D97-AF65-F5344CB8AC3E}">
        <p14:creationId xmlns:p14="http://schemas.microsoft.com/office/powerpoint/2010/main" val="3295594682"/>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bg1"/>
        </a:solidFill>
        <a:effectLst/>
      </p:bgPr>
    </p:bg>
    <p:spTree>
      <p:nvGrpSpPr>
        <p:cNvPr id="1" name=""/>
        <p:cNvGrpSpPr/>
        <p:nvPr/>
      </p:nvGrpSpPr>
      <p:grpSpPr>
        <a:xfrm>
          <a:off x="0" y="0"/>
          <a:ext cx="0" cy="0"/>
          <a:chOff x="0" y="0"/>
          <a:chExt cx="0" cy="0"/>
        </a:xfrm>
      </p:grpSpPr>
      <p:pic>
        <p:nvPicPr>
          <p:cNvPr id="10" name="Picture 9" descr="A colorful circles and lines&#10;&#10;Description automatically generated">
            <a:extLst>
              <a:ext uri="{FF2B5EF4-FFF2-40B4-BE49-F238E27FC236}">
                <a16:creationId xmlns:a16="http://schemas.microsoft.com/office/drawing/2014/main" id="{FC613CB8-8643-2130-F81D-E2976D6FFFA3}"/>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3F0A0343-B068-85C5-BBB1-63E3AFB642EB}"/>
              </a:ext>
            </a:extLst>
          </p:cNvPr>
          <p:cNvSpPr>
            <a:spLocks noGrp="1"/>
          </p:cNvSpPr>
          <p:nvPr>
            <p:ph sz="half" idx="1"/>
          </p:nvPr>
        </p:nvSpPr>
        <p:spPr>
          <a:xfrm>
            <a:off x="2116396"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C056B41-C81D-CBDA-8CCC-FAE5486F75B6}"/>
              </a:ext>
            </a:extLst>
          </p:cNvPr>
          <p:cNvSpPr>
            <a:spLocks noGrp="1"/>
          </p:cNvSpPr>
          <p:nvPr>
            <p:ph sz="half" idx="2"/>
          </p:nvPr>
        </p:nvSpPr>
        <p:spPr>
          <a:xfrm>
            <a:off x="7155428"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17D394AF-EF5A-7767-B728-EC01E94BADEC}"/>
              </a:ext>
            </a:extLst>
          </p:cNvPr>
          <p:cNvSpPr>
            <a:spLocks noGrp="1"/>
          </p:cNvSpPr>
          <p:nvPr>
            <p:ph type="title" hasCustomPrompt="1"/>
          </p:nvPr>
        </p:nvSpPr>
        <p:spPr>
          <a:xfrm>
            <a:off x="1818968" y="279617"/>
            <a:ext cx="5535561" cy="690677"/>
          </a:xfrm>
          <a:prstGeom prst="rect">
            <a:avLst/>
          </a:prstGeom>
        </p:spPr>
        <p:txBody>
          <a:bodyPr/>
          <a:lstStyle>
            <a:lvl1pPr>
              <a:defRPr b="1" i="0">
                <a:solidFill>
                  <a:schemeClr val="tx1"/>
                </a:solidFill>
                <a:latin typeface="+mj-lt"/>
              </a:defRPr>
            </a:lvl1pPr>
          </a:lstStyle>
          <a:p>
            <a:r>
              <a:rPr lang="en-US" dirty="0"/>
              <a:t>Header</a:t>
            </a:r>
          </a:p>
        </p:txBody>
      </p:sp>
      <p:sp>
        <p:nvSpPr>
          <p:cNvPr id="2" name="Date Placeholder 1">
            <a:extLst>
              <a:ext uri="{FF2B5EF4-FFF2-40B4-BE49-F238E27FC236}">
                <a16:creationId xmlns:a16="http://schemas.microsoft.com/office/drawing/2014/main" id="{219884EB-8B8A-9493-B3D8-03E8B659DE40}"/>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5" name="Footer Placeholder 4">
            <a:extLst>
              <a:ext uri="{FF2B5EF4-FFF2-40B4-BE49-F238E27FC236}">
                <a16:creationId xmlns:a16="http://schemas.microsoft.com/office/drawing/2014/main" id="{CB506D44-1496-AE2B-FC7B-507D6EE765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4BF1CE-5AFF-50A2-464E-AED9EA2FEF95}"/>
              </a:ext>
            </a:extLst>
          </p:cNvPr>
          <p:cNvSpPr>
            <a:spLocks noGrp="1"/>
          </p:cNvSpPr>
          <p:nvPr>
            <p:ph type="sldNum" sz="quarter" idx="12"/>
          </p:nvPr>
        </p:nvSpPr>
        <p:spPr/>
        <p:txBody>
          <a:bodyPr/>
          <a:lstStyle/>
          <a:p>
            <a:fld id="{1DE31460-E7C1-A042-A3B2-276E1142E9CD}" type="slidenum">
              <a:rPr lang="en-US" smtClean="0"/>
              <a:pPr/>
              <a:t>‹#›</a:t>
            </a:fld>
            <a:endParaRPr lang="en-US"/>
          </a:p>
        </p:txBody>
      </p:sp>
      <p:pic>
        <p:nvPicPr>
          <p:cNvPr id="12" name="Picture 11" descr="A black background with black text&#10;&#10;Description automatically generated">
            <a:extLst>
              <a:ext uri="{FF2B5EF4-FFF2-40B4-BE49-F238E27FC236}">
                <a16:creationId xmlns:a16="http://schemas.microsoft.com/office/drawing/2014/main" id="{A84536C8-E4BA-ECB9-14E3-8659CBBB4ACB}"/>
              </a:ext>
            </a:extLst>
          </p:cNvPr>
          <p:cNvPicPr>
            <a:picLocks noChangeAspect="1"/>
          </p:cNvPicPr>
          <p:nvPr/>
        </p:nvPicPr>
        <p:blipFill>
          <a:blip r:embed="rId3"/>
          <a:stretch>
            <a:fillRect/>
          </a:stretch>
        </p:blipFill>
        <p:spPr>
          <a:xfrm>
            <a:off x="-12879" y="5936552"/>
            <a:ext cx="1287887" cy="902598"/>
          </a:xfrm>
          <a:prstGeom prst="rect">
            <a:avLst/>
          </a:prstGeom>
        </p:spPr>
      </p:pic>
      <p:sp>
        <p:nvSpPr>
          <p:cNvPr id="13" name="Rectangle 12">
            <a:extLst>
              <a:ext uri="{FF2B5EF4-FFF2-40B4-BE49-F238E27FC236}">
                <a16:creationId xmlns:a16="http://schemas.microsoft.com/office/drawing/2014/main" id="{A2726DB0-6BA7-E7CA-6D94-4E25D23BC145}"/>
              </a:ext>
            </a:extLst>
          </p:cNvPr>
          <p:cNvSpPr/>
          <p:nvPr/>
        </p:nvSpPr>
        <p:spPr>
          <a:xfrm>
            <a:off x="-12879" y="-8323"/>
            <a:ext cx="1270000" cy="59243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blue letters&#10;&#10;Description automatically generated">
            <a:extLst>
              <a:ext uri="{FF2B5EF4-FFF2-40B4-BE49-F238E27FC236}">
                <a16:creationId xmlns:a16="http://schemas.microsoft.com/office/drawing/2014/main" id="{BBF6AFBC-4B7F-6FAF-D9EB-4C34E4293FA6}"/>
              </a:ext>
            </a:extLst>
          </p:cNvPr>
          <p:cNvPicPr>
            <a:picLocks noChangeAspect="1"/>
          </p:cNvPicPr>
          <p:nvPr/>
        </p:nvPicPr>
        <p:blipFill>
          <a:blip r:embed="rId4"/>
          <a:stretch>
            <a:fillRect/>
          </a:stretch>
        </p:blipFill>
        <p:spPr>
          <a:xfrm>
            <a:off x="7516370" y="624"/>
            <a:ext cx="4675630" cy="1318317"/>
          </a:xfrm>
          <a:prstGeom prst="rect">
            <a:avLst/>
          </a:prstGeom>
        </p:spPr>
      </p:pic>
    </p:spTree>
    <p:extLst>
      <p:ext uri="{BB962C8B-B14F-4D97-AF65-F5344CB8AC3E}">
        <p14:creationId xmlns:p14="http://schemas.microsoft.com/office/powerpoint/2010/main" val="533484364"/>
      </p:ext>
    </p:extLst>
  </p:cSld>
  <p:clrMapOvr>
    <a:masterClrMapping/>
  </p:clrMapOvr>
  <p:extLst>
    <p:ext uri="{DCECCB84-F9BA-43D5-87BE-67443E8EF086}">
      <p15:sldGuideLst xmlns:p15="http://schemas.microsoft.com/office/powerpoint/2012/main">
        <p15:guide id="1" orient="horz" pos="403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C44D-08C8-3744-942C-41F6DB4154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795D5A-D6F1-6F0D-638A-9EB9C8B5C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E060B-742F-F5E7-F0FA-948F0A3790FD}"/>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1852A4B7-BF7E-BD9D-D208-DBED489D0E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2E297D-BEFD-685A-B4F3-6E11CB2E03B9}"/>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74407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29FD-6D35-F302-F885-54AF84FEDE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9ED3763-3791-18EB-7333-CF216B11D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29D3D-8B45-D72A-E7E6-D16170B1E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D3643-BFD5-BB9D-2F93-754C4E099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1320D-E7FF-7A86-4FAA-F1ED3F773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CF09D-E988-159C-F057-A998A19EC896}"/>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8" name="Footer Placeholder 7">
            <a:extLst>
              <a:ext uri="{FF2B5EF4-FFF2-40B4-BE49-F238E27FC236}">
                <a16:creationId xmlns:a16="http://schemas.microsoft.com/office/drawing/2014/main" id="{FF38812F-507F-ED96-1837-D114AD982F1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638B33-1297-B9DC-B357-B618BEEAA3CE}"/>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68086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6873-C849-B69E-2553-022929B7F9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2DE84D7-1EEA-31BD-393D-09BE1EC2570C}"/>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4" name="Footer Placeholder 3">
            <a:extLst>
              <a:ext uri="{FF2B5EF4-FFF2-40B4-BE49-F238E27FC236}">
                <a16:creationId xmlns:a16="http://schemas.microsoft.com/office/drawing/2014/main" id="{5825289A-B5AC-4C32-3466-F99CD8FE50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CA9F073-F52E-41F0-DE14-C1A13A85A167}"/>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40956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9565D-0923-B2A9-0142-96E579171214}"/>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3" name="Footer Placeholder 2">
            <a:extLst>
              <a:ext uri="{FF2B5EF4-FFF2-40B4-BE49-F238E27FC236}">
                <a16:creationId xmlns:a16="http://schemas.microsoft.com/office/drawing/2014/main" id="{741D6979-AA29-2DB9-0EE1-DBE81B52D4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C0256FC-463A-0ED6-A57E-21394B4D865D}"/>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2031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3BC3-B844-7268-113D-BE623DB284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29A3B-5196-50EC-8BB0-2069FACC3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0BFA-6797-C70E-EE4E-8A8DAB5A0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25921-6F7D-48E3-E8AF-52A04E58BE89}"/>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6" name="Footer Placeholder 5">
            <a:extLst>
              <a:ext uri="{FF2B5EF4-FFF2-40B4-BE49-F238E27FC236}">
                <a16:creationId xmlns:a16="http://schemas.microsoft.com/office/drawing/2014/main" id="{160A6703-6C39-C21A-D1C1-F425923BD33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AADA69C-72D1-6521-AC24-B81AFDCC42C3}"/>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39288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4223F-B4E7-C3E1-B874-087A72DE8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098B455-2E3F-C98B-F66E-C0CF3D88C532}"/>
              </a:ext>
            </a:extLst>
          </p:cNvPr>
          <p:cNvSpPr>
            <a:spLocks noGrp="1"/>
          </p:cNvSpPr>
          <p:nvPr>
            <p:ph type="dt" sz="half" idx="2"/>
          </p:nvPr>
        </p:nvSpPr>
        <p:spPr>
          <a:xfrm>
            <a:off x="1451728" y="6209027"/>
            <a:ext cx="2129672" cy="365125"/>
          </a:xfrm>
          <a:prstGeom prst="rect">
            <a:avLst/>
          </a:prstGeom>
        </p:spPr>
        <p:txBody>
          <a:bodyPr anchor="ctr"/>
          <a:lstStyle>
            <a:lvl1pPr algn="ctr">
              <a:defRPr sz="1000" b="0" i="0">
                <a:solidFill>
                  <a:srgbClr val="00A79D"/>
                </a:solidFill>
                <a:latin typeface="+mn-lt"/>
              </a:defRPr>
            </a:lvl1pPr>
          </a:lstStyle>
          <a:p>
            <a:fld id="{DEF5953D-26F7-4D49-AD84-4C4224623F74}" type="datetimeFigureOut">
              <a:rPr lang="en-US" smtClean="0"/>
              <a:pPr/>
              <a:t>1/27/25</a:t>
            </a:fld>
            <a:endParaRPr lang="en-US" dirty="0"/>
          </a:p>
        </p:txBody>
      </p:sp>
      <p:sp>
        <p:nvSpPr>
          <p:cNvPr id="9" name="Footer Placeholder 4">
            <a:extLst>
              <a:ext uri="{FF2B5EF4-FFF2-40B4-BE49-F238E27FC236}">
                <a16:creationId xmlns:a16="http://schemas.microsoft.com/office/drawing/2014/main" id="{6F645DB8-DA1D-C4FE-5B3E-AA4144DF66E2}"/>
              </a:ext>
            </a:extLst>
          </p:cNvPr>
          <p:cNvSpPr>
            <a:spLocks noGrp="1"/>
          </p:cNvSpPr>
          <p:nvPr>
            <p:ph type="ftr" sz="quarter" idx="3"/>
          </p:nvPr>
        </p:nvSpPr>
        <p:spPr>
          <a:xfrm>
            <a:off x="4448991" y="6209027"/>
            <a:ext cx="3294017" cy="365125"/>
          </a:xfrm>
          <a:prstGeom prst="rect">
            <a:avLst/>
          </a:prstGeom>
        </p:spPr>
        <p:txBody>
          <a:bodyPr anchor="ctr"/>
          <a:lstStyle>
            <a:lvl1pPr algn="ctr">
              <a:defRPr sz="1000" b="0" i="0">
                <a:solidFill>
                  <a:srgbClr val="00A79D"/>
                </a:solidFill>
                <a:latin typeface="+mn-lt"/>
              </a:defRPr>
            </a:lvl1pPr>
          </a:lstStyle>
          <a:p>
            <a:endParaRPr lang="en-US" dirty="0"/>
          </a:p>
        </p:txBody>
      </p:sp>
      <p:sp>
        <p:nvSpPr>
          <p:cNvPr id="10" name="Slide Number Placeholder 5">
            <a:extLst>
              <a:ext uri="{FF2B5EF4-FFF2-40B4-BE49-F238E27FC236}">
                <a16:creationId xmlns:a16="http://schemas.microsoft.com/office/drawing/2014/main" id="{6801876C-9C54-726E-7075-A0E485384061}"/>
              </a:ext>
            </a:extLst>
          </p:cNvPr>
          <p:cNvSpPr>
            <a:spLocks noGrp="1"/>
          </p:cNvSpPr>
          <p:nvPr>
            <p:ph type="sldNum" sz="quarter" idx="4"/>
          </p:nvPr>
        </p:nvSpPr>
        <p:spPr>
          <a:xfrm>
            <a:off x="9145751" y="6209026"/>
            <a:ext cx="2208049" cy="365125"/>
          </a:xfrm>
          <a:prstGeom prst="rect">
            <a:avLst/>
          </a:prstGeom>
        </p:spPr>
        <p:txBody>
          <a:bodyPr anchor="ctr"/>
          <a:lstStyle>
            <a:lvl1pPr algn="r">
              <a:defRPr sz="1000" b="0" i="0">
                <a:solidFill>
                  <a:srgbClr val="00A79D"/>
                </a:solidFill>
                <a:latin typeface="+mn-lt"/>
              </a:defRPr>
            </a:lvl1pPr>
          </a:lstStyle>
          <a:p>
            <a:fld id="{1DE31460-E7C1-A042-A3B2-276E1142E9CD}" type="slidenum">
              <a:rPr lang="en-US" smtClean="0"/>
              <a:pPr/>
              <a:t>‹#›</a:t>
            </a:fld>
            <a:endParaRPr lang="en-US"/>
          </a:p>
        </p:txBody>
      </p:sp>
      <p:sp>
        <p:nvSpPr>
          <p:cNvPr id="11" name="Title Placeholder 10">
            <a:extLst>
              <a:ext uri="{FF2B5EF4-FFF2-40B4-BE49-F238E27FC236}">
                <a16:creationId xmlns:a16="http://schemas.microsoft.com/office/drawing/2014/main" id="{6C454C1A-ADA3-4595-C6CB-0E29EEA6E030}"/>
              </a:ext>
            </a:extLst>
          </p:cNvPr>
          <p:cNvSpPr>
            <a:spLocks noGrp="1"/>
          </p:cNvSpPr>
          <p:nvPr>
            <p:ph type="title"/>
          </p:nvPr>
        </p:nvSpPr>
        <p:spPr>
          <a:xfrm>
            <a:off x="838200" y="258908"/>
            <a:ext cx="6904808" cy="69067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6A4C03A7-6611-1CF3-DFDE-9BD8F925B2EF}"/>
              </a:ext>
            </a:extLst>
          </p:cNvPr>
          <p:cNvPicPr>
            <a:picLocks noChangeAspect="1"/>
          </p:cNvPicPr>
          <p:nvPr/>
        </p:nvPicPr>
        <p:blipFill>
          <a:blip r:embed="rId15"/>
          <a:stretch>
            <a:fillRect/>
          </a:stretch>
        </p:blipFill>
        <p:spPr>
          <a:xfrm>
            <a:off x="0" y="0"/>
            <a:ext cx="12192000" cy="1409125"/>
          </a:xfrm>
          <a:prstGeom prst="rect">
            <a:avLst/>
          </a:prstGeom>
        </p:spPr>
      </p:pic>
      <p:pic>
        <p:nvPicPr>
          <p:cNvPr id="12" name="Picture 11" descr="A black background with black text&#10;&#10;Description automatically generated">
            <a:extLst>
              <a:ext uri="{FF2B5EF4-FFF2-40B4-BE49-F238E27FC236}">
                <a16:creationId xmlns:a16="http://schemas.microsoft.com/office/drawing/2014/main" id="{105F108E-A1A9-ADDE-C220-2115315E63D8}"/>
              </a:ext>
            </a:extLst>
          </p:cNvPr>
          <p:cNvPicPr>
            <a:picLocks noChangeAspect="1"/>
          </p:cNvPicPr>
          <p:nvPr/>
        </p:nvPicPr>
        <p:blipFill>
          <a:blip r:embed="rId16"/>
          <a:stretch>
            <a:fillRect/>
          </a:stretch>
        </p:blipFill>
        <p:spPr>
          <a:xfrm>
            <a:off x="-12879" y="5936552"/>
            <a:ext cx="1287887" cy="902598"/>
          </a:xfrm>
          <a:prstGeom prst="rect">
            <a:avLst/>
          </a:prstGeom>
        </p:spPr>
      </p:pic>
    </p:spTree>
    <p:extLst>
      <p:ext uri="{BB962C8B-B14F-4D97-AF65-F5344CB8AC3E}">
        <p14:creationId xmlns:p14="http://schemas.microsoft.com/office/powerpoint/2010/main" val="8573934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383213" y="1481138"/>
            <a:ext cx="4835207" cy="2387600"/>
          </a:xfrm>
        </p:spPr>
        <p:txBody>
          <a:bodyPr>
            <a:normAutofit fontScale="90000"/>
          </a:bodyPr>
          <a:lstStyle/>
          <a:p>
            <a:r>
              <a:rPr lang="en-US" dirty="0"/>
              <a:t>Practical High Performance Computing</a:t>
            </a:r>
            <a:br>
              <a:rPr lang="en-US" dirty="0"/>
            </a:br>
            <a:endParaRPr lang="en-US" dirty="0"/>
          </a:p>
        </p:txBody>
      </p:sp>
      <p:sp>
        <p:nvSpPr>
          <p:cNvPr id="3" name="Subtitle 2">
            <a:extLst>
              <a:ext uri="{FF2B5EF4-FFF2-40B4-BE49-F238E27FC236}">
                <a16:creationId xmlns:a16="http://schemas.microsoft.com/office/drawing/2014/main" id="{92B821DE-FF74-E14C-8F1A-0D067B3F2268}"/>
              </a:ext>
            </a:extLst>
          </p:cNvPr>
          <p:cNvSpPr>
            <a:spLocks noGrp="1"/>
          </p:cNvSpPr>
          <p:nvPr>
            <p:ph type="subTitle" idx="1"/>
          </p:nvPr>
        </p:nvSpPr>
        <p:spPr>
          <a:xfrm>
            <a:off x="5383213" y="3960813"/>
            <a:ext cx="4835207" cy="1308100"/>
          </a:xfrm>
        </p:spPr>
        <p:txBody>
          <a:bodyPr>
            <a:normAutofit lnSpcReduction="10000"/>
          </a:bodyPr>
          <a:lstStyle/>
          <a:p>
            <a:r>
              <a:rPr lang="en-US" dirty="0"/>
              <a:t>Dr. Chris Hill, Lauren Milechin, </a:t>
            </a:r>
          </a:p>
          <a:p>
            <a:r>
              <a:rPr lang="en-US" dirty="0"/>
              <a:t>Dr. Julie Mullen</a:t>
            </a:r>
          </a:p>
          <a:p>
            <a:r>
              <a:rPr lang="en-US" dirty="0"/>
              <a:t>January 28, 2025</a:t>
            </a:r>
          </a:p>
        </p:txBody>
      </p:sp>
    </p:spTree>
    <p:extLst>
      <p:ext uri="{BB962C8B-B14F-4D97-AF65-F5344CB8AC3E}">
        <p14:creationId xmlns:p14="http://schemas.microsoft.com/office/powerpoint/2010/main" val="338736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CEC89-698D-211E-432B-5FD0A9D84F8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E8C3C8-88C3-53F3-0A58-250B043FA9F1}"/>
              </a:ext>
            </a:extLst>
          </p:cNvPr>
          <p:cNvSpPr>
            <a:spLocks noGrp="1"/>
          </p:cNvSpPr>
          <p:nvPr>
            <p:ph sz="quarter" idx="10"/>
          </p:nvPr>
        </p:nvSpPr>
        <p:spPr/>
        <p:txBody>
          <a:bodyPr>
            <a:normAutofit lnSpcReduction="10000"/>
          </a:bodyPr>
          <a:lstStyle/>
          <a:p>
            <a:r>
              <a:rPr lang="en-US" sz="2400" dirty="0"/>
              <a:t>Work in pairs</a:t>
            </a:r>
          </a:p>
          <a:p>
            <a:r>
              <a:rPr lang="en-US" sz="2400" dirty="0"/>
              <a:t>Go into your </a:t>
            </a:r>
            <a:r>
              <a:rPr lang="en-US" sz="2400" dirty="0" err="1"/>
              <a:t>orcd</a:t>
            </a:r>
            <a:r>
              <a:rPr lang="en-US" sz="2400" dirty="0"/>
              <a:t>-tutorials directory and copy the new example</a:t>
            </a:r>
          </a:p>
          <a:p>
            <a:endParaRPr lang="en-US" sz="2400" dirty="0"/>
          </a:p>
          <a:p>
            <a:endParaRPr lang="en-US" sz="2400" dirty="0"/>
          </a:p>
          <a:p>
            <a:r>
              <a:rPr lang="en-US" sz="2400" dirty="0"/>
              <a:t>Run </a:t>
            </a:r>
            <a:r>
              <a:rPr lang="en-US" sz="2400" dirty="0" err="1"/>
              <a:t>jobarray.sh</a:t>
            </a:r>
            <a:r>
              <a:rPr lang="en-US" sz="2400" dirty="0"/>
              <a:t> as a batch job. Check </a:t>
            </a:r>
            <a:r>
              <a:rPr lang="en-US" sz="2400" dirty="0" err="1"/>
              <a:t>squeue</a:t>
            </a:r>
            <a:r>
              <a:rPr lang="en-US" sz="2400" dirty="0"/>
              <a:t> while it is running.</a:t>
            </a:r>
          </a:p>
          <a:p>
            <a:endParaRPr lang="en-US" sz="2400" dirty="0"/>
          </a:p>
          <a:p>
            <a:endParaRPr lang="en-US" sz="2400" dirty="0"/>
          </a:p>
          <a:p>
            <a:r>
              <a:rPr lang="en-US" sz="2400" dirty="0"/>
              <a:t>Look at the output files- are they what you expect?</a:t>
            </a:r>
          </a:p>
          <a:p>
            <a:r>
              <a:rPr lang="en-US" sz="2400" dirty="0"/>
              <a:t>Make changes to --array and check the log files. What do you expect SLURM_ARRAY_TASK_ID and SLURM_ARRAY_TASK_COUNT to be? Some examples to try:</a:t>
            </a:r>
          </a:p>
        </p:txBody>
      </p:sp>
      <p:sp>
        <p:nvSpPr>
          <p:cNvPr id="3" name="Title 2">
            <a:extLst>
              <a:ext uri="{FF2B5EF4-FFF2-40B4-BE49-F238E27FC236}">
                <a16:creationId xmlns:a16="http://schemas.microsoft.com/office/drawing/2014/main" id="{2EDA9C8B-624D-DBB5-B74C-02E0EF657DE1}"/>
              </a:ext>
            </a:extLst>
          </p:cNvPr>
          <p:cNvSpPr>
            <a:spLocks noGrp="1"/>
          </p:cNvSpPr>
          <p:nvPr>
            <p:ph type="title"/>
          </p:nvPr>
        </p:nvSpPr>
        <p:spPr/>
        <p:txBody>
          <a:bodyPr/>
          <a:lstStyle/>
          <a:p>
            <a:r>
              <a:rPr lang="en-US" dirty="0"/>
              <a:t>Explore Job Arrays</a:t>
            </a:r>
          </a:p>
        </p:txBody>
      </p:sp>
      <p:sp>
        <p:nvSpPr>
          <p:cNvPr id="4" name="TextBox 3">
            <a:extLst>
              <a:ext uri="{FF2B5EF4-FFF2-40B4-BE49-F238E27FC236}">
                <a16:creationId xmlns:a16="http://schemas.microsoft.com/office/drawing/2014/main" id="{C96A8319-B6CB-D553-5A13-22A0C0DA0F21}"/>
              </a:ext>
            </a:extLst>
          </p:cNvPr>
          <p:cNvSpPr txBox="1"/>
          <p:nvPr/>
        </p:nvSpPr>
        <p:spPr>
          <a:xfrm>
            <a:off x="2402958" y="2071395"/>
            <a:ext cx="7378943"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p>
          <a:p>
            <a:r>
              <a:rPr lang="en-US" sz="2000" dirty="0">
                <a:latin typeface="Consolas" panose="020B0609020204030204" pitchFamily="49" charset="0"/>
                <a:cs typeface="Consolas" panose="020B0609020204030204" pitchFamily="49" charset="0"/>
              </a:rPr>
              <a:t>cp -r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/examples/001/</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r>
              <a:rPr lang="en-US" sz="2000" dirty="0" err="1">
                <a:latin typeface="Consolas" panose="020B0609020204030204" pitchFamily="49" charset="0"/>
                <a:cs typeface="Consolas" panose="020B0609020204030204" pitchFamily="49" charset="0"/>
              </a:rPr>
              <a:t>JobArrays</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JobArrays</a:t>
            </a:r>
            <a:endParaRPr lang="en-US" sz="2000"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EAF87E4-2AA2-816F-2A4F-824B948FD17A}"/>
              </a:ext>
            </a:extLst>
          </p:cNvPr>
          <p:cNvSpPr txBox="1"/>
          <p:nvPr/>
        </p:nvSpPr>
        <p:spPr>
          <a:xfrm>
            <a:off x="4730517" y="3562727"/>
            <a:ext cx="2723823" cy="707886"/>
          </a:xfrm>
          <a:prstGeom prst="rect">
            <a:avLst/>
          </a:prstGeom>
          <a:noFill/>
        </p:spPr>
        <p:txBody>
          <a:bodyPr wrap="none" rtlCol="0">
            <a:spAutoFit/>
          </a:bodyPr>
          <a:lstStyle/>
          <a:p>
            <a:r>
              <a:rPr lang="en-US" sz="2000" dirty="0" err="1">
                <a:latin typeface="Consolas" panose="020B0609020204030204" pitchFamily="49" charset="0"/>
                <a:cs typeface="Consolas" panose="020B0609020204030204" pitchFamily="49" charset="0"/>
              </a:rPr>
              <a:t>sbatch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jobarray.sh</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squeue</a:t>
            </a:r>
            <a:r>
              <a:rPr lang="en-US" sz="2000" dirty="0">
                <a:latin typeface="Consolas" panose="020B0609020204030204" pitchFamily="49" charset="0"/>
                <a:cs typeface="Consolas" panose="020B0609020204030204" pitchFamily="49" charset="0"/>
              </a:rPr>
              <a:t> --me</a:t>
            </a:r>
          </a:p>
        </p:txBody>
      </p:sp>
      <p:sp>
        <p:nvSpPr>
          <p:cNvPr id="6" name="TextBox 5">
            <a:extLst>
              <a:ext uri="{FF2B5EF4-FFF2-40B4-BE49-F238E27FC236}">
                <a16:creationId xmlns:a16="http://schemas.microsoft.com/office/drawing/2014/main" id="{ABC3382A-9325-C3CD-B2CF-495AA5A53B03}"/>
              </a:ext>
            </a:extLst>
          </p:cNvPr>
          <p:cNvSpPr txBox="1"/>
          <p:nvPr/>
        </p:nvSpPr>
        <p:spPr>
          <a:xfrm>
            <a:off x="4871582" y="5761945"/>
            <a:ext cx="2441694"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--array=2,6,1,23</a:t>
            </a:r>
          </a:p>
          <a:p>
            <a:r>
              <a:rPr lang="en-US" sz="2000" dirty="0">
                <a:latin typeface="Consolas" panose="020B0609020204030204" pitchFamily="49" charset="0"/>
                <a:cs typeface="Consolas" panose="020B0609020204030204" pitchFamily="49" charset="0"/>
              </a:rPr>
              <a:t>--array=20-30</a:t>
            </a:r>
          </a:p>
          <a:p>
            <a:r>
              <a:rPr lang="en-US" sz="2000" dirty="0">
                <a:latin typeface="Consolas" panose="020B0609020204030204" pitchFamily="49" charset="0"/>
                <a:cs typeface="Consolas" panose="020B0609020204030204" pitchFamily="49" charset="0"/>
              </a:rPr>
              <a:t>--array=1-100:25</a:t>
            </a:r>
          </a:p>
        </p:txBody>
      </p:sp>
    </p:spTree>
    <p:extLst>
      <p:ext uri="{BB962C8B-B14F-4D97-AF65-F5344CB8AC3E}">
        <p14:creationId xmlns:p14="http://schemas.microsoft.com/office/powerpoint/2010/main" val="371779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2674-459B-E936-A858-766F611CC5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D73B8-CE2A-F73A-351C-D18FC00FC952}"/>
              </a:ext>
            </a:extLst>
          </p:cNvPr>
          <p:cNvSpPr>
            <a:spLocks noGrp="1"/>
          </p:cNvSpPr>
          <p:nvPr>
            <p:ph sz="quarter" idx="10"/>
          </p:nvPr>
        </p:nvSpPr>
        <p:spPr>
          <a:xfrm>
            <a:off x="633248" y="1293094"/>
            <a:ext cx="5725987" cy="5066142"/>
          </a:xfrm>
        </p:spPr>
        <p:txBody>
          <a:bodyPr>
            <a:normAutofit/>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p:txBody>
      </p:sp>
      <p:sp>
        <p:nvSpPr>
          <p:cNvPr id="3" name="Title 2">
            <a:extLst>
              <a:ext uri="{FF2B5EF4-FFF2-40B4-BE49-F238E27FC236}">
                <a16:creationId xmlns:a16="http://schemas.microsoft.com/office/drawing/2014/main" id="{B771FE02-6089-A0A3-8209-6025EB7F643A}"/>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D4E84D5F-7CC2-1D64-5690-49D5333F7264}"/>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6112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2916-4C52-1057-B166-AC17CE21A00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041C8-42DB-604A-C1AB-774CFD66E136}"/>
              </a:ext>
            </a:extLst>
          </p:cNvPr>
          <p:cNvSpPr>
            <a:spLocks noGrp="1"/>
          </p:cNvSpPr>
          <p:nvPr>
            <p:ph sz="quarter" idx="10"/>
          </p:nvPr>
        </p:nvSpPr>
        <p:spPr>
          <a:xfrm>
            <a:off x="633248" y="1293094"/>
            <a:ext cx="5725987" cy="5066142"/>
          </a:xfrm>
        </p:spPr>
        <p:txBody>
          <a:bodyPr>
            <a:normAutofit fontScale="92500" lnSpcReduction="10000"/>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a:p>
            <a:r>
              <a:rPr lang="en-US" dirty="0"/>
              <a:t>Strategy</a:t>
            </a:r>
          </a:p>
          <a:p>
            <a:pPr lvl="1"/>
            <a:r>
              <a:rPr lang="en-US" sz="2400" dirty="0"/>
              <a:t>Update the Python script to take in two arguments and use those to split up the list of files</a:t>
            </a:r>
          </a:p>
          <a:p>
            <a:pPr lvl="1"/>
            <a:r>
              <a:rPr lang="en-US" sz="2400" dirty="0"/>
              <a:t>Update job script to pass $SLURM_ARRAY_TASK_ID and $SLURM_ARRAY_TASK_COUNT into the array</a:t>
            </a:r>
          </a:p>
        </p:txBody>
      </p:sp>
      <p:sp>
        <p:nvSpPr>
          <p:cNvPr id="3" name="Title 2">
            <a:extLst>
              <a:ext uri="{FF2B5EF4-FFF2-40B4-BE49-F238E27FC236}">
                <a16:creationId xmlns:a16="http://schemas.microsoft.com/office/drawing/2014/main" id="{C5D0569B-554C-E4BA-20D9-0236DA5C9C67}"/>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34679C90-4B11-5D37-42FE-0D4D39CC0892}"/>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64001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EDCF-C7EA-9D6A-FB85-B47BD8398E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13A498-DE39-5A60-7700-70739E284B11}"/>
              </a:ext>
            </a:extLst>
          </p:cNvPr>
          <p:cNvSpPr>
            <a:spLocks noGrp="1"/>
          </p:cNvSpPr>
          <p:nvPr>
            <p:ph sz="quarter" idx="10"/>
          </p:nvPr>
        </p:nvSpPr>
        <p:spPr>
          <a:xfrm>
            <a:off x="633248" y="1293094"/>
            <a:ext cx="6321733" cy="5305998"/>
          </a:xfrm>
        </p:spPr>
        <p:txBody>
          <a:bodyPr>
            <a:normAutofit/>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p:txBody>
      </p:sp>
      <p:sp>
        <p:nvSpPr>
          <p:cNvPr id="3" name="Title 2">
            <a:extLst>
              <a:ext uri="{FF2B5EF4-FFF2-40B4-BE49-F238E27FC236}">
                <a16:creationId xmlns:a16="http://schemas.microsoft.com/office/drawing/2014/main" id="{7B4545A5-392D-3C50-BCB4-73E405025AE6}"/>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3188F1D2-B56D-8619-F4C4-D7920168083E}"/>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19613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B4227-CD2F-B4FE-9211-91EC75533EF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67A5AC-E048-056E-D45B-1D25A6CEFA3A}"/>
              </a:ext>
            </a:extLst>
          </p:cNvPr>
          <p:cNvSpPr>
            <a:spLocks noGrp="1"/>
          </p:cNvSpPr>
          <p:nvPr>
            <p:ph sz="quarter" idx="10"/>
          </p:nvPr>
        </p:nvSpPr>
        <p:spPr>
          <a:xfrm>
            <a:off x="633248" y="1293094"/>
            <a:ext cx="6321733" cy="5305998"/>
          </a:xfrm>
        </p:spPr>
        <p:txBody>
          <a:bodyPr>
            <a:normAutofit fontScale="92500" lnSpcReduction="10000"/>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a:p>
            <a:r>
              <a:rPr lang="en-US" dirty="0"/>
              <a:t>Strategy</a:t>
            </a:r>
          </a:p>
          <a:p>
            <a:pPr lvl="1"/>
            <a:r>
              <a:rPr lang="en-US" sz="2400" dirty="0"/>
              <a:t>Create a file with hyperparameters to train on, a list of arguments to pass into python</a:t>
            </a:r>
          </a:p>
          <a:p>
            <a:pPr lvl="1"/>
            <a:r>
              <a:rPr lang="en-US" sz="2400" dirty="0"/>
              <a:t>Update the job script to pass a subset of these hyperparameters into the python script, based on $SLURM_ARRAY_TASK_ID and $SLURM_ARRAY_TASK_COUNT</a:t>
            </a:r>
          </a:p>
        </p:txBody>
      </p:sp>
      <p:sp>
        <p:nvSpPr>
          <p:cNvPr id="3" name="Title 2">
            <a:extLst>
              <a:ext uri="{FF2B5EF4-FFF2-40B4-BE49-F238E27FC236}">
                <a16:creationId xmlns:a16="http://schemas.microsoft.com/office/drawing/2014/main" id="{04BEBD58-38C7-299C-9DE7-0EBBDB49CC3F}"/>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7DEEC60F-1BC8-FB59-5DF7-F15AF511B958}"/>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4606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EF05-52B6-B9E7-2AAC-C442BC0ACA1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5502-FF10-F9F1-4235-9DBA4F2B4040}"/>
              </a:ext>
            </a:extLst>
          </p:cNvPr>
          <p:cNvSpPr>
            <a:spLocks noGrp="1"/>
          </p:cNvSpPr>
          <p:nvPr>
            <p:ph sz="quarter" idx="10"/>
          </p:nvPr>
        </p:nvSpPr>
        <p:spPr>
          <a:xfrm>
            <a:off x="633249" y="1293094"/>
            <a:ext cx="6321734" cy="4830616"/>
          </a:xfrm>
        </p:spPr>
        <p:txBody>
          <a:bodyPr/>
          <a:lstStyle/>
          <a:p>
            <a:r>
              <a:rPr lang="en-US" dirty="0"/>
              <a:t>Starting point: Several input files for molecular dynamics code, </a:t>
            </a:r>
            <a:r>
              <a:rPr lang="en-US" dirty="0" err="1"/>
              <a:t>lammps</a:t>
            </a:r>
            <a:endParaRPr lang="en-US" dirty="0"/>
          </a:p>
          <a:p>
            <a:r>
              <a:rPr lang="en-US" dirty="0"/>
              <a:t>Goal: Use a Job Array run a </a:t>
            </a:r>
            <a:r>
              <a:rPr lang="en-US" dirty="0" err="1"/>
              <a:t>lammps</a:t>
            </a:r>
            <a:r>
              <a:rPr lang="en-US" dirty="0"/>
              <a:t> simulation on each input file concurrently</a:t>
            </a:r>
          </a:p>
          <a:p>
            <a:r>
              <a:rPr lang="en-US" dirty="0"/>
              <a:t>What are our inputs?</a:t>
            </a:r>
          </a:p>
          <a:p>
            <a:r>
              <a:rPr lang="en-US" dirty="0"/>
              <a:t>Strategy</a:t>
            </a:r>
          </a:p>
          <a:p>
            <a:pPr lvl="1"/>
            <a:r>
              <a:rPr lang="en-US" sz="2400" dirty="0"/>
              <a:t>Update the job script to run a simulation input file based on $SLURM_ARRAY_TASK_ID and $SLURM_ARRAY_TASK_COUNT</a:t>
            </a:r>
          </a:p>
          <a:p>
            <a:endParaRPr lang="en-US" dirty="0"/>
          </a:p>
        </p:txBody>
      </p:sp>
      <p:sp>
        <p:nvSpPr>
          <p:cNvPr id="3" name="Title 2">
            <a:extLst>
              <a:ext uri="{FF2B5EF4-FFF2-40B4-BE49-F238E27FC236}">
                <a16:creationId xmlns:a16="http://schemas.microsoft.com/office/drawing/2014/main" id="{18106530-50BF-4293-D603-B10835A1BA60}"/>
              </a:ext>
            </a:extLst>
          </p:cNvPr>
          <p:cNvSpPr>
            <a:spLocks noGrp="1"/>
          </p:cNvSpPr>
          <p:nvPr>
            <p:ph type="title"/>
          </p:nvPr>
        </p:nvSpPr>
        <p:spPr/>
        <p:txBody>
          <a:bodyPr>
            <a:normAutofit/>
          </a:bodyPr>
          <a:lstStyle/>
          <a:p>
            <a:r>
              <a:rPr lang="en-US" dirty="0"/>
              <a:t>Example 3: LAMMPS Input Files</a:t>
            </a:r>
          </a:p>
        </p:txBody>
      </p:sp>
      <p:sp>
        <p:nvSpPr>
          <p:cNvPr id="5" name="TextBox 4">
            <a:extLst>
              <a:ext uri="{FF2B5EF4-FFF2-40B4-BE49-F238E27FC236}">
                <a16:creationId xmlns:a16="http://schemas.microsoft.com/office/drawing/2014/main" id="{24C67A15-10DA-9B09-5DEE-6035D5702A13}"/>
              </a:ext>
            </a:extLst>
          </p:cNvPr>
          <p:cNvSpPr txBox="1"/>
          <p:nvPr/>
        </p:nvSpPr>
        <p:spPr>
          <a:xfrm>
            <a:off x="6954983" y="2000242"/>
            <a:ext cx="5205846" cy="3416320"/>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log.lammps</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-n 4</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openmpi</a:t>
            </a:r>
            <a:r>
              <a:rPr lang="en-US" b="0" dirty="0">
                <a:solidFill>
                  <a:srgbClr val="CE9178"/>
                </a:solidFill>
                <a:effectLst/>
                <a:latin typeface="Menlo" panose="020B0609030804020204" pitchFamily="49" charset="0"/>
              </a:rPr>
              <a:t>/4.1.4</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lammps</a:t>
            </a:r>
            <a:r>
              <a:rPr lang="en-US" b="0" dirty="0">
                <a:solidFill>
                  <a:srgbClr val="CE9178"/>
                </a:solidFill>
                <a:effectLst/>
                <a:latin typeface="Menlo" panose="020B0609030804020204" pitchFamily="49" charset="0"/>
              </a:rPr>
              <a:t>/20230802.3</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err="1">
                <a:solidFill>
                  <a:srgbClr val="DCDCAA"/>
                </a:solidFill>
                <a:effectLst/>
                <a:latin typeface="Menlo" panose="020B0609030804020204" pitchFamily="49" charset="0"/>
              </a:rPr>
              <a:t>mpirun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lmp</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in.heatflux</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-log</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none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1346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p:txBody>
          <a:bodyPr/>
          <a:lstStyle/>
          <a:p>
            <a:r>
              <a:rPr lang="en-US" dirty="0"/>
              <a:t>Projects</a:t>
            </a:r>
          </a:p>
        </p:txBody>
      </p:sp>
      <p:sp>
        <p:nvSpPr>
          <p:cNvPr id="5" name="Subtitle 4">
            <a:extLst>
              <a:ext uri="{FF2B5EF4-FFF2-40B4-BE49-F238E27FC236}">
                <a16:creationId xmlns:a16="http://schemas.microsoft.com/office/drawing/2014/main" id="{04F5272B-EC6C-2E5A-716C-15494005CC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225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CE3AB-DE37-A64C-69F6-780533B4AEF5}"/>
              </a:ext>
            </a:extLst>
          </p:cNvPr>
          <p:cNvSpPr>
            <a:spLocks noGrp="1"/>
          </p:cNvSpPr>
          <p:nvPr>
            <p:ph sz="quarter" idx="10"/>
          </p:nvPr>
        </p:nvSpPr>
        <p:spPr/>
        <p:txBody>
          <a:bodyPr/>
          <a:lstStyle/>
          <a:p>
            <a:r>
              <a:rPr lang="en-US" dirty="0"/>
              <a:t>Pick an existing application and work towards scaling it up</a:t>
            </a:r>
          </a:p>
          <a:p>
            <a:r>
              <a:rPr lang="en-US" dirty="0"/>
              <a:t>Milestones:</a:t>
            </a:r>
          </a:p>
          <a:p>
            <a:pPr lvl="1"/>
            <a:r>
              <a:rPr lang="en-US" dirty="0"/>
              <a:t>Week 1: Run in serial on SuperCloud or other ORCD system. Identify your workflow.</a:t>
            </a:r>
          </a:p>
          <a:p>
            <a:pPr lvl="1"/>
            <a:r>
              <a:rPr lang="en-US" dirty="0"/>
              <a:t>Week 2: Time and evaluate your serial code, determine what resources you need.</a:t>
            </a:r>
          </a:p>
          <a:p>
            <a:pPr lvl="1"/>
            <a:r>
              <a:rPr lang="en-US" dirty="0"/>
              <a:t>Week 3: Come up with a plan for scaling up. Run your application as a job through the scheduler. Start working on scaling up.</a:t>
            </a:r>
          </a:p>
          <a:p>
            <a:pPr lvl="1"/>
            <a:r>
              <a:rPr lang="en-US" dirty="0"/>
              <a:t>Week 4: Continue working on scaling up. Present on your work so far. Write a report on your project.</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BD8F348E-59AF-2234-4943-D794F69D7251}"/>
              </a:ext>
            </a:extLst>
          </p:cNvPr>
          <p:cNvSpPr>
            <a:spLocks noGrp="1"/>
          </p:cNvSpPr>
          <p:nvPr>
            <p:ph type="title"/>
          </p:nvPr>
        </p:nvSpPr>
        <p:spPr/>
        <p:txBody>
          <a:bodyPr/>
          <a:lstStyle/>
          <a:p>
            <a:r>
              <a:rPr lang="en-US" dirty="0"/>
              <a:t>Projects</a:t>
            </a:r>
          </a:p>
        </p:txBody>
      </p:sp>
    </p:spTree>
    <p:extLst>
      <p:ext uri="{BB962C8B-B14F-4D97-AF65-F5344CB8AC3E}">
        <p14:creationId xmlns:p14="http://schemas.microsoft.com/office/powerpoint/2010/main" val="21431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Overall Schedule</a:t>
            </a:r>
          </a:p>
        </p:txBody>
      </p:sp>
      <p:graphicFrame>
        <p:nvGraphicFramePr>
          <p:cNvPr id="4" name="Table 3"/>
          <p:cNvGraphicFramePr>
            <a:graphicFrameLocks noGrp="1"/>
          </p:cNvGraphicFramePr>
          <p:nvPr>
            <p:extLst>
              <p:ext uri="{D42A27DB-BD31-4B8C-83A1-F6EECF244321}">
                <p14:modId xmlns:p14="http://schemas.microsoft.com/office/powerpoint/2010/main" val="294499649"/>
              </p:ext>
            </p:extLst>
          </p:nvPr>
        </p:nvGraphicFramePr>
        <p:xfrm>
          <a:off x="1818304" y="2554127"/>
          <a:ext cx="8217647" cy="185420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06944">
                  <a:extLst>
                    <a:ext uri="{9D8B030D-6E8A-4147-A177-3AD203B41FA5}">
                      <a16:colId xmlns:a16="http://schemas.microsoft.com/office/drawing/2014/main" val="20001"/>
                    </a:ext>
                  </a:extLst>
                </a:gridCol>
              </a:tblGrid>
              <a:tr h="370840">
                <a:tc>
                  <a:txBody>
                    <a:bodyPr/>
                    <a:lstStyle/>
                    <a:p>
                      <a:pPr algn="ctr"/>
                      <a:r>
                        <a:rPr lang="en-US" dirty="0"/>
                        <a:t>Date</a:t>
                      </a:r>
                    </a:p>
                  </a:txBody>
                  <a:tcPr/>
                </a:tc>
                <a:tc>
                  <a:txBody>
                    <a:bodyPr/>
                    <a:lstStyle/>
                    <a:p>
                      <a:pPr algn="ctr"/>
                      <a:r>
                        <a:rPr lang="en-US" dirty="0"/>
                        <a:t>Activity</a:t>
                      </a:r>
                    </a:p>
                  </a:txBody>
                  <a:tcPr/>
                </a:tc>
                <a:extLst>
                  <a:ext uri="{0D108BD9-81ED-4DB2-BD59-A6C34878D82A}">
                    <a16:rowId xmlns:a16="http://schemas.microsoft.com/office/drawing/2014/main" val="10000"/>
                  </a:ext>
                </a:extLst>
              </a:tr>
              <a:tr h="370840">
                <a:tc>
                  <a:txBody>
                    <a:bodyPr/>
                    <a:lstStyle/>
                    <a:p>
                      <a:pPr algn="ctr"/>
                      <a:r>
                        <a:rPr lang="en-US" dirty="0"/>
                        <a:t>1/21/2025</a:t>
                      </a:r>
                    </a:p>
                  </a:txBody>
                  <a:tcPr/>
                </a:tc>
                <a:tc>
                  <a:txBody>
                    <a:bodyPr/>
                    <a:lstStyle/>
                    <a:p>
                      <a:pPr algn="ctr"/>
                      <a:r>
                        <a:rPr lang="en-US" dirty="0"/>
                        <a:t>Introduction to Supercomputing Workflows and Systems</a:t>
                      </a:r>
                    </a:p>
                  </a:txBody>
                  <a:tcPr/>
                </a:tc>
                <a:extLst>
                  <a:ext uri="{0D108BD9-81ED-4DB2-BD59-A6C34878D82A}">
                    <a16:rowId xmlns:a16="http://schemas.microsoft.com/office/drawing/2014/main" val="10001"/>
                  </a:ext>
                </a:extLst>
              </a:tr>
              <a:tr h="370840">
                <a:tc>
                  <a:txBody>
                    <a:bodyPr/>
                    <a:lstStyle/>
                    <a:p>
                      <a:pPr algn="ctr"/>
                      <a:r>
                        <a:rPr lang="en-US" dirty="0"/>
                        <a:t>1/23/2025</a:t>
                      </a:r>
                    </a:p>
                  </a:txBody>
                  <a:tcPr/>
                </a:tc>
                <a:tc>
                  <a:txBody>
                    <a:bodyPr/>
                    <a:lstStyle/>
                    <a:p>
                      <a:pPr algn="ctr"/>
                      <a:r>
                        <a:rPr lang="en-US" dirty="0"/>
                        <a:t>Serial Optimization and Parallel Speedup</a:t>
                      </a:r>
                    </a:p>
                  </a:txBody>
                  <a:tcPr/>
                </a:tc>
                <a:extLst>
                  <a:ext uri="{0D108BD9-81ED-4DB2-BD59-A6C34878D82A}">
                    <a16:rowId xmlns:a16="http://schemas.microsoft.com/office/drawing/2014/main" val="10002"/>
                  </a:ext>
                </a:extLst>
              </a:tr>
              <a:tr h="370840">
                <a:tc>
                  <a:txBody>
                    <a:bodyPr/>
                    <a:lstStyle/>
                    <a:p>
                      <a:pPr algn="ctr"/>
                      <a:r>
                        <a:rPr lang="en-US" dirty="0"/>
                        <a:t>1/28/2025</a:t>
                      </a:r>
                    </a:p>
                  </a:txBody>
                  <a:tcPr/>
                </a:tc>
                <a:tc>
                  <a:txBody>
                    <a:bodyPr/>
                    <a:lstStyle/>
                    <a:p>
                      <a:pPr algn="ctr"/>
                      <a:r>
                        <a:rPr lang="en-US" dirty="0"/>
                        <a:t>Building and Running Parallel Workflows</a:t>
                      </a:r>
                    </a:p>
                  </a:txBody>
                  <a:tcPr/>
                </a:tc>
                <a:extLst>
                  <a:ext uri="{0D108BD9-81ED-4DB2-BD59-A6C34878D82A}">
                    <a16:rowId xmlns:a16="http://schemas.microsoft.com/office/drawing/2014/main" val="10003"/>
                  </a:ext>
                </a:extLst>
              </a:tr>
              <a:tr h="370840">
                <a:tc>
                  <a:txBody>
                    <a:bodyPr/>
                    <a:lstStyle/>
                    <a:p>
                      <a:pPr algn="ctr"/>
                      <a:r>
                        <a:rPr lang="en-US" dirty="0"/>
                        <a:t>1/30/2025</a:t>
                      </a:r>
                    </a:p>
                  </a:txBody>
                  <a:tcPr/>
                </a:tc>
                <a:tc>
                  <a:txBody>
                    <a:bodyPr/>
                    <a:lstStyle/>
                    <a:p>
                      <a:pPr algn="ctr"/>
                      <a:r>
                        <a:rPr lang="en-US" dirty="0"/>
                        <a:t>Distributed Computing</a:t>
                      </a:r>
                    </a:p>
                  </a:txBody>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38702194-D7B4-E14A-843B-E490F3B27282}"/>
              </a:ext>
            </a:extLst>
          </p:cNvPr>
          <p:cNvSpPr txBox="1"/>
          <p:nvPr/>
        </p:nvSpPr>
        <p:spPr>
          <a:xfrm>
            <a:off x="3278809" y="2004933"/>
            <a:ext cx="5296642" cy="400110"/>
          </a:xfrm>
          <a:prstGeom prst="rect">
            <a:avLst/>
          </a:prstGeom>
          <a:noFill/>
        </p:spPr>
        <p:txBody>
          <a:bodyPr wrap="none" rtlCol="0">
            <a:spAutoFit/>
          </a:bodyPr>
          <a:lstStyle/>
          <a:p>
            <a:pPr algn="ctr"/>
            <a:r>
              <a:rPr lang="en-US" sz="2000" dirty="0"/>
              <a:t>All class sessions are in 45-804 from 2 - 5pm</a:t>
            </a:r>
            <a:endParaRPr lang="en-US" sz="2000" b="1" dirty="0"/>
          </a:p>
        </p:txBody>
      </p:sp>
      <p:sp>
        <p:nvSpPr>
          <p:cNvPr id="5" name="Rectangle 4">
            <a:extLst>
              <a:ext uri="{FF2B5EF4-FFF2-40B4-BE49-F238E27FC236}">
                <a16:creationId xmlns:a16="http://schemas.microsoft.com/office/drawing/2014/main" id="{49C1D31C-E411-D216-861D-693A37A0BB23}"/>
              </a:ext>
            </a:extLst>
          </p:cNvPr>
          <p:cNvSpPr/>
          <p:nvPr/>
        </p:nvSpPr>
        <p:spPr>
          <a:xfrm>
            <a:off x="1818304" y="3599652"/>
            <a:ext cx="8217647" cy="5029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413355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Schedule</a:t>
            </a:r>
            <a:br>
              <a:rPr lang="en-US" dirty="0"/>
            </a:br>
            <a:r>
              <a:rPr lang="en-US" dirty="0"/>
              <a:t>Tuesday </a:t>
            </a:r>
            <a:r>
              <a:rPr lang="en-US"/>
              <a:t>January 28, 2025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0817580"/>
              </p:ext>
            </p:extLst>
          </p:nvPr>
        </p:nvGraphicFramePr>
        <p:xfrm>
          <a:off x="134471" y="1912620"/>
          <a:ext cx="11923057" cy="303276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90166">
                  <a:extLst>
                    <a:ext uri="{9D8B030D-6E8A-4147-A177-3AD203B41FA5}">
                      <a16:colId xmlns:a16="http://schemas.microsoft.com/office/drawing/2014/main" val="20001"/>
                    </a:ext>
                  </a:extLst>
                </a:gridCol>
                <a:gridCol w="3622188">
                  <a:extLst>
                    <a:ext uri="{9D8B030D-6E8A-4147-A177-3AD203B41FA5}">
                      <a16:colId xmlns:a16="http://schemas.microsoft.com/office/drawing/2014/main" val="20002"/>
                    </a:ext>
                  </a:extLst>
                </a:gridCol>
              </a:tblGrid>
              <a:tr h="370840">
                <a:tc>
                  <a:txBody>
                    <a:bodyPr/>
                    <a:lstStyle/>
                    <a:p>
                      <a:pPr algn="ctr"/>
                      <a:r>
                        <a:rPr lang="en-US" dirty="0"/>
                        <a:t>Time</a:t>
                      </a:r>
                    </a:p>
                  </a:txBody>
                  <a:tcPr/>
                </a:tc>
                <a:tc>
                  <a:txBody>
                    <a:bodyPr/>
                    <a:lstStyle/>
                    <a:p>
                      <a:pPr algn="ctr"/>
                      <a:r>
                        <a:rPr lang="en-US" dirty="0"/>
                        <a:t>Activity</a:t>
                      </a:r>
                    </a:p>
                  </a:txBody>
                  <a:tcPr/>
                </a:tc>
                <a:tc>
                  <a:txBody>
                    <a:bodyPr/>
                    <a:lstStyle/>
                    <a:p>
                      <a:pPr algn="ctr"/>
                      <a:r>
                        <a:rPr lang="en-US" dirty="0"/>
                        <a:t>Leaders</a:t>
                      </a:r>
                    </a:p>
                  </a:txBody>
                  <a:tcPr/>
                </a:tc>
                <a:extLst>
                  <a:ext uri="{0D108BD9-81ED-4DB2-BD59-A6C34878D82A}">
                    <a16:rowId xmlns:a16="http://schemas.microsoft.com/office/drawing/2014/main" val="10000"/>
                  </a:ext>
                </a:extLst>
              </a:tr>
              <a:tr h="370840">
                <a:tc>
                  <a:txBody>
                    <a:bodyPr/>
                    <a:lstStyle/>
                    <a:p>
                      <a:pPr algn="ctr"/>
                      <a:r>
                        <a:rPr lang="en-US" dirty="0"/>
                        <a:t>2:00 – 2:15 </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Couse </a:t>
                      </a:r>
                      <a:r>
                        <a:rPr lang="en-US" baseline="0"/>
                        <a:t>Updates and Q </a:t>
                      </a:r>
                      <a:r>
                        <a:rPr lang="en-US" baseline="0" dirty="0"/>
                        <a:t>&amp; A for Asynchronous Material</a:t>
                      </a:r>
                    </a:p>
                  </a:txBody>
                  <a:tcPr/>
                </a:tc>
                <a:tc>
                  <a:txBody>
                    <a:bodyPr/>
                    <a:lstStyle/>
                    <a:p>
                      <a:pPr algn="ctr"/>
                      <a:r>
                        <a:rPr lang="en-US" baseline="0" dirty="0"/>
                        <a:t>Lauren Milechin, Julie Mullen, Chris Hill</a:t>
                      </a:r>
                      <a:endParaRPr lang="en-US" dirty="0"/>
                    </a:p>
                  </a:txBody>
                  <a:tcPr/>
                </a:tc>
                <a:extLst>
                  <a:ext uri="{0D108BD9-81ED-4DB2-BD59-A6C34878D82A}">
                    <a16:rowId xmlns:a16="http://schemas.microsoft.com/office/drawing/2014/main" val="10001"/>
                  </a:ext>
                </a:extLst>
              </a:tr>
              <a:tr h="370840">
                <a:tc>
                  <a:txBody>
                    <a:bodyPr/>
                    <a:lstStyle/>
                    <a:p>
                      <a:pPr algn="ctr"/>
                      <a:r>
                        <a:rPr lang="en-US" dirty="0"/>
                        <a:t>2:15 – 3:00</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Scheduler Activity</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Lauren Milechin, Julie Mullen</a:t>
                      </a:r>
                    </a:p>
                  </a:txBody>
                  <a:tcPr/>
                </a:tc>
                <a:extLst>
                  <a:ext uri="{0D108BD9-81ED-4DB2-BD59-A6C34878D82A}">
                    <a16:rowId xmlns:a16="http://schemas.microsoft.com/office/drawing/2014/main" val="10002"/>
                  </a:ext>
                </a:extLst>
              </a:tr>
              <a:tr h="370840">
                <a:tc>
                  <a:txBody>
                    <a:bodyPr/>
                    <a:lstStyle/>
                    <a:p>
                      <a:pPr algn="ctr"/>
                      <a:r>
                        <a:rPr lang="en-US" dirty="0"/>
                        <a:t>3:00 – 3:15</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Break</a:t>
                      </a:r>
                    </a:p>
                  </a:txBody>
                  <a:tcPr/>
                </a:tc>
                <a:tc>
                  <a:txBody>
                    <a:bodyPr/>
                    <a:lstStyle/>
                    <a:p>
                      <a:pPr algn="ctr"/>
                      <a:endParaRPr lang="en-US" dirty="0"/>
                    </a:p>
                  </a:txBody>
                  <a:tcPr/>
                </a:tc>
                <a:extLst>
                  <a:ext uri="{0D108BD9-81ED-4DB2-BD59-A6C34878D82A}">
                    <a16:rowId xmlns:a16="http://schemas.microsoft.com/office/drawing/2014/main" val="2835026314"/>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3:15 –4:00</a:t>
                      </a:r>
                    </a:p>
                  </a:txBody>
                  <a:tcPr/>
                </a:tc>
                <a:tc>
                  <a:txBody>
                    <a:bodyPr/>
                    <a:lstStyle/>
                    <a:p>
                      <a:pPr algn="ctr"/>
                      <a:r>
                        <a:rPr lang="en-US" dirty="0"/>
                        <a:t>Scaling up Throughput, Concurrent, and Loosely Coupled Workflows</a:t>
                      </a:r>
                    </a:p>
                  </a:txBody>
                  <a:tcPr/>
                </a:tc>
                <a:tc>
                  <a:txBody>
                    <a:bodyPr/>
                    <a:lstStyle/>
                    <a:p>
                      <a:pPr algn="ctr"/>
                      <a:r>
                        <a:rPr lang="en-US" dirty="0"/>
                        <a:t>Lauren Milechin</a:t>
                      </a:r>
                    </a:p>
                  </a:txBody>
                  <a:tcPr/>
                </a:tc>
                <a:extLst>
                  <a:ext uri="{0D108BD9-81ED-4DB2-BD59-A6C34878D82A}">
                    <a16:rowId xmlns:a16="http://schemas.microsoft.com/office/drawing/2014/main" val="1857848678"/>
                  </a:ext>
                </a:extLst>
              </a:tr>
              <a:tr h="370840">
                <a:tc>
                  <a:txBody>
                    <a:bodyPr/>
                    <a:lstStyle/>
                    <a:p>
                      <a:pPr algn="ctr"/>
                      <a:r>
                        <a:rPr lang="en-US" dirty="0"/>
                        <a:t>4:00 – 5:00</a:t>
                      </a:r>
                    </a:p>
                  </a:txBody>
                  <a:tcPr/>
                </a:tc>
                <a:tc>
                  <a:txBody>
                    <a:bodyPr/>
                    <a:lstStyle/>
                    <a:p>
                      <a:pPr algn="ctr"/>
                      <a:r>
                        <a:rPr lang="en-US" dirty="0"/>
                        <a:t>In-Class Project Work</a:t>
                      </a:r>
                    </a:p>
                    <a:p>
                      <a:pPr algn="ctr"/>
                      <a:r>
                        <a:rPr lang="en-US" dirty="0"/>
                        <a:t>Q &amp; A General</a:t>
                      </a:r>
                    </a:p>
                  </a:txBody>
                  <a:tcPr/>
                </a:tc>
                <a:tc>
                  <a:txBody>
                    <a:bodyPr/>
                    <a:lstStyle/>
                    <a:p>
                      <a:pPr algn="ctr"/>
                      <a:r>
                        <a:rPr lang="en-US" dirty="0"/>
                        <a:t>Lauren Milechin, Julie Mullen, Chris Hill</a:t>
                      </a:r>
                    </a:p>
                  </a:txBody>
                  <a:tcPr/>
                </a:tc>
                <a:extLst>
                  <a:ext uri="{0D108BD9-81ED-4DB2-BD59-A6C34878D82A}">
                    <a16:rowId xmlns:a16="http://schemas.microsoft.com/office/drawing/2014/main" val="2475994012"/>
                  </a:ext>
                </a:extLst>
              </a:tr>
            </a:tbl>
          </a:graphicData>
        </a:graphic>
      </p:graphicFrame>
    </p:spTree>
    <p:extLst>
      <p:ext uri="{BB962C8B-B14F-4D97-AF65-F5344CB8AC3E}">
        <p14:creationId xmlns:p14="http://schemas.microsoft.com/office/powerpoint/2010/main" val="44295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120641" y="2795270"/>
            <a:ext cx="5817870" cy="2387600"/>
          </a:xfrm>
        </p:spPr>
        <p:txBody>
          <a:bodyPr>
            <a:normAutofit fontScale="90000"/>
          </a:bodyPr>
          <a:lstStyle/>
          <a:p>
            <a:r>
              <a:rPr lang="en-US" dirty="0"/>
              <a:t>Scaling Up Throughput, Concurrent, and Loosely Coupled Workflows</a:t>
            </a:r>
          </a:p>
        </p:txBody>
      </p:sp>
    </p:spTree>
    <p:extLst>
      <p:ext uri="{BB962C8B-B14F-4D97-AF65-F5344CB8AC3E}">
        <p14:creationId xmlns:p14="http://schemas.microsoft.com/office/powerpoint/2010/main" val="149904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2" name="TextBox 1">
            <a:extLst>
              <a:ext uri="{FF2B5EF4-FFF2-40B4-BE49-F238E27FC236}">
                <a16:creationId xmlns:a16="http://schemas.microsoft.com/office/drawing/2014/main" id="{2B54832D-E542-F6D3-0336-44D18EA02658}"/>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Tree>
    <p:extLst>
      <p:ext uri="{BB962C8B-B14F-4D97-AF65-F5344CB8AC3E}">
        <p14:creationId xmlns:p14="http://schemas.microsoft.com/office/powerpoint/2010/main" val="103230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37" name="Rounded Rectangle 36">
            <a:extLst>
              <a:ext uri="{FF2B5EF4-FFF2-40B4-BE49-F238E27FC236}">
                <a16:creationId xmlns:a16="http://schemas.microsoft.com/office/drawing/2014/main" id="{D22D1A45-F572-A333-3274-993F4CD31F1D}"/>
              </a:ext>
            </a:extLst>
          </p:cNvPr>
          <p:cNvSpPr/>
          <p:nvPr/>
        </p:nvSpPr>
        <p:spPr>
          <a:xfrm>
            <a:off x="6144694" y="2338530"/>
            <a:ext cx="5697785" cy="2826593"/>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38" name="Rounded Rectangle 37">
            <a:extLst>
              <a:ext uri="{FF2B5EF4-FFF2-40B4-BE49-F238E27FC236}">
                <a16:creationId xmlns:a16="http://schemas.microsoft.com/office/drawing/2014/main" id="{69F2279F-1215-F23A-C95E-911FE00D1158}"/>
              </a:ext>
            </a:extLst>
          </p:cNvPr>
          <p:cNvSpPr/>
          <p:nvPr/>
        </p:nvSpPr>
        <p:spPr bwMode="auto">
          <a:xfrm>
            <a:off x="7774234" y="4144118"/>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39" name="Rounded Rectangle 38">
            <a:extLst>
              <a:ext uri="{FF2B5EF4-FFF2-40B4-BE49-F238E27FC236}">
                <a16:creationId xmlns:a16="http://schemas.microsoft.com/office/drawing/2014/main" id="{E466FCEC-0315-5344-0D74-3B1F40235F4B}"/>
              </a:ext>
            </a:extLst>
          </p:cNvPr>
          <p:cNvSpPr/>
          <p:nvPr/>
        </p:nvSpPr>
        <p:spPr bwMode="auto">
          <a:xfrm>
            <a:off x="7774234" y="2492082"/>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40" name="Group 39">
            <a:extLst>
              <a:ext uri="{FF2B5EF4-FFF2-40B4-BE49-F238E27FC236}">
                <a16:creationId xmlns:a16="http://schemas.microsoft.com/office/drawing/2014/main" id="{205B083A-12F8-7AA2-800A-3677F9DC9F4E}"/>
              </a:ext>
            </a:extLst>
          </p:cNvPr>
          <p:cNvGrpSpPr/>
          <p:nvPr/>
        </p:nvGrpSpPr>
        <p:grpSpPr>
          <a:xfrm>
            <a:off x="8307636" y="2796880"/>
            <a:ext cx="1338647" cy="347116"/>
            <a:chOff x="2667000" y="2456046"/>
            <a:chExt cx="1338647" cy="419910"/>
          </a:xfrm>
        </p:grpSpPr>
        <p:sp>
          <p:nvSpPr>
            <p:cNvPr id="41" name="Right Arrow 40">
              <a:extLst>
                <a:ext uri="{FF2B5EF4-FFF2-40B4-BE49-F238E27FC236}">
                  <a16:creationId xmlns:a16="http://schemas.microsoft.com/office/drawing/2014/main" id="{47700147-3B5C-8F62-32FF-F646BA05742D}"/>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2" name="Folded Corner 41">
              <a:extLst>
                <a:ext uri="{FF2B5EF4-FFF2-40B4-BE49-F238E27FC236}">
                  <a16:creationId xmlns:a16="http://schemas.microsoft.com/office/drawing/2014/main" id="{20D39E9E-7250-FEA1-02B5-2514DD633ACA}"/>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3" name="Folded Corner 42">
              <a:extLst>
                <a:ext uri="{FF2B5EF4-FFF2-40B4-BE49-F238E27FC236}">
                  <a16:creationId xmlns:a16="http://schemas.microsoft.com/office/drawing/2014/main" id="{CC4B60BF-4830-9917-8454-1E884A9E0178}"/>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44" name="Group 43">
            <a:extLst>
              <a:ext uri="{FF2B5EF4-FFF2-40B4-BE49-F238E27FC236}">
                <a16:creationId xmlns:a16="http://schemas.microsoft.com/office/drawing/2014/main" id="{1894EC6D-A280-C44E-B81F-D3BBABDA6398}"/>
              </a:ext>
            </a:extLst>
          </p:cNvPr>
          <p:cNvGrpSpPr/>
          <p:nvPr/>
        </p:nvGrpSpPr>
        <p:grpSpPr>
          <a:xfrm>
            <a:off x="8307636" y="4448539"/>
            <a:ext cx="1338647" cy="347116"/>
            <a:chOff x="2667000" y="2456046"/>
            <a:chExt cx="1338647" cy="419910"/>
          </a:xfrm>
        </p:grpSpPr>
        <p:sp>
          <p:nvSpPr>
            <p:cNvPr id="45" name="Right Arrow 44">
              <a:extLst>
                <a:ext uri="{FF2B5EF4-FFF2-40B4-BE49-F238E27FC236}">
                  <a16:creationId xmlns:a16="http://schemas.microsoft.com/office/drawing/2014/main" id="{FCC341C2-0BDE-41C9-C653-4426AD032537}"/>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6" name="Folded Corner 45">
              <a:extLst>
                <a:ext uri="{FF2B5EF4-FFF2-40B4-BE49-F238E27FC236}">
                  <a16:creationId xmlns:a16="http://schemas.microsoft.com/office/drawing/2014/main" id="{58D8C04B-449F-5FD5-DFDE-DEB327843526}"/>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7" name="Folded Corner 46">
              <a:extLst>
                <a:ext uri="{FF2B5EF4-FFF2-40B4-BE49-F238E27FC236}">
                  <a16:creationId xmlns:a16="http://schemas.microsoft.com/office/drawing/2014/main" id="{A0D33087-CE9D-A14C-0044-A5D6561CB63C}"/>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48" name="AutoShape 50">
            <a:extLst>
              <a:ext uri="{FF2B5EF4-FFF2-40B4-BE49-F238E27FC236}">
                <a16:creationId xmlns:a16="http://schemas.microsoft.com/office/drawing/2014/main" id="{D44D29D0-5F5E-CA66-F2AB-C30877846675}"/>
              </a:ext>
            </a:extLst>
          </p:cNvPr>
          <p:cNvSpPr>
            <a:spLocks noChangeArrowheads="1"/>
          </p:cNvSpPr>
          <p:nvPr/>
        </p:nvSpPr>
        <p:spPr bwMode="auto">
          <a:xfrm>
            <a:off x="10684874" y="3446493"/>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49" name="Rounded Rectangle 48">
            <a:extLst>
              <a:ext uri="{FF2B5EF4-FFF2-40B4-BE49-F238E27FC236}">
                <a16:creationId xmlns:a16="http://schemas.microsoft.com/office/drawing/2014/main" id="{FE6B8A58-B0CA-67A8-092B-2061786C5CB9}"/>
              </a:ext>
            </a:extLst>
          </p:cNvPr>
          <p:cNvSpPr/>
          <p:nvPr/>
        </p:nvSpPr>
        <p:spPr bwMode="auto">
          <a:xfrm>
            <a:off x="7774234" y="3318100"/>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50" name="Group 49">
            <a:extLst>
              <a:ext uri="{FF2B5EF4-FFF2-40B4-BE49-F238E27FC236}">
                <a16:creationId xmlns:a16="http://schemas.microsoft.com/office/drawing/2014/main" id="{94055148-032B-4B90-32AC-B92EEC7C58C7}"/>
              </a:ext>
            </a:extLst>
          </p:cNvPr>
          <p:cNvGrpSpPr/>
          <p:nvPr/>
        </p:nvGrpSpPr>
        <p:grpSpPr>
          <a:xfrm>
            <a:off x="8307636" y="3632213"/>
            <a:ext cx="1338647" cy="347116"/>
            <a:chOff x="2667000" y="2456046"/>
            <a:chExt cx="1338647" cy="419910"/>
          </a:xfrm>
        </p:grpSpPr>
        <p:sp>
          <p:nvSpPr>
            <p:cNvPr id="51" name="Right Arrow 50">
              <a:extLst>
                <a:ext uri="{FF2B5EF4-FFF2-40B4-BE49-F238E27FC236}">
                  <a16:creationId xmlns:a16="http://schemas.microsoft.com/office/drawing/2014/main" id="{9480EF21-FA85-3709-AA68-D3941B0548B0}"/>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52" name="Folded Corner 51">
              <a:extLst>
                <a:ext uri="{FF2B5EF4-FFF2-40B4-BE49-F238E27FC236}">
                  <a16:creationId xmlns:a16="http://schemas.microsoft.com/office/drawing/2014/main" id="{9516FE53-8D66-7F47-05C6-CFB36B8BC7CE}"/>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53" name="Folded Corner 52">
              <a:extLst>
                <a:ext uri="{FF2B5EF4-FFF2-40B4-BE49-F238E27FC236}">
                  <a16:creationId xmlns:a16="http://schemas.microsoft.com/office/drawing/2014/main" id="{325D0182-334E-4DCF-9A31-66F0F75FE60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55" name="TextBox 54">
            <a:extLst>
              <a:ext uri="{FF2B5EF4-FFF2-40B4-BE49-F238E27FC236}">
                <a16:creationId xmlns:a16="http://schemas.microsoft.com/office/drawing/2014/main" id="{97C6F354-8324-51C0-35F9-49EF33A6F5CB}"/>
              </a:ext>
            </a:extLst>
          </p:cNvPr>
          <p:cNvSpPr txBox="1"/>
          <p:nvPr/>
        </p:nvSpPr>
        <p:spPr>
          <a:xfrm>
            <a:off x="6510205" y="2829699"/>
            <a:ext cx="726734" cy="276999"/>
          </a:xfrm>
          <a:prstGeom prst="rect">
            <a:avLst/>
          </a:prstGeom>
          <a:solidFill>
            <a:srgbClr val="D3DCF2"/>
          </a:solidFill>
        </p:spPr>
        <p:txBody>
          <a:bodyPr wrap="square" rtlCol="0">
            <a:spAutoFit/>
          </a:bodyPr>
          <a:lstStyle/>
          <a:p>
            <a:pPr algn="ctr"/>
            <a:r>
              <a:rPr lang="en-US" sz="1200" b="1" dirty="0"/>
              <a:t>params</a:t>
            </a:r>
          </a:p>
        </p:txBody>
      </p:sp>
      <p:sp>
        <p:nvSpPr>
          <p:cNvPr id="57" name="TextBox 56">
            <a:extLst>
              <a:ext uri="{FF2B5EF4-FFF2-40B4-BE49-F238E27FC236}">
                <a16:creationId xmlns:a16="http://schemas.microsoft.com/office/drawing/2014/main" id="{BCA80961-8A07-FC1E-A2D9-1590A8725530}"/>
              </a:ext>
            </a:extLst>
          </p:cNvPr>
          <p:cNvSpPr txBox="1"/>
          <p:nvPr/>
        </p:nvSpPr>
        <p:spPr>
          <a:xfrm>
            <a:off x="6528768" y="3667192"/>
            <a:ext cx="726734" cy="276999"/>
          </a:xfrm>
          <a:prstGeom prst="rect">
            <a:avLst/>
          </a:prstGeom>
          <a:solidFill>
            <a:srgbClr val="D3DCF2"/>
          </a:solidFill>
        </p:spPr>
        <p:txBody>
          <a:bodyPr wrap="square" rtlCol="0">
            <a:spAutoFit/>
          </a:bodyPr>
          <a:lstStyle/>
          <a:p>
            <a:pPr algn="ctr"/>
            <a:r>
              <a:rPr lang="en-US" sz="1200" b="1" dirty="0"/>
              <a:t>params</a:t>
            </a:r>
          </a:p>
        </p:txBody>
      </p:sp>
      <p:sp>
        <p:nvSpPr>
          <p:cNvPr id="59" name="TextBox 58">
            <a:extLst>
              <a:ext uri="{FF2B5EF4-FFF2-40B4-BE49-F238E27FC236}">
                <a16:creationId xmlns:a16="http://schemas.microsoft.com/office/drawing/2014/main" id="{9A47C2B6-5C0F-3A45-6580-B5A11F7E741C}"/>
              </a:ext>
            </a:extLst>
          </p:cNvPr>
          <p:cNvSpPr txBox="1"/>
          <p:nvPr/>
        </p:nvSpPr>
        <p:spPr>
          <a:xfrm>
            <a:off x="6528768" y="4481223"/>
            <a:ext cx="726734" cy="276999"/>
          </a:xfrm>
          <a:prstGeom prst="rect">
            <a:avLst/>
          </a:prstGeom>
          <a:solidFill>
            <a:srgbClr val="D3DCF2"/>
          </a:solidFill>
        </p:spPr>
        <p:txBody>
          <a:bodyPr wrap="square" rtlCol="0">
            <a:spAutoFit/>
          </a:bodyPr>
          <a:lstStyle/>
          <a:p>
            <a:pPr algn="ctr"/>
            <a:r>
              <a:rPr lang="en-US" sz="1200" b="1" dirty="0"/>
              <a:t>params</a:t>
            </a:r>
          </a:p>
        </p:txBody>
      </p:sp>
      <p:cxnSp>
        <p:nvCxnSpPr>
          <p:cNvPr id="60" name="Elbow Connector 59">
            <a:extLst>
              <a:ext uri="{FF2B5EF4-FFF2-40B4-BE49-F238E27FC236}">
                <a16:creationId xmlns:a16="http://schemas.microsoft.com/office/drawing/2014/main" id="{4C1DE2E5-8E5C-7C2A-4F8F-530362794BB8}"/>
              </a:ext>
            </a:extLst>
          </p:cNvPr>
          <p:cNvCxnSpPr/>
          <p:nvPr/>
        </p:nvCxnSpPr>
        <p:spPr bwMode="auto">
          <a:xfrm>
            <a:off x="9646283" y="2970438"/>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1" name="Elbow Connector 60">
            <a:extLst>
              <a:ext uri="{FF2B5EF4-FFF2-40B4-BE49-F238E27FC236}">
                <a16:creationId xmlns:a16="http://schemas.microsoft.com/office/drawing/2014/main" id="{1D7CAF96-4BB3-6E9A-1CB0-CF4880B36C09}"/>
              </a:ext>
            </a:extLst>
          </p:cNvPr>
          <p:cNvCxnSpPr/>
          <p:nvPr/>
        </p:nvCxnSpPr>
        <p:spPr bwMode="auto">
          <a:xfrm flipV="1">
            <a:off x="9646283" y="3757880"/>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2" name="Elbow Connector 61">
            <a:extLst>
              <a:ext uri="{FF2B5EF4-FFF2-40B4-BE49-F238E27FC236}">
                <a16:creationId xmlns:a16="http://schemas.microsoft.com/office/drawing/2014/main" id="{33E6E4D7-C4E8-9CFB-D5D5-387850F23A6B}"/>
              </a:ext>
            </a:extLst>
          </p:cNvPr>
          <p:cNvCxnSpPr>
            <a:cxnSpLocks/>
            <a:endCxn id="48" idx="2"/>
          </p:cNvCxnSpPr>
          <p:nvPr/>
        </p:nvCxnSpPr>
        <p:spPr bwMode="auto">
          <a:xfrm flipV="1">
            <a:off x="9646283" y="3757151"/>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63" name="TextBox 62">
            <a:extLst>
              <a:ext uri="{FF2B5EF4-FFF2-40B4-BE49-F238E27FC236}">
                <a16:creationId xmlns:a16="http://schemas.microsoft.com/office/drawing/2014/main" id="{B115FC19-06BB-A27C-6C03-8D727F0D0053}"/>
              </a:ext>
            </a:extLst>
          </p:cNvPr>
          <p:cNvSpPr txBox="1"/>
          <p:nvPr/>
        </p:nvSpPr>
        <p:spPr>
          <a:xfrm>
            <a:off x="9283083" y="2716316"/>
            <a:ext cx="1219200" cy="276999"/>
          </a:xfrm>
          <a:prstGeom prst="rect">
            <a:avLst/>
          </a:prstGeom>
          <a:noFill/>
        </p:spPr>
        <p:txBody>
          <a:bodyPr wrap="square" rtlCol="0">
            <a:spAutoFit/>
          </a:bodyPr>
          <a:lstStyle/>
          <a:p>
            <a:pPr algn="ctr"/>
            <a:r>
              <a:rPr lang="en-US" sz="1200" b="1" dirty="0"/>
              <a:t>write</a:t>
            </a:r>
          </a:p>
        </p:txBody>
      </p:sp>
      <p:sp>
        <p:nvSpPr>
          <p:cNvPr id="64" name="TextBox 63">
            <a:extLst>
              <a:ext uri="{FF2B5EF4-FFF2-40B4-BE49-F238E27FC236}">
                <a16:creationId xmlns:a16="http://schemas.microsoft.com/office/drawing/2014/main" id="{F254CA2A-E28D-0125-D944-14EC2589FE15}"/>
              </a:ext>
            </a:extLst>
          </p:cNvPr>
          <p:cNvSpPr txBox="1"/>
          <p:nvPr/>
        </p:nvSpPr>
        <p:spPr>
          <a:xfrm>
            <a:off x="9305753" y="3560001"/>
            <a:ext cx="1219200" cy="276999"/>
          </a:xfrm>
          <a:prstGeom prst="rect">
            <a:avLst/>
          </a:prstGeom>
          <a:noFill/>
        </p:spPr>
        <p:txBody>
          <a:bodyPr wrap="square" rtlCol="0">
            <a:spAutoFit/>
          </a:bodyPr>
          <a:lstStyle/>
          <a:p>
            <a:pPr algn="ctr"/>
            <a:r>
              <a:rPr lang="en-US" sz="1200" b="1" dirty="0"/>
              <a:t>write</a:t>
            </a:r>
          </a:p>
        </p:txBody>
      </p:sp>
      <p:sp>
        <p:nvSpPr>
          <p:cNvPr id="65" name="TextBox 64">
            <a:extLst>
              <a:ext uri="{FF2B5EF4-FFF2-40B4-BE49-F238E27FC236}">
                <a16:creationId xmlns:a16="http://schemas.microsoft.com/office/drawing/2014/main" id="{59F18666-1C6C-8582-8DF8-89D62DE0E1C8}"/>
              </a:ext>
            </a:extLst>
          </p:cNvPr>
          <p:cNvSpPr txBox="1"/>
          <p:nvPr/>
        </p:nvSpPr>
        <p:spPr>
          <a:xfrm>
            <a:off x="9312736" y="4383024"/>
            <a:ext cx="1219200" cy="276999"/>
          </a:xfrm>
          <a:prstGeom prst="rect">
            <a:avLst/>
          </a:prstGeom>
          <a:noFill/>
        </p:spPr>
        <p:txBody>
          <a:bodyPr wrap="square" rtlCol="0">
            <a:spAutoFit/>
          </a:bodyPr>
          <a:lstStyle/>
          <a:p>
            <a:pPr algn="ctr"/>
            <a:r>
              <a:rPr lang="en-US" sz="1200" b="1" dirty="0"/>
              <a:t>write</a:t>
            </a:r>
          </a:p>
        </p:txBody>
      </p:sp>
      <p:sp>
        <p:nvSpPr>
          <p:cNvPr id="67" name="TextBox 66">
            <a:extLst>
              <a:ext uri="{FF2B5EF4-FFF2-40B4-BE49-F238E27FC236}">
                <a16:creationId xmlns:a16="http://schemas.microsoft.com/office/drawing/2014/main" id="{3A885315-3770-3435-26D3-02D607EE264E}"/>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
        <p:nvSpPr>
          <p:cNvPr id="68" name="TextBox 67">
            <a:extLst>
              <a:ext uri="{FF2B5EF4-FFF2-40B4-BE49-F238E27FC236}">
                <a16:creationId xmlns:a16="http://schemas.microsoft.com/office/drawing/2014/main" id="{85211AD7-9851-9AA4-6E86-2F55F3EDCA77}"/>
              </a:ext>
            </a:extLst>
          </p:cNvPr>
          <p:cNvSpPr txBox="1"/>
          <p:nvPr/>
        </p:nvSpPr>
        <p:spPr>
          <a:xfrm>
            <a:off x="7310310" y="1276442"/>
            <a:ext cx="3518656" cy="954107"/>
          </a:xfrm>
          <a:prstGeom prst="rect">
            <a:avLst/>
          </a:prstGeom>
          <a:noFill/>
        </p:spPr>
        <p:txBody>
          <a:bodyPr wrap="none" rtlCol="0">
            <a:spAutoFit/>
          </a:bodyPr>
          <a:lstStyle/>
          <a:p>
            <a:pPr algn="ctr"/>
            <a:r>
              <a:rPr lang="en-US" sz="1400" b="1" dirty="0"/>
              <a:t>Hyperparameter Tuning</a:t>
            </a:r>
          </a:p>
          <a:p>
            <a:pPr algn="ctr"/>
            <a:r>
              <a:rPr lang="en-US" sz="1400" b="1" dirty="0"/>
              <a:t>Take in a set of parameters</a:t>
            </a:r>
          </a:p>
          <a:p>
            <a:pPr algn="ctr"/>
            <a:r>
              <a:rPr lang="en-US" sz="1400" b="1" dirty="0"/>
              <a:t>Train a model (shared memory parallel)</a:t>
            </a:r>
          </a:p>
          <a:p>
            <a:pPr algn="ctr"/>
            <a:r>
              <a:rPr lang="en-US" sz="1400" b="1" dirty="0"/>
              <a:t>Write out the result</a:t>
            </a:r>
          </a:p>
        </p:txBody>
      </p:sp>
      <p:sp>
        <p:nvSpPr>
          <p:cNvPr id="73" name="TextBox 72">
            <a:extLst>
              <a:ext uri="{FF2B5EF4-FFF2-40B4-BE49-F238E27FC236}">
                <a16:creationId xmlns:a16="http://schemas.microsoft.com/office/drawing/2014/main" id="{30649F5B-13F8-992F-8C67-5DF88CE1314D}"/>
              </a:ext>
            </a:extLst>
          </p:cNvPr>
          <p:cNvSpPr txBox="1"/>
          <p:nvPr/>
        </p:nvSpPr>
        <p:spPr>
          <a:xfrm>
            <a:off x="8111679" y="4718999"/>
            <a:ext cx="638315" cy="276999"/>
          </a:xfrm>
          <a:prstGeom prst="rect">
            <a:avLst/>
          </a:prstGeom>
          <a:noFill/>
        </p:spPr>
        <p:txBody>
          <a:bodyPr wrap="none" rtlCol="0">
            <a:spAutoFit/>
          </a:bodyPr>
          <a:lstStyle/>
          <a:p>
            <a:pPr algn="ctr"/>
            <a:r>
              <a:rPr lang="en-US" sz="1200" b="1" dirty="0"/>
              <a:t>model</a:t>
            </a:r>
          </a:p>
        </p:txBody>
      </p:sp>
      <p:sp>
        <p:nvSpPr>
          <p:cNvPr id="74" name="TextBox 73">
            <a:extLst>
              <a:ext uri="{FF2B5EF4-FFF2-40B4-BE49-F238E27FC236}">
                <a16:creationId xmlns:a16="http://schemas.microsoft.com/office/drawing/2014/main" id="{0AD00F3F-E024-69A9-E783-4779F27AD231}"/>
              </a:ext>
            </a:extLst>
          </p:cNvPr>
          <p:cNvSpPr txBox="1"/>
          <p:nvPr/>
        </p:nvSpPr>
        <p:spPr>
          <a:xfrm>
            <a:off x="8111678" y="3917764"/>
            <a:ext cx="638315" cy="276999"/>
          </a:xfrm>
          <a:prstGeom prst="rect">
            <a:avLst/>
          </a:prstGeom>
          <a:noFill/>
        </p:spPr>
        <p:txBody>
          <a:bodyPr wrap="none" rtlCol="0">
            <a:spAutoFit/>
          </a:bodyPr>
          <a:lstStyle/>
          <a:p>
            <a:pPr algn="ctr"/>
            <a:r>
              <a:rPr lang="en-US" sz="1200" b="1" dirty="0"/>
              <a:t>model</a:t>
            </a:r>
          </a:p>
        </p:txBody>
      </p:sp>
      <p:sp>
        <p:nvSpPr>
          <p:cNvPr id="75" name="TextBox 74">
            <a:extLst>
              <a:ext uri="{FF2B5EF4-FFF2-40B4-BE49-F238E27FC236}">
                <a16:creationId xmlns:a16="http://schemas.microsoft.com/office/drawing/2014/main" id="{1AE33701-1CC5-8D47-8D49-D4A11A79FE1B}"/>
              </a:ext>
            </a:extLst>
          </p:cNvPr>
          <p:cNvSpPr txBox="1"/>
          <p:nvPr/>
        </p:nvSpPr>
        <p:spPr>
          <a:xfrm>
            <a:off x="8101462" y="3076137"/>
            <a:ext cx="638315" cy="276999"/>
          </a:xfrm>
          <a:prstGeom prst="rect">
            <a:avLst/>
          </a:prstGeom>
          <a:noFill/>
        </p:spPr>
        <p:txBody>
          <a:bodyPr wrap="none" rtlCol="0">
            <a:spAutoFit/>
          </a:bodyPr>
          <a:lstStyle/>
          <a:p>
            <a:pPr algn="ctr"/>
            <a:r>
              <a:rPr lang="en-US" sz="1200" b="1" dirty="0"/>
              <a:t>model</a:t>
            </a:r>
          </a:p>
        </p:txBody>
      </p:sp>
      <p:sp>
        <p:nvSpPr>
          <p:cNvPr id="76" name="TextBox 75">
            <a:extLst>
              <a:ext uri="{FF2B5EF4-FFF2-40B4-BE49-F238E27FC236}">
                <a16:creationId xmlns:a16="http://schemas.microsoft.com/office/drawing/2014/main" id="{91579DFD-9528-4850-E2A4-1BFD26FAF1D7}"/>
              </a:ext>
            </a:extLst>
          </p:cNvPr>
          <p:cNvSpPr txBox="1"/>
          <p:nvPr/>
        </p:nvSpPr>
        <p:spPr>
          <a:xfrm>
            <a:off x="9204224" y="4719839"/>
            <a:ext cx="638315" cy="276999"/>
          </a:xfrm>
          <a:prstGeom prst="rect">
            <a:avLst/>
          </a:prstGeom>
          <a:noFill/>
        </p:spPr>
        <p:txBody>
          <a:bodyPr wrap="none" rtlCol="0">
            <a:spAutoFit/>
          </a:bodyPr>
          <a:lstStyle/>
          <a:p>
            <a:pPr algn="ctr"/>
            <a:r>
              <a:rPr lang="en-US" sz="1200" b="1" dirty="0"/>
              <a:t>model</a:t>
            </a:r>
          </a:p>
        </p:txBody>
      </p:sp>
      <p:sp>
        <p:nvSpPr>
          <p:cNvPr id="77" name="TextBox 76">
            <a:extLst>
              <a:ext uri="{FF2B5EF4-FFF2-40B4-BE49-F238E27FC236}">
                <a16:creationId xmlns:a16="http://schemas.microsoft.com/office/drawing/2014/main" id="{8BA68D9C-5931-50BD-07E1-CE67130B9ACA}"/>
              </a:ext>
            </a:extLst>
          </p:cNvPr>
          <p:cNvSpPr txBox="1"/>
          <p:nvPr/>
        </p:nvSpPr>
        <p:spPr>
          <a:xfrm>
            <a:off x="9204223" y="3918604"/>
            <a:ext cx="638315" cy="276999"/>
          </a:xfrm>
          <a:prstGeom prst="rect">
            <a:avLst/>
          </a:prstGeom>
          <a:noFill/>
        </p:spPr>
        <p:txBody>
          <a:bodyPr wrap="none" rtlCol="0">
            <a:spAutoFit/>
          </a:bodyPr>
          <a:lstStyle/>
          <a:p>
            <a:pPr algn="ctr"/>
            <a:r>
              <a:rPr lang="en-US" sz="1200" b="1" dirty="0"/>
              <a:t>model</a:t>
            </a:r>
          </a:p>
        </p:txBody>
      </p:sp>
      <p:sp>
        <p:nvSpPr>
          <p:cNvPr id="78" name="TextBox 77">
            <a:extLst>
              <a:ext uri="{FF2B5EF4-FFF2-40B4-BE49-F238E27FC236}">
                <a16:creationId xmlns:a16="http://schemas.microsoft.com/office/drawing/2014/main" id="{36745334-BDD1-1F95-570A-CC6D1E45659B}"/>
              </a:ext>
            </a:extLst>
          </p:cNvPr>
          <p:cNvSpPr txBox="1"/>
          <p:nvPr/>
        </p:nvSpPr>
        <p:spPr>
          <a:xfrm>
            <a:off x="9194007" y="3076977"/>
            <a:ext cx="638315" cy="276999"/>
          </a:xfrm>
          <a:prstGeom prst="rect">
            <a:avLst/>
          </a:prstGeom>
          <a:noFill/>
        </p:spPr>
        <p:txBody>
          <a:bodyPr wrap="none" rtlCol="0">
            <a:spAutoFit/>
          </a:bodyPr>
          <a:lstStyle/>
          <a:p>
            <a:pPr algn="ctr"/>
            <a:r>
              <a:rPr lang="en-US" sz="1200" b="1" dirty="0"/>
              <a:t>model</a:t>
            </a:r>
          </a:p>
        </p:txBody>
      </p:sp>
      <p:cxnSp>
        <p:nvCxnSpPr>
          <p:cNvPr id="80" name="Straight Arrow Connector 79">
            <a:extLst>
              <a:ext uri="{FF2B5EF4-FFF2-40B4-BE49-F238E27FC236}">
                <a16:creationId xmlns:a16="http://schemas.microsoft.com/office/drawing/2014/main" id="{9566DFFB-EA7C-DB23-6B51-97CB5699C79F}"/>
              </a:ext>
            </a:extLst>
          </p:cNvPr>
          <p:cNvCxnSpPr>
            <a:cxnSpLocks/>
            <a:stCxn id="55" idx="3"/>
            <a:endCxn id="42" idx="1"/>
          </p:cNvCxnSpPr>
          <p:nvPr/>
        </p:nvCxnSpPr>
        <p:spPr>
          <a:xfrm>
            <a:off x="7236939" y="2968199"/>
            <a:ext cx="1070697" cy="2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5E50A3-7746-14E9-9462-2CB45FDDD65D}"/>
              </a:ext>
            </a:extLst>
          </p:cNvPr>
          <p:cNvCxnSpPr>
            <a:cxnSpLocks/>
            <a:stCxn id="59" idx="3"/>
            <a:endCxn id="46" idx="1"/>
          </p:cNvCxnSpPr>
          <p:nvPr/>
        </p:nvCxnSpPr>
        <p:spPr>
          <a:xfrm>
            <a:off x="7255502" y="4619723"/>
            <a:ext cx="1052134" cy="23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0DA9B4E-98FD-7A59-E88F-A8007E92E7F5}"/>
              </a:ext>
            </a:extLst>
          </p:cNvPr>
          <p:cNvCxnSpPr>
            <a:cxnSpLocks/>
            <a:stCxn id="57" idx="3"/>
            <a:endCxn id="52" idx="1"/>
          </p:cNvCxnSpPr>
          <p:nvPr/>
        </p:nvCxnSpPr>
        <p:spPr>
          <a:xfrm>
            <a:off x="7255502" y="3805692"/>
            <a:ext cx="1052134" cy="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14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7669B-103B-B556-3876-05D9C1BE54B7}"/>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3F6D7A17-1865-AC19-F21E-A04EEC953842}"/>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Tree>
    <p:extLst>
      <p:ext uri="{BB962C8B-B14F-4D97-AF65-F5344CB8AC3E}">
        <p14:creationId xmlns:p14="http://schemas.microsoft.com/office/powerpoint/2010/main" val="268995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EA522-6E54-97A4-F832-F927D6D6AE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323035-44B7-7B63-1CA9-C363AE90202D}"/>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9542FD49-38EF-B8C7-4705-8E1E88A5A3D0}"/>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76BFEDD8-8B9B-7E6A-50E8-CCECB6FFA833}"/>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D891271C-B536-B9C5-BEE1-903D3D0091A7}"/>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A4617444-1680-1A48-7B9C-B6DF86ED9B4D}"/>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37240337-6BC1-7C68-C98C-7F8F54B53509}"/>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20" name="Right Arrow 19">
            <a:extLst>
              <a:ext uri="{FF2B5EF4-FFF2-40B4-BE49-F238E27FC236}">
                <a16:creationId xmlns:a16="http://schemas.microsoft.com/office/drawing/2014/main" id="{F0C9A3B1-37CE-E777-00C9-7253F25C9B83}"/>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337221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21078-264E-AAC6-5E4B-D2F6B6557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477DBB-0F8C-7A05-8484-EAA777477C23}"/>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2A2DF0C5-9704-8EE3-AE84-AC6D1C89D19C}"/>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AAFD2968-434D-BA20-E665-4859067AAE2D}"/>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460104AF-1874-FD89-02E6-BAC8A87ABE64}"/>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2BD0C5A1-55B2-1C55-A016-4F7E4B2B5159}"/>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4524A44D-3322-C1BE-11F2-153BD052522B}"/>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6" name="TextBox 15">
            <a:extLst>
              <a:ext uri="{FF2B5EF4-FFF2-40B4-BE49-F238E27FC236}">
                <a16:creationId xmlns:a16="http://schemas.microsoft.com/office/drawing/2014/main" id="{1DAD7D61-E3E2-84D8-B9A1-BF5CD3097130}"/>
              </a:ext>
            </a:extLst>
          </p:cNvPr>
          <p:cNvSpPr txBox="1"/>
          <p:nvPr/>
        </p:nvSpPr>
        <p:spPr>
          <a:xfrm>
            <a:off x="4735183" y="5957455"/>
            <a:ext cx="3411447" cy="584775"/>
          </a:xfrm>
          <a:prstGeom prst="rect">
            <a:avLst/>
          </a:prstGeom>
          <a:noFill/>
        </p:spPr>
        <p:txBody>
          <a:bodyPr wrap="none" rtlCol="0">
            <a:spAutoFit/>
          </a:bodyPr>
          <a:lstStyle/>
          <a:p>
            <a:r>
              <a:rPr lang="en-US" sz="1600" dirty="0"/>
              <a:t>SLURM_ARRAY_TASK_ID=3</a:t>
            </a:r>
          </a:p>
          <a:p>
            <a:r>
              <a:rPr lang="en-US" sz="1600" dirty="0"/>
              <a:t>SLURM_ARRAY_TASK_COUNT=4</a:t>
            </a:r>
          </a:p>
        </p:txBody>
      </p:sp>
      <p:sp>
        <p:nvSpPr>
          <p:cNvPr id="17" name="TextBox 16">
            <a:extLst>
              <a:ext uri="{FF2B5EF4-FFF2-40B4-BE49-F238E27FC236}">
                <a16:creationId xmlns:a16="http://schemas.microsoft.com/office/drawing/2014/main" id="{F193FEA3-0E33-DE24-F3B4-081074D09183}"/>
              </a:ext>
            </a:extLst>
          </p:cNvPr>
          <p:cNvSpPr txBox="1"/>
          <p:nvPr/>
        </p:nvSpPr>
        <p:spPr>
          <a:xfrm>
            <a:off x="4735183" y="3280643"/>
            <a:ext cx="3411447" cy="584775"/>
          </a:xfrm>
          <a:prstGeom prst="rect">
            <a:avLst/>
          </a:prstGeom>
          <a:noFill/>
        </p:spPr>
        <p:txBody>
          <a:bodyPr wrap="none" rtlCol="0">
            <a:spAutoFit/>
          </a:bodyPr>
          <a:lstStyle/>
          <a:p>
            <a:r>
              <a:rPr lang="en-US" sz="1600" dirty="0"/>
              <a:t>SLURM_ARRAY_TASK_ID=1</a:t>
            </a:r>
          </a:p>
          <a:p>
            <a:r>
              <a:rPr lang="en-US" sz="1600" dirty="0"/>
              <a:t>SLURM_ARRAY_TASK_COUNT=4</a:t>
            </a:r>
          </a:p>
        </p:txBody>
      </p:sp>
      <p:sp>
        <p:nvSpPr>
          <p:cNvPr id="18" name="TextBox 17">
            <a:extLst>
              <a:ext uri="{FF2B5EF4-FFF2-40B4-BE49-F238E27FC236}">
                <a16:creationId xmlns:a16="http://schemas.microsoft.com/office/drawing/2014/main" id="{1BDC7C16-C437-B679-F52D-3E316C99AE5E}"/>
              </a:ext>
            </a:extLst>
          </p:cNvPr>
          <p:cNvSpPr txBox="1"/>
          <p:nvPr/>
        </p:nvSpPr>
        <p:spPr>
          <a:xfrm>
            <a:off x="8146630" y="3280643"/>
            <a:ext cx="3411447" cy="584775"/>
          </a:xfrm>
          <a:prstGeom prst="rect">
            <a:avLst/>
          </a:prstGeom>
          <a:noFill/>
        </p:spPr>
        <p:txBody>
          <a:bodyPr wrap="none" rtlCol="0">
            <a:spAutoFit/>
          </a:bodyPr>
          <a:lstStyle/>
          <a:p>
            <a:r>
              <a:rPr lang="en-US" sz="1600" dirty="0"/>
              <a:t>SLURM_ARRAY_TASK_ID=2</a:t>
            </a:r>
          </a:p>
          <a:p>
            <a:r>
              <a:rPr lang="en-US" sz="1600" dirty="0"/>
              <a:t>SLURM_ARRAY_TASK_COUNT=4</a:t>
            </a:r>
          </a:p>
        </p:txBody>
      </p:sp>
      <p:sp>
        <p:nvSpPr>
          <p:cNvPr id="19" name="TextBox 18">
            <a:extLst>
              <a:ext uri="{FF2B5EF4-FFF2-40B4-BE49-F238E27FC236}">
                <a16:creationId xmlns:a16="http://schemas.microsoft.com/office/drawing/2014/main" id="{78F6E204-6F03-0049-F466-5358D59D5336}"/>
              </a:ext>
            </a:extLst>
          </p:cNvPr>
          <p:cNvSpPr txBox="1"/>
          <p:nvPr/>
        </p:nvSpPr>
        <p:spPr>
          <a:xfrm>
            <a:off x="8146630" y="5957455"/>
            <a:ext cx="3411447" cy="584775"/>
          </a:xfrm>
          <a:prstGeom prst="rect">
            <a:avLst/>
          </a:prstGeom>
          <a:noFill/>
        </p:spPr>
        <p:txBody>
          <a:bodyPr wrap="none" rtlCol="0">
            <a:spAutoFit/>
          </a:bodyPr>
          <a:lstStyle/>
          <a:p>
            <a:r>
              <a:rPr lang="en-US" sz="1600" dirty="0"/>
              <a:t>SLURM_ARRAY_TASK_ID=4</a:t>
            </a:r>
          </a:p>
          <a:p>
            <a:r>
              <a:rPr lang="en-US" sz="1600" dirty="0"/>
              <a:t>SLURM_ARRAY_TASK_COUNT=4</a:t>
            </a:r>
          </a:p>
        </p:txBody>
      </p:sp>
      <p:sp>
        <p:nvSpPr>
          <p:cNvPr id="20" name="Right Arrow 19">
            <a:extLst>
              <a:ext uri="{FF2B5EF4-FFF2-40B4-BE49-F238E27FC236}">
                <a16:creationId xmlns:a16="http://schemas.microsoft.com/office/drawing/2014/main" id="{8EC46C60-E1F9-3A08-419A-4779D08ACE50}"/>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1865438246"/>
      </p:ext>
    </p:extLst>
  </p:cSld>
  <p:clrMapOvr>
    <a:masterClrMapping/>
  </p:clrMapOvr>
</p:sld>
</file>

<file path=ppt/theme/theme1.xml><?xml version="1.0" encoding="utf-8"?>
<a:theme xmlns:a="http://schemas.openxmlformats.org/drawingml/2006/main" name="ORCD_Official_Theme">
  <a:themeElements>
    <a:clrScheme name="MIT ORCD">
      <a:dk1>
        <a:srgbClr val="000000"/>
      </a:dk1>
      <a:lt1>
        <a:srgbClr val="FFFFFF"/>
      </a:lt1>
      <a:dk2>
        <a:srgbClr val="44546A"/>
      </a:dk2>
      <a:lt2>
        <a:srgbClr val="E7E6E6"/>
      </a:lt2>
      <a:accent1>
        <a:srgbClr val="12A79D"/>
      </a:accent1>
      <a:accent2>
        <a:srgbClr val="F7941D"/>
      </a:accent2>
      <a:accent3>
        <a:srgbClr val="662C91"/>
      </a:accent3>
      <a:accent4>
        <a:srgbClr val="099344"/>
      </a:accent4>
      <a:accent5>
        <a:srgbClr val="00AEEE"/>
      </a:accent5>
      <a:accent6>
        <a:srgbClr val="0E74B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CD_Official_Theme" id="{84AEB40E-BA53-3044-815C-8B7E70C5E245}" vid="{13F2CEDA-851F-AF4B-9241-3ECCAE402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ORCD_Official_Theme</Template>
  <TotalTime>79640</TotalTime>
  <Words>1868</Words>
  <Application>Microsoft Macintosh PowerPoint</Application>
  <PresentationFormat>Widescreen</PresentationFormat>
  <Paragraphs>338</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Menlo</vt:lpstr>
      <vt:lpstr>Neue Haas Grotesk Text Pro</vt:lpstr>
      <vt:lpstr>ORCD_Official_Theme</vt:lpstr>
      <vt:lpstr>Practical High Performance Computing </vt:lpstr>
      <vt:lpstr>Overall Schedule</vt:lpstr>
      <vt:lpstr>Schedule Tuesday January 28, 2025</vt:lpstr>
      <vt:lpstr>Scaling Up Throughput, Concurrent, and Loosely Coupled Workflows</vt:lpstr>
      <vt:lpstr>High Throughput and Concurrent Applications</vt:lpstr>
      <vt:lpstr>High Throughput and Concurrent Applications</vt:lpstr>
      <vt:lpstr>Job Array</vt:lpstr>
      <vt:lpstr>Job Array</vt:lpstr>
      <vt:lpstr>Job Array</vt:lpstr>
      <vt:lpstr>Explore Job Arrays</vt:lpstr>
      <vt:lpstr>Example 1: Word Count</vt:lpstr>
      <vt:lpstr>Example 1: Word Count</vt:lpstr>
      <vt:lpstr>Example 2: MNIST Model Parameters</vt:lpstr>
      <vt:lpstr>Example 2: MNIST Model Parameters</vt:lpstr>
      <vt:lpstr>Example 3: LAMMPS Input Files</vt:lpstr>
      <vt:lpstr>Projects</vt:lpstr>
      <vt:lpstr>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E Milechin</dc:creator>
  <cp:lastModifiedBy>Lauren Milechin</cp:lastModifiedBy>
  <cp:revision>186</cp:revision>
  <cp:lastPrinted>2019-01-08T16:38:18Z</cp:lastPrinted>
  <dcterms:created xsi:type="dcterms:W3CDTF">2018-04-18T15:49:56Z</dcterms:created>
  <dcterms:modified xsi:type="dcterms:W3CDTF">2025-01-27T23:02:12Z</dcterms:modified>
</cp:coreProperties>
</file>