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42" r:id="rId1"/>
  </p:sldMasterIdLst>
  <p:notesMasterIdLst>
    <p:notesMasterId r:id="rId28"/>
  </p:notesMasterIdLst>
  <p:sldIdLst>
    <p:sldId id="256" r:id="rId2"/>
    <p:sldId id="260" r:id="rId3"/>
    <p:sldId id="299" r:id="rId4"/>
    <p:sldId id="305" r:id="rId5"/>
    <p:sldId id="327" r:id="rId6"/>
    <p:sldId id="304" r:id="rId7"/>
    <p:sldId id="308" r:id="rId8"/>
    <p:sldId id="302" r:id="rId9"/>
    <p:sldId id="303" r:id="rId10"/>
    <p:sldId id="306" r:id="rId11"/>
    <p:sldId id="309" r:id="rId12"/>
    <p:sldId id="310" r:id="rId13"/>
    <p:sldId id="311" r:id="rId14"/>
    <p:sldId id="312" r:id="rId15"/>
    <p:sldId id="313" r:id="rId16"/>
    <p:sldId id="314" r:id="rId17"/>
    <p:sldId id="316" r:id="rId18"/>
    <p:sldId id="315" r:id="rId19"/>
    <p:sldId id="317" r:id="rId20"/>
    <p:sldId id="318" r:id="rId21"/>
    <p:sldId id="320" r:id="rId22"/>
    <p:sldId id="321" r:id="rId23"/>
    <p:sldId id="325" r:id="rId24"/>
    <p:sldId id="322" r:id="rId25"/>
    <p:sldId id="326" r:id="rId26"/>
    <p:sldId id="323" r:id="rId27"/>
  </p:sldIdLst>
  <p:sldSz cx="9144000" cy="5143500" type="screen16x9"/>
  <p:notesSz cx="6858000" cy="9144000"/>
  <p:embeddedFontLst>
    <p:embeddedFont>
      <p:font typeface="Gill Sans MT" pitchFamily="34" charset="0"/>
      <p:regular r:id="rId29"/>
      <p:bold r:id="rId30"/>
      <p:italic r:id="rId31"/>
      <p:boldItalic r:id="rId32"/>
    </p:embeddedFont>
    <p:embeddedFont>
      <p:font typeface="Calibri" pitchFamily="34" charset="0"/>
      <p:regular r:id="rId33"/>
      <p:bold r:id="rId34"/>
      <p:italic r:id="rId35"/>
      <p:boldItalic r:id="rId3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66CC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85" autoAdjust="0"/>
    <p:restoredTop sz="94660"/>
  </p:normalViewPr>
  <p:slideViewPr>
    <p:cSldViewPr>
      <p:cViewPr varScale="1">
        <p:scale>
          <a:sx n="89" d="100"/>
          <a:sy n="89" d="100"/>
        </p:scale>
        <p:origin x="-1092" y="-102"/>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55d2cabac8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55d2cabac8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557095241f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557095241f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557095241f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557095241f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557095241f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557095241f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557095241f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557095241f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557095241f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557095241f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557095241f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557095241f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557095241f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557095241f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557095241f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557095241f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13335" y="601724"/>
            <a:ext cx="6477805" cy="1906073"/>
          </a:xfrm>
        </p:spPr>
        <p:txBody>
          <a:bodyPr bIns="0" anchor="b">
            <a:normAutofit/>
          </a:bodyPr>
          <a:lstStyle>
            <a:lvl1pPr algn="l">
              <a:defRPr sz="4950"/>
            </a:lvl1pPr>
          </a:lstStyle>
          <a:p>
            <a:r>
              <a:rPr lang="en-US"/>
              <a:t>Click to edit Master title style</a:t>
            </a:r>
            <a:endParaRPr lang="en-US" dirty="0"/>
          </a:p>
        </p:txBody>
      </p:sp>
      <p:sp>
        <p:nvSpPr>
          <p:cNvPr id="3" name="Subtitle 2"/>
          <p:cNvSpPr>
            <a:spLocks noGrp="1"/>
          </p:cNvSpPr>
          <p:nvPr>
            <p:ph type="subTitle" idx="1"/>
          </p:nvPr>
        </p:nvSpPr>
        <p:spPr>
          <a:xfrm>
            <a:off x="1813335" y="2648403"/>
            <a:ext cx="6477804" cy="733216"/>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269A73-9D33-43BA-A77E-915B0E372BFF}" type="datetimeFigureOut">
              <a:rPr lang="en-US" smtClean="0"/>
              <a:pPr/>
              <a:t>12/5/2023</a:t>
            </a:fld>
            <a:endParaRPr lang="en-US" dirty="0"/>
          </a:p>
        </p:txBody>
      </p:sp>
      <p:sp>
        <p:nvSpPr>
          <p:cNvPr id="5" name="Footer Placeholder 4"/>
          <p:cNvSpPr>
            <a:spLocks noGrp="1"/>
          </p:cNvSpPr>
          <p:nvPr>
            <p:ph type="ftr" sz="quarter" idx="11"/>
          </p:nvPr>
        </p:nvSpPr>
        <p:spPr>
          <a:xfrm>
            <a:off x="1812376" y="246981"/>
            <a:ext cx="3730436" cy="231901"/>
          </a:xfrm>
        </p:spPr>
        <p:txBody>
          <a:bodyPr/>
          <a:lstStyle/>
          <a:p>
            <a:endParaRPr lang="en-US" dirty="0"/>
          </a:p>
        </p:txBody>
      </p:sp>
      <p:sp>
        <p:nvSpPr>
          <p:cNvPr id="6" name="Slide Number Placeholder 5"/>
          <p:cNvSpPr>
            <a:spLocks noGrp="1"/>
          </p:cNvSpPr>
          <p:nvPr>
            <p:ph type="sldNum" sz="quarter" idx="12"/>
          </p:nvPr>
        </p:nvSpPr>
        <p:spPr>
          <a:xfrm>
            <a:off x="1078249" y="599230"/>
            <a:ext cx="608264" cy="377684"/>
          </a:xfrm>
        </p:spPr>
        <p:txBody>
          <a:bodyPr/>
          <a:lstStyle/>
          <a:p>
            <a:fld id="{C30CC46C-BED8-49CE-8FED-DCDEC68F7F75}" type="slidenum">
              <a:rPr lang="en-US" smtClean="0"/>
              <a:pPr/>
              <a:t>‹#›</a:t>
            </a:fld>
            <a:endParaRPr lang="en-US" dirty="0"/>
          </a:p>
        </p:txBody>
      </p:sp>
      <p:cxnSp>
        <p:nvCxnSpPr>
          <p:cNvPr id="15" name="Straight Connector 14"/>
          <p:cNvCxnSpPr/>
          <p:nvPr/>
        </p:nvCxnSpPr>
        <p:spPr>
          <a:xfrm>
            <a:off x="1813335" y="2646407"/>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421373513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269A73-9D33-43BA-A77E-915B0E372BFF}" type="datetimeFigureOut">
              <a:rPr lang="en-US" smtClean="0"/>
              <a:pPr/>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0CC46C-BED8-49CE-8FED-DCDEC68F7F75}" type="slidenum">
              <a:rPr lang="en-US" smtClean="0"/>
              <a:pPr/>
              <a:t>‹#›</a:t>
            </a:fld>
            <a:endParaRPr lang="en-US" dirty="0"/>
          </a:p>
        </p:txBody>
      </p:sp>
      <p:cxnSp>
        <p:nvCxnSpPr>
          <p:cNvPr id="26" name="Straight Connector 25"/>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393758447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333" y="599230"/>
            <a:ext cx="1211807" cy="349491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83504" y="599230"/>
            <a:ext cx="5871623" cy="34949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269A73-9D33-43BA-A77E-915B0E372BFF}" type="datetimeFigureOut">
              <a:rPr lang="en-US" smtClean="0"/>
              <a:pPr/>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0CC46C-BED8-49CE-8FED-DCDEC68F7F75}" type="slidenum">
              <a:rPr lang="en-US" smtClean="0"/>
              <a:pPr/>
              <a:t>‹#›</a:t>
            </a:fld>
            <a:endParaRPr lang="en-US" dirty="0"/>
          </a:p>
        </p:txBody>
      </p:sp>
      <p:cxnSp>
        <p:nvCxnSpPr>
          <p:cNvPr id="15" name="Straight Connector 14"/>
          <p:cNvCxnSpPr/>
          <p:nvPr/>
        </p:nvCxnSpPr>
        <p:spPr>
          <a:xfrm>
            <a:off x="7079333" y="599230"/>
            <a:ext cx="0" cy="349491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380382019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REE COLUMNS">
  <p:cSld name="THREE COLUMNS">
    <p:spTree>
      <p:nvGrpSpPr>
        <p:cNvPr id="1" name="Shape 61"/>
        <p:cNvGrpSpPr/>
        <p:nvPr/>
      </p:nvGrpSpPr>
      <p:grpSpPr>
        <a:xfrm>
          <a:off x="0" y="0"/>
          <a:ext cx="0" cy="0"/>
          <a:chOff x="0" y="0"/>
          <a:chExt cx="0" cy="0"/>
        </a:xfrm>
      </p:grpSpPr>
      <p:sp>
        <p:nvSpPr>
          <p:cNvPr id="62" name="Google Shape;62;p8"/>
          <p:cNvSpPr txBox="1">
            <a:spLocks noGrp="1"/>
          </p:cNvSpPr>
          <p:nvPr>
            <p:ph type="ctrTitle"/>
          </p:nvPr>
        </p:nvSpPr>
        <p:spPr>
          <a:xfrm>
            <a:off x="749100" y="507400"/>
            <a:ext cx="8394900" cy="670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2"/>
              </a:buClr>
              <a:buSzPts val="3600"/>
              <a:buNone/>
              <a:defRPr sz="3600">
                <a:solidFill>
                  <a:schemeClr val="dk2"/>
                </a:solidFill>
              </a:defRPr>
            </a:lvl1pPr>
            <a:lvl2pPr lvl="1" algn="r" rtl="0">
              <a:spcBef>
                <a:spcPts val="0"/>
              </a:spcBef>
              <a:spcAft>
                <a:spcPts val="0"/>
              </a:spcAft>
              <a:buClr>
                <a:schemeClr val="dk2"/>
              </a:buClr>
              <a:buSzPts val="2400"/>
              <a:buNone/>
              <a:defRPr sz="2400">
                <a:solidFill>
                  <a:schemeClr val="dk2"/>
                </a:solidFill>
              </a:defRPr>
            </a:lvl2pPr>
            <a:lvl3pPr lvl="2" algn="r" rtl="0">
              <a:spcBef>
                <a:spcPts val="0"/>
              </a:spcBef>
              <a:spcAft>
                <a:spcPts val="0"/>
              </a:spcAft>
              <a:buClr>
                <a:schemeClr val="dk2"/>
              </a:buClr>
              <a:buSzPts val="2400"/>
              <a:buNone/>
              <a:defRPr sz="2400">
                <a:solidFill>
                  <a:schemeClr val="dk2"/>
                </a:solidFill>
              </a:defRPr>
            </a:lvl3pPr>
            <a:lvl4pPr lvl="3" algn="r" rtl="0">
              <a:spcBef>
                <a:spcPts val="0"/>
              </a:spcBef>
              <a:spcAft>
                <a:spcPts val="0"/>
              </a:spcAft>
              <a:buClr>
                <a:schemeClr val="dk2"/>
              </a:buClr>
              <a:buSzPts val="2400"/>
              <a:buNone/>
              <a:defRPr sz="2400">
                <a:solidFill>
                  <a:schemeClr val="dk2"/>
                </a:solidFill>
              </a:defRPr>
            </a:lvl4pPr>
            <a:lvl5pPr lvl="4" algn="r" rtl="0">
              <a:spcBef>
                <a:spcPts val="0"/>
              </a:spcBef>
              <a:spcAft>
                <a:spcPts val="0"/>
              </a:spcAft>
              <a:buClr>
                <a:schemeClr val="dk2"/>
              </a:buClr>
              <a:buSzPts val="2400"/>
              <a:buNone/>
              <a:defRPr sz="2400">
                <a:solidFill>
                  <a:schemeClr val="dk2"/>
                </a:solidFill>
              </a:defRPr>
            </a:lvl5pPr>
            <a:lvl6pPr lvl="5" algn="r" rtl="0">
              <a:spcBef>
                <a:spcPts val="0"/>
              </a:spcBef>
              <a:spcAft>
                <a:spcPts val="0"/>
              </a:spcAft>
              <a:buClr>
                <a:schemeClr val="dk2"/>
              </a:buClr>
              <a:buSzPts val="2400"/>
              <a:buNone/>
              <a:defRPr sz="2400">
                <a:solidFill>
                  <a:schemeClr val="dk2"/>
                </a:solidFill>
              </a:defRPr>
            </a:lvl6pPr>
            <a:lvl7pPr lvl="6" algn="r" rtl="0">
              <a:spcBef>
                <a:spcPts val="0"/>
              </a:spcBef>
              <a:spcAft>
                <a:spcPts val="0"/>
              </a:spcAft>
              <a:buClr>
                <a:schemeClr val="dk2"/>
              </a:buClr>
              <a:buSzPts val="2400"/>
              <a:buNone/>
              <a:defRPr sz="2400">
                <a:solidFill>
                  <a:schemeClr val="dk2"/>
                </a:solidFill>
              </a:defRPr>
            </a:lvl7pPr>
            <a:lvl8pPr lvl="7" algn="r" rtl="0">
              <a:spcBef>
                <a:spcPts val="0"/>
              </a:spcBef>
              <a:spcAft>
                <a:spcPts val="0"/>
              </a:spcAft>
              <a:buClr>
                <a:schemeClr val="dk2"/>
              </a:buClr>
              <a:buSzPts val="2400"/>
              <a:buNone/>
              <a:defRPr sz="2400">
                <a:solidFill>
                  <a:schemeClr val="dk2"/>
                </a:solidFill>
              </a:defRPr>
            </a:lvl8pPr>
            <a:lvl9pPr lvl="8" algn="r" rtl="0">
              <a:spcBef>
                <a:spcPts val="0"/>
              </a:spcBef>
              <a:spcAft>
                <a:spcPts val="0"/>
              </a:spcAft>
              <a:buClr>
                <a:schemeClr val="dk2"/>
              </a:buClr>
              <a:buSzPts val="2400"/>
              <a:buNone/>
              <a:defRPr sz="2400">
                <a:solidFill>
                  <a:schemeClr val="dk2"/>
                </a:solidFill>
              </a:defRPr>
            </a:lvl9pPr>
          </a:lstStyle>
          <a:p>
            <a:endParaRPr/>
          </a:p>
        </p:txBody>
      </p:sp>
      <p:sp>
        <p:nvSpPr>
          <p:cNvPr id="63" name="Google Shape;63;p8"/>
          <p:cNvSpPr txBox="1">
            <a:spLocks noGrp="1"/>
          </p:cNvSpPr>
          <p:nvPr>
            <p:ph type="ctrTitle" idx="2"/>
          </p:nvPr>
        </p:nvSpPr>
        <p:spPr>
          <a:xfrm>
            <a:off x="2750155" y="1802125"/>
            <a:ext cx="1570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400"/>
              <a:buNone/>
              <a:defRPr sz="1400">
                <a:solidFill>
                  <a:schemeClr val="dk2"/>
                </a:solidFill>
              </a:defRPr>
            </a:lvl1pPr>
            <a:lvl2pPr lvl="1" algn="ctr" rtl="0">
              <a:spcBef>
                <a:spcPts val="0"/>
              </a:spcBef>
              <a:spcAft>
                <a:spcPts val="0"/>
              </a:spcAft>
              <a:buClr>
                <a:schemeClr val="dk2"/>
              </a:buClr>
              <a:buSzPts val="1800"/>
              <a:buNone/>
              <a:defRPr sz="1800">
                <a:solidFill>
                  <a:schemeClr val="dk2"/>
                </a:solidFill>
              </a:defRPr>
            </a:lvl2pPr>
            <a:lvl3pPr lvl="2" algn="ctr" rtl="0">
              <a:spcBef>
                <a:spcPts val="0"/>
              </a:spcBef>
              <a:spcAft>
                <a:spcPts val="0"/>
              </a:spcAft>
              <a:buClr>
                <a:schemeClr val="dk2"/>
              </a:buClr>
              <a:buSzPts val="1800"/>
              <a:buNone/>
              <a:defRPr sz="1800">
                <a:solidFill>
                  <a:schemeClr val="dk2"/>
                </a:solidFill>
              </a:defRPr>
            </a:lvl3pPr>
            <a:lvl4pPr lvl="3" algn="ctr" rtl="0">
              <a:spcBef>
                <a:spcPts val="0"/>
              </a:spcBef>
              <a:spcAft>
                <a:spcPts val="0"/>
              </a:spcAft>
              <a:buClr>
                <a:schemeClr val="dk2"/>
              </a:buClr>
              <a:buSzPts val="1800"/>
              <a:buNone/>
              <a:defRPr sz="1800">
                <a:solidFill>
                  <a:schemeClr val="dk2"/>
                </a:solidFill>
              </a:defRPr>
            </a:lvl4pPr>
            <a:lvl5pPr lvl="4" algn="ctr" rtl="0">
              <a:spcBef>
                <a:spcPts val="0"/>
              </a:spcBef>
              <a:spcAft>
                <a:spcPts val="0"/>
              </a:spcAft>
              <a:buClr>
                <a:schemeClr val="dk2"/>
              </a:buClr>
              <a:buSzPts val="1800"/>
              <a:buNone/>
              <a:defRPr sz="1800">
                <a:solidFill>
                  <a:schemeClr val="dk2"/>
                </a:solidFill>
              </a:defRPr>
            </a:lvl5pPr>
            <a:lvl6pPr lvl="5" algn="ctr" rtl="0">
              <a:spcBef>
                <a:spcPts val="0"/>
              </a:spcBef>
              <a:spcAft>
                <a:spcPts val="0"/>
              </a:spcAft>
              <a:buClr>
                <a:schemeClr val="dk2"/>
              </a:buClr>
              <a:buSzPts val="1800"/>
              <a:buNone/>
              <a:defRPr sz="1800">
                <a:solidFill>
                  <a:schemeClr val="dk2"/>
                </a:solidFill>
              </a:defRPr>
            </a:lvl6pPr>
            <a:lvl7pPr lvl="6" algn="ctr" rtl="0">
              <a:spcBef>
                <a:spcPts val="0"/>
              </a:spcBef>
              <a:spcAft>
                <a:spcPts val="0"/>
              </a:spcAft>
              <a:buClr>
                <a:schemeClr val="dk2"/>
              </a:buClr>
              <a:buSzPts val="1800"/>
              <a:buNone/>
              <a:defRPr sz="1800">
                <a:solidFill>
                  <a:schemeClr val="dk2"/>
                </a:solidFill>
              </a:defRPr>
            </a:lvl7pPr>
            <a:lvl8pPr lvl="7" algn="ctr" rtl="0">
              <a:spcBef>
                <a:spcPts val="0"/>
              </a:spcBef>
              <a:spcAft>
                <a:spcPts val="0"/>
              </a:spcAft>
              <a:buClr>
                <a:schemeClr val="dk2"/>
              </a:buClr>
              <a:buSzPts val="1800"/>
              <a:buNone/>
              <a:defRPr sz="1800">
                <a:solidFill>
                  <a:schemeClr val="dk2"/>
                </a:solidFill>
              </a:defRPr>
            </a:lvl8pPr>
            <a:lvl9pPr lvl="8" algn="ctr" rtl="0">
              <a:spcBef>
                <a:spcPts val="0"/>
              </a:spcBef>
              <a:spcAft>
                <a:spcPts val="0"/>
              </a:spcAft>
              <a:buClr>
                <a:schemeClr val="dk2"/>
              </a:buClr>
              <a:buSzPts val="1800"/>
              <a:buNone/>
              <a:defRPr sz="1800">
                <a:solidFill>
                  <a:schemeClr val="dk2"/>
                </a:solidFill>
              </a:defRPr>
            </a:lvl9pPr>
          </a:lstStyle>
          <a:p>
            <a:endParaRPr/>
          </a:p>
        </p:txBody>
      </p:sp>
      <p:sp>
        <p:nvSpPr>
          <p:cNvPr id="64" name="Google Shape;64;p8"/>
          <p:cNvSpPr txBox="1">
            <a:spLocks noGrp="1"/>
          </p:cNvSpPr>
          <p:nvPr>
            <p:ph type="subTitle" idx="1"/>
          </p:nvPr>
        </p:nvSpPr>
        <p:spPr>
          <a:xfrm>
            <a:off x="2750119" y="2263575"/>
            <a:ext cx="15702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000"/>
              <a:buNone/>
              <a:defRPr sz="1000">
                <a:solidFill>
                  <a:schemeClr val="dk2"/>
                </a:solidFill>
              </a:defRPr>
            </a:lvl1pPr>
            <a:lvl2pPr lvl="1" algn="ctr" rtl="0">
              <a:lnSpc>
                <a:spcPct val="100000"/>
              </a:lnSpc>
              <a:spcBef>
                <a:spcPts val="0"/>
              </a:spcBef>
              <a:spcAft>
                <a:spcPts val="0"/>
              </a:spcAft>
              <a:buClr>
                <a:schemeClr val="dk2"/>
              </a:buClr>
              <a:buSzPts val="1000"/>
              <a:buNone/>
              <a:defRPr sz="1000">
                <a:solidFill>
                  <a:schemeClr val="dk2"/>
                </a:solidFill>
              </a:defRPr>
            </a:lvl2pPr>
            <a:lvl3pPr lvl="2" algn="ctr" rtl="0">
              <a:lnSpc>
                <a:spcPct val="100000"/>
              </a:lnSpc>
              <a:spcBef>
                <a:spcPts val="0"/>
              </a:spcBef>
              <a:spcAft>
                <a:spcPts val="0"/>
              </a:spcAft>
              <a:buClr>
                <a:schemeClr val="dk2"/>
              </a:buClr>
              <a:buSzPts val="1000"/>
              <a:buNone/>
              <a:defRPr sz="1000">
                <a:solidFill>
                  <a:schemeClr val="dk2"/>
                </a:solidFill>
              </a:defRPr>
            </a:lvl3pPr>
            <a:lvl4pPr lvl="3" algn="ctr" rtl="0">
              <a:lnSpc>
                <a:spcPct val="100000"/>
              </a:lnSpc>
              <a:spcBef>
                <a:spcPts val="0"/>
              </a:spcBef>
              <a:spcAft>
                <a:spcPts val="0"/>
              </a:spcAft>
              <a:buClr>
                <a:schemeClr val="dk2"/>
              </a:buClr>
              <a:buSzPts val="1000"/>
              <a:buNone/>
              <a:defRPr sz="1000">
                <a:solidFill>
                  <a:schemeClr val="dk2"/>
                </a:solidFill>
              </a:defRPr>
            </a:lvl4pPr>
            <a:lvl5pPr lvl="4" algn="ctr" rtl="0">
              <a:lnSpc>
                <a:spcPct val="100000"/>
              </a:lnSpc>
              <a:spcBef>
                <a:spcPts val="0"/>
              </a:spcBef>
              <a:spcAft>
                <a:spcPts val="0"/>
              </a:spcAft>
              <a:buClr>
                <a:schemeClr val="dk2"/>
              </a:buClr>
              <a:buSzPts val="1000"/>
              <a:buNone/>
              <a:defRPr sz="1000">
                <a:solidFill>
                  <a:schemeClr val="dk2"/>
                </a:solidFill>
              </a:defRPr>
            </a:lvl5pPr>
            <a:lvl6pPr lvl="5" algn="ctr" rtl="0">
              <a:lnSpc>
                <a:spcPct val="100000"/>
              </a:lnSpc>
              <a:spcBef>
                <a:spcPts val="0"/>
              </a:spcBef>
              <a:spcAft>
                <a:spcPts val="0"/>
              </a:spcAft>
              <a:buClr>
                <a:schemeClr val="dk2"/>
              </a:buClr>
              <a:buSzPts val="1000"/>
              <a:buNone/>
              <a:defRPr sz="1000">
                <a:solidFill>
                  <a:schemeClr val="dk2"/>
                </a:solidFill>
              </a:defRPr>
            </a:lvl6pPr>
            <a:lvl7pPr lvl="6" algn="ctr" rtl="0">
              <a:lnSpc>
                <a:spcPct val="100000"/>
              </a:lnSpc>
              <a:spcBef>
                <a:spcPts val="0"/>
              </a:spcBef>
              <a:spcAft>
                <a:spcPts val="0"/>
              </a:spcAft>
              <a:buClr>
                <a:schemeClr val="dk2"/>
              </a:buClr>
              <a:buSzPts val="1000"/>
              <a:buNone/>
              <a:defRPr sz="1000">
                <a:solidFill>
                  <a:schemeClr val="dk2"/>
                </a:solidFill>
              </a:defRPr>
            </a:lvl7pPr>
            <a:lvl8pPr lvl="7" algn="ctr" rtl="0">
              <a:lnSpc>
                <a:spcPct val="100000"/>
              </a:lnSpc>
              <a:spcBef>
                <a:spcPts val="0"/>
              </a:spcBef>
              <a:spcAft>
                <a:spcPts val="0"/>
              </a:spcAft>
              <a:buClr>
                <a:schemeClr val="dk2"/>
              </a:buClr>
              <a:buSzPts val="1000"/>
              <a:buNone/>
              <a:defRPr sz="1000">
                <a:solidFill>
                  <a:schemeClr val="dk2"/>
                </a:solidFill>
              </a:defRPr>
            </a:lvl8pPr>
            <a:lvl9pPr lvl="8" algn="ctr" rtl="0">
              <a:lnSpc>
                <a:spcPct val="100000"/>
              </a:lnSpc>
              <a:spcBef>
                <a:spcPts val="0"/>
              </a:spcBef>
              <a:spcAft>
                <a:spcPts val="0"/>
              </a:spcAft>
              <a:buClr>
                <a:schemeClr val="dk2"/>
              </a:buClr>
              <a:buSzPts val="1000"/>
              <a:buNone/>
              <a:defRPr sz="1000">
                <a:solidFill>
                  <a:schemeClr val="dk2"/>
                </a:solidFill>
              </a:defRPr>
            </a:lvl9pPr>
          </a:lstStyle>
          <a:p>
            <a:endParaRPr/>
          </a:p>
        </p:txBody>
      </p:sp>
      <p:sp>
        <p:nvSpPr>
          <p:cNvPr id="65" name="Google Shape;65;p8"/>
          <p:cNvSpPr txBox="1">
            <a:spLocks noGrp="1"/>
          </p:cNvSpPr>
          <p:nvPr>
            <p:ph type="ctrTitle" idx="3"/>
          </p:nvPr>
        </p:nvSpPr>
        <p:spPr>
          <a:xfrm>
            <a:off x="4800201" y="1802125"/>
            <a:ext cx="1570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400"/>
              <a:buNone/>
              <a:defRPr sz="1400">
                <a:solidFill>
                  <a:schemeClr val="dk2"/>
                </a:solidFill>
              </a:defRPr>
            </a:lvl1pPr>
            <a:lvl2pPr lvl="1" algn="ctr" rtl="0">
              <a:spcBef>
                <a:spcPts val="0"/>
              </a:spcBef>
              <a:spcAft>
                <a:spcPts val="0"/>
              </a:spcAft>
              <a:buClr>
                <a:schemeClr val="dk2"/>
              </a:buClr>
              <a:buSzPts val="1800"/>
              <a:buNone/>
              <a:defRPr sz="1800">
                <a:solidFill>
                  <a:schemeClr val="dk2"/>
                </a:solidFill>
              </a:defRPr>
            </a:lvl2pPr>
            <a:lvl3pPr lvl="2" algn="ctr" rtl="0">
              <a:spcBef>
                <a:spcPts val="0"/>
              </a:spcBef>
              <a:spcAft>
                <a:spcPts val="0"/>
              </a:spcAft>
              <a:buClr>
                <a:schemeClr val="dk2"/>
              </a:buClr>
              <a:buSzPts val="1800"/>
              <a:buNone/>
              <a:defRPr sz="1800">
                <a:solidFill>
                  <a:schemeClr val="dk2"/>
                </a:solidFill>
              </a:defRPr>
            </a:lvl3pPr>
            <a:lvl4pPr lvl="3" algn="ctr" rtl="0">
              <a:spcBef>
                <a:spcPts val="0"/>
              </a:spcBef>
              <a:spcAft>
                <a:spcPts val="0"/>
              </a:spcAft>
              <a:buClr>
                <a:schemeClr val="dk2"/>
              </a:buClr>
              <a:buSzPts val="1800"/>
              <a:buNone/>
              <a:defRPr sz="1800">
                <a:solidFill>
                  <a:schemeClr val="dk2"/>
                </a:solidFill>
              </a:defRPr>
            </a:lvl4pPr>
            <a:lvl5pPr lvl="4" algn="ctr" rtl="0">
              <a:spcBef>
                <a:spcPts val="0"/>
              </a:spcBef>
              <a:spcAft>
                <a:spcPts val="0"/>
              </a:spcAft>
              <a:buClr>
                <a:schemeClr val="dk2"/>
              </a:buClr>
              <a:buSzPts val="1800"/>
              <a:buNone/>
              <a:defRPr sz="1800">
                <a:solidFill>
                  <a:schemeClr val="dk2"/>
                </a:solidFill>
              </a:defRPr>
            </a:lvl5pPr>
            <a:lvl6pPr lvl="5" algn="ctr" rtl="0">
              <a:spcBef>
                <a:spcPts val="0"/>
              </a:spcBef>
              <a:spcAft>
                <a:spcPts val="0"/>
              </a:spcAft>
              <a:buClr>
                <a:schemeClr val="dk2"/>
              </a:buClr>
              <a:buSzPts val="1800"/>
              <a:buNone/>
              <a:defRPr sz="1800">
                <a:solidFill>
                  <a:schemeClr val="dk2"/>
                </a:solidFill>
              </a:defRPr>
            </a:lvl6pPr>
            <a:lvl7pPr lvl="6" algn="ctr" rtl="0">
              <a:spcBef>
                <a:spcPts val="0"/>
              </a:spcBef>
              <a:spcAft>
                <a:spcPts val="0"/>
              </a:spcAft>
              <a:buClr>
                <a:schemeClr val="dk2"/>
              </a:buClr>
              <a:buSzPts val="1800"/>
              <a:buNone/>
              <a:defRPr sz="1800">
                <a:solidFill>
                  <a:schemeClr val="dk2"/>
                </a:solidFill>
              </a:defRPr>
            </a:lvl7pPr>
            <a:lvl8pPr lvl="7" algn="ctr" rtl="0">
              <a:spcBef>
                <a:spcPts val="0"/>
              </a:spcBef>
              <a:spcAft>
                <a:spcPts val="0"/>
              </a:spcAft>
              <a:buClr>
                <a:schemeClr val="dk2"/>
              </a:buClr>
              <a:buSzPts val="1800"/>
              <a:buNone/>
              <a:defRPr sz="1800">
                <a:solidFill>
                  <a:schemeClr val="dk2"/>
                </a:solidFill>
              </a:defRPr>
            </a:lvl8pPr>
            <a:lvl9pPr lvl="8" algn="ctr" rtl="0">
              <a:spcBef>
                <a:spcPts val="0"/>
              </a:spcBef>
              <a:spcAft>
                <a:spcPts val="0"/>
              </a:spcAft>
              <a:buClr>
                <a:schemeClr val="dk2"/>
              </a:buClr>
              <a:buSzPts val="1800"/>
              <a:buNone/>
              <a:defRPr sz="1800">
                <a:solidFill>
                  <a:schemeClr val="dk2"/>
                </a:solidFill>
              </a:defRPr>
            </a:lvl9pPr>
          </a:lstStyle>
          <a:p>
            <a:endParaRPr/>
          </a:p>
        </p:txBody>
      </p:sp>
      <p:sp>
        <p:nvSpPr>
          <p:cNvPr id="66" name="Google Shape;66;p8"/>
          <p:cNvSpPr txBox="1">
            <a:spLocks noGrp="1"/>
          </p:cNvSpPr>
          <p:nvPr>
            <p:ph type="subTitle" idx="4"/>
          </p:nvPr>
        </p:nvSpPr>
        <p:spPr>
          <a:xfrm>
            <a:off x="4800165" y="2263575"/>
            <a:ext cx="15702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000"/>
              <a:buNone/>
              <a:defRPr sz="1000">
                <a:solidFill>
                  <a:schemeClr val="dk2"/>
                </a:solidFill>
              </a:defRPr>
            </a:lvl1pPr>
            <a:lvl2pPr lvl="1" algn="ctr" rtl="0">
              <a:lnSpc>
                <a:spcPct val="100000"/>
              </a:lnSpc>
              <a:spcBef>
                <a:spcPts val="0"/>
              </a:spcBef>
              <a:spcAft>
                <a:spcPts val="0"/>
              </a:spcAft>
              <a:buClr>
                <a:schemeClr val="dk2"/>
              </a:buClr>
              <a:buSzPts val="1000"/>
              <a:buNone/>
              <a:defRPr sz="1000">
                <a:solidFill>
                  <a:schemeClr val="dk2"/>
                </a:solidFill>
              </a:defRPr>
            </a:lvl2pPr>
            <a:lvl3pPr lvl="2" algn="ctr" rtl="0">
              <a:lnSpc>
                <a:spcPct val="100000"/>
              </a:lnSpc>
              <a:spcBef>
                <a:spcPts val="0"/>
              </a:spcBef>
              <a:spcAft>
                <a:spcPts val="0"/>
              </a:spcAft>
              <a:buClr>
                <a:schemeClr val="dk2"/>
              </a:buClr>
              <a:buSzPts val="1000"/>
              <a:buNone/>
              <a:defRPr sz="1000">
                <a:solidFill>
                  <a:schemeClr val="dk2"/>
                </a:solidFill>
              </a:defRPr>
            </a:lvl3pPr>
            <a:lvl4pPr lvl="3" algn="ctr" rtl="0">
              <a:lnSpc>
                <a:spcPct val="100000"/>
              </a:lnSpc>
              <a:spcBef>
                <a:spcPts val="0"/>
              </a:spcBef>
              <a:spcAft>
                <a:spcPts val="0"/>
              </a:spcAft>
              <a:buClr>
                <a:schemeClr val="dk2"/>
              </a:buClr>
              <a:buSzPts val="1000"/>
              <a:buNone/>
              <a:defRPr sz="1000">
                <a:solidFill>
                  <a:schemeClr val="dk2"/>
                </a:solidFill>
              </a:defRPr>
            </a:lvl4pPr>
            <a:lvl5pPr lvl="4" algn="ctr" rtl="0">
              <a:lnSpc>
                <a:spcPct val="100000"/>
              </a:lnSpc>
              <a:spcBef>
                <a:spcPts val="0"/>
              </a:spcBef>
              <a:spcAft>
                <a:spcPts val="0"/>
              </a:spcAft>
              <a:buClr>
                <a:schemeClr val="dk2"/>
              </a:buClr>
              <a:buSzPts val="1000"/>
              <a:buNone/>
              <a:defRPr sz="1000">
                <a:solidFill>
                  <a:schemeClr val="dk2"/>
                </a:solidFill>
              </a:defRPr>
            </a:lvl5pPr>
            <a:lvl6pPr lvl="5" algn="ctr" rtl="0">
              <a:lnSpc>
                <a:spcPct val="100000"/>
              </a:lnSpc>
              <a:spcBef>
                <a:spcPts val="0"/>
              </a:spcBef>
              <a:spcAft>
                <a:spcPts val="0"/>
              </a:spcAft>
              <a:buClr>
                <a:schemeClr val="dk2"/>
              </a:buClr>
              <a:buSzPts val="1000"/>
              <a:buNone/>
              <a:defRPr sz="1000">
                <a:solidFill>
                  <a:schemeClr val="dk2"/>
                </a:solidFill>
              </a:defRPr>
            </a:lvl6pPr>
            <a:lvl7pPr lvl="6" algn="ctr" rtl="0">
              <a:lnSpc>
                <a:spcPct val="100000"/>
              </a:lnSpc>
              <a:spcBef>
                <a:spcPts val="0"/>
              </a:spcBef>
              <a:spcAft>
                <a:spcPts val="0"/>
              </a:spcAft>
              <a:buClr>
                <a:schemeClr val="dk2"/>
              </a:buClr>
              <a:buSzPts val="1000"/>
              <a:buNone/>
              <a:defRPr sz="1000">
                <a:solidFill>
                  <a:schemeClr val="dk2"/>
                </a:solidFill>
              </a:defRPr>
            </a:lvl7pPr>
            <a:lvl8pPr lvl="7" algn="ctr" rtl="0">
              <a:lnSpc>
                <a:spcPct val="100000"/>
              </a:lnSpc>
              <a:spcBef>
                <a:spcPts val="0"/>
              </a:spcBef>
              <a:spcAft>
                <a:spcPts val="0"/>
              </a:spcAft>
              <a:buClr>
                <a:schemeClr val="dk2"/>
              </a:buClr>
              <a:buSzPts val="1000"/>
              <a:buNone/>
              <a:defRPr sz="1000">
                <a:solidFill>
                  <a:schemeClr val="dk2"/>
                </a:solidFill>
              </a:defRPr>
            </a:lvl8pPr>
            <a:lvl9pPr lvl="8" algn="ctr" rtl="0">
              <a:lnSpc>
                <a:spcPct val="100000"/>
              </a:lnSpc>
              <a:spcBef>
                <a:spcPts val="0"/>
              </a:spcBef>
              <a:spcAft>
                <a:spcPts val="0"/>
              </a:spcAft>
              <a:buClr>
                <a:schemeClr val="dk2"/>
              </a:buClr>
              <a:buSzPts val="1000"/>
              <a:buNone/>
              <a:defRPr sz="1000">
                <a:solidFill>
                  <a:schemeClr val="dk2"/>
                </a:solidFill>
              </a:defRPr>
            </a:lvl9pPr>
          </a:lstStyle>
          <a:p>
            <a:endParaRPr/>
          </a:p>
        </p:txBody>
      </p:sp>
      <p:sp>
        <p:nvSpPr>
          <p:cNvPr id="67" name="Google Shape;67;p8"/>
          <p:cNvSpPr txBox="1">
            <a:spLocks noGrp="1"/>
          </p:cNvSpPr>
          <p:nvPr>
            <p:ph type="ctrTitle" idx="5"/>
          </p:nvPr>
        </p:nvSpPr>
        <p:spPr>
          <a:xfrm>
            <a:off x="3794948" y="3600050"/>
            <a:ext cx="1570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400"/>
              <a:buNone/>
              <a:defRPr sz="1400">
                <a:solidFill>
                  <a:schemeClr val="dk2"/>
                </a:solidFill>
              </a:defRPr>
            </a:lvl1pPr>
            <a:lvl2pPr lvl="1" algn="ctr" rtl="0">
              <a:spcBef>
                <a:spcPts val="0"/>
              </a:spcBef>
              <a:spcAft>
                <a:spcPts val="0"/>
              </a:spcAft>
              <a:buClr>
                <a:schemeClr val="dk2"/>
              </a:buClr>
              <a:buSzPts val="1800"/>
              <a:buNone/>
              <a:defRPr sz="1800">
                <a:solidFill>
                  <a:schemeClr val="dk2"/>
                </a:solidFill>
              </a:defRPr>
            </a:lvl2pPr>
            <a:lvl3pPr lvl="2" algn="ctr" rtl="0">
              <a:spcBef>
                <a:spcPts val="0"/>
              </a:spcBef>
              <a:spcAft>
                <a:spcPts val="0"/>
              </a:spcAft>
              <a:buClr>
                <a:schemeClr val="dk2"/>
              </a:buClr>
              <a:buSzPts val="1800"/>
              <a:buNone/>
              <a:defRPr sz="1800">
                <a:solidFill>
                  <a:schemeClr val="dk2"/>
                </a:solidFill>
              </a:defRPr>
            </a:lvl3pPr>
            <a:lvl4pPr lvl="3" algn="ctr" rtl="0">
              <a:spcBef>
                <a:spcPts val="0"/>
              </a:spcBef>
              <a:spcAft>
                <a:spcPts val="0"/>
              </a:spcAft>
              <a:buClr>
                <a:schemeClr val="dk2"/>
              </a:buClr>
              <a:buSzPts val="1800"/>
              <a:buNone/>
              <a:defRPr sz="1800">
                <a:solidFill>
                  <a:schemeClr val="dk2"/>
                </a:solidFill>
              </a:defRPr>
            </a:lvl4pPr>
            <a:lvl5pPr lvl="4" algn="ctr" rtl="0">
              <a:spcBef>
                <a:spcPts val="0"/>
              </a:spcBef>
              <a:spcAft>
                <a:spcPts val="0"/>
              </a:spcAft>
              <a:buClr>
                <a:schemeClr val="dk2"/>
              </a:buClr>
              <a:buSzPts val="1800"/>
              <a:buNone/>
              <a:defRPr sz="1800">
                <a:solidFill>
                  <a:schemeClr val="dk2"/>
                </a:solidFill>
              </a:defRPr>
            </a:lvl5pPr>
            <a:lvl6pPr lvl="5" algn="ctr" rtl="0">
              <a:spcBef>
                <a:spcPts val="0"/>
              </a:spcBef>
              <a:spcAft>
                <a:spcPts val="0"/>
              </a:spcAft>
              <a:buClr>
                <a:schemeClr val="dk2"/>
              </a:buClr>
              <a:buSzPts val="1800"/>
              <a:buNone/>
              <a:defRPr sz="1800">
                <a:solidFill>
                  <a:schemeClr val="dk2"/>
                </a:solidFill>
              </a:defRPr>
            </a:lvl6pPr>
            <a:lvl7pPr lvl="6" algn="ctr" rtl="0">
              <a:spcBef>
                <a:spcPts val="0"/>
              </a:spcBef>
              <a:spcAft>
                <a:spcPts val="0"/>
              </a:spcAft>
              <a:buClr>
                <a:schemeClr val="dk2"/>
              </a:buClr>
              <a:buSzPts val="1800"/>
              <a:buNone/>
              <a:defRPr sz="1800">
                <a:solidFill>
                  <a:schemeClr val="dk2"/>
                </a:solidFill>
              </a:defRPr>
            </a:lvl7pPr>
            <a:lvl8pPr lvl="7" algn="ctr" rtl="0">
              <a:spcBef>
                <a:spcPts val="0"/>
              </a:spcBef>
              <a:spcAft>
                <a:spcPts val="0"/>
              </a:spcAft>
              <a:buClr>
                <a:schemeClr val="dk2"/>
              </a:buClr>
              <a:buSzPts val="1800"/>
              <a:buNone/>
              <a:defRPr sz="1800">
                <a:solidFill>
                  <a:schemeClr val="dk2"/>
                </a:solidFill>
              </a:defRPr>
            </a:lvl8pPr>
            <a:lvl9pPr lvl="8" algn="ctr" rtl="0">
              <a:spcBef>
                <a:spcPts val="0"/>
              </a:spcBef>
              <a:spcAft>
                <a:spcPts val="0"/>
              </a:spcAft>
              <a:buClr>
                <a:schemeClr val="dk2"/>
              </a:buClr>
              <a:buSzPts val="1800"/>
              <a:buNone/>
              <a:defRPr sz="1800">
                <a:solidFill>
                  <a:schemeClr val="dk2"/>
                </a:solidFill>
              </a:defRPr>
            </a:lvl9pPr>
          </a:lstStyle>
          <a:p>
            <a:endParaRPr/>
          </a:p>
        </p:txBody>
      </p:sp>
      <p:sp>
        <p:nvSpPr>
          <p:cNvPr id="68" name="Google Shape;68;p8"/>
          <p:cNvSpPr txBox="1">
            <a:spLocks noGrp="1"/>
          </p:cNvSpPr>
          <p:nvPr>
            <p:ph type="subTitle" idx="6"/>
          </p:nvPr>
        </p:nvSpPr>
        <p:spPr>
          <a:xfrm>
            <a:off x="3753025" y="4061500"/>
            <a:ext cx="16539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000"/>
              <a:buNone/>
              <a:defRPr sz="1000">
                <a:solidFill>
                  <a:schemeClr val="dk2"/>
                </a:solidFill>
              </a:defRPr>
            </a:lvl1pPr>
            <a:lvl2pPr lvl="1" algn="ctr" rtl="0">
              <a:lnSpc>
                <a:spcPct val="100000"/>
              </a:lnSpc>
              <a:spcBef>
                <a:spcPts val="0"/>
              </a:spcBef>
              <a:spcAft>
                <a:spcPts val="0"/>
              </a:spcAft>
              <a:buClr>
                <a:schemeClr val="dk2"/>
              </a:buClr>
              <a:buSzPts val="1000"/>
              <a:buNone/>
              <a:defRPr sz="1000">
                <a:solidFill>
                  <a:schemeClr val="dk2"/>
                </a:solidFill>
              </a:defRPr>
            </a:lvl2pPr>
            <a:lvl3pPr lvl="2" algn="ctr" rtl="0">
              <a:lnSpc>
                <a:spcPct val="100000"/>
              </a:lnSpc>
              <a:spcBef>
                <a:spcPts val="0"/>
              </a:spcBef>
              <a:spcAft>
                <a:spcPts val="0"/>
              </a:spcAft>
              <a:buClr>
                <a:schemeClr val="dk2"/>
              </a:buClr>
              <a:buSzPts val="1000"/>
              <a:buNone/>
              <a:defRPr sz="1000">
                <a:solidFill>
                  <a:schemeClr val="dk2"/>
                </a:solidFill>
              </a:defRPr>
            </a:lvl3pPr>
            <a:lvl4pPr lvl="3" algn="ctr" rtl="0">
              <a:lnSpc>
                <a:spcPct val="100000"/>
              </a:lnSpc>
              <a:spcBef>
                <a:spcPts val="0"/>
              </a:spcBef>
              <a:spcAft>
                <a:spcPts val="0"/>
              </a:spcAft>
              <a:buClr>
                <a:schemeClr val="dk2"/>
              </a:buClr>
              <a:buSzPts val="1000"/>
              <a:buNone/>
              <a:defRPr sz="1000">
                <a:solidFill>
                  <a:schemeClr val="dk2"/>
                </a:solidFill>
              </a:defRPr>
            </a:lvl4pPr>
            <a:lvl5pPr lvl="4" algn="ctr" rtl="0">
              <a:lnSpc>
                <a:spcPct val="100000"/>
              </a:lnSpc>
              <a:spcBef>
                <a:spcPts val="0"/>
              </a:spcBef>
              <a:spcAft>
                <a:spcPts val="0"/>
              </a:spcAft>
              <a:buClr>
                <a:schemeClr val="dk2"/>
              </a:buClr>
              <a:buSzPts val="1000"/>
              <a:buNone/>
              <a:defRPr sz="1000">
                <a:solidFill>
                  <a:schemeClr val="dk2"/>
                </a:solidFill>
              </a:defRPr>
            </a:lvl5pPr>
            <a:lvl6pPr lvl="5" algn="ctr" rtl="0">
              <a:lnSpc>
                <a:spcPct val="100000"/>
              </a:lnSpc>
              <a:spcBef>
                <a:spcPts val="0"/>
              </a:spcBef>
              <a:spcAft>
                <a:spcPts val="0"/>
              </a:spcAft>
              <a:buClr>
                <a:schemeClr val="dk2"/>
              </a:buClr>
              <a:buSzPts val="1000"/>
              <a:buNone/>
              <a:defRPr sz="1000">
                <a:solidFill>
                  <a:schemeClr val="dk2"/>
                </a:solidFill>
              </a:defRPr>
            </a:lvl6pPr>
            <a:lvl7pPr lvl="6" algn="ctr" rtl="0">
              <a:lnSpc>
                <a:spcPct val="100000"/>
              </a:lnSpc>
              <a:spcBef>
                <a:spcPts val="0"/>
              </a:spcBef>
              <a:spcAft>
                <a:spcPts val="0"/>
              </a:spcAft>
              <a:buClr>
                <a:schemeClr val="dk2"/>
              </a:buClr>
              <a:buSzPts val="1000"/>
              <a:buNone/>
              <a:defRPr sz="1000">
                <a:solidFill>
                  <a:schemeClr val="dk2"/>
                </a:solidFill>
              </a:defRPr>
            </a:lvl7pPr>
            <a:lvl8pPr lvl="7" algn="ctr" rtl="0">
              <a:lnSpc>
                <a:spcPct val="100000"/>
              </a:lnSpc>
              <a:spcBef>
                <a:spcPts val="0"/>
              </a:spcBef>
              <a:spcAft>
                <a:spcPts val="0"/>
              </a:spcAft>
              <a:buClr>
                <a:schemeClr val="dk2"/>
              </a:buClr>
              <a:buSzPts val="1000"/>
              <a:buNone/>
              <a:defRPr sz="1000">
                <a:solidFill>
                  <a:schemeClr val="dk2"/>
                </a:solidFill>
              </a:defRPr>
            </a:lvl8pPr>
            <a:lvl9pPr lvl="8" algn="ctr" rtl="0">
              <a:lnSpc>
                <a:spcPct val="100000"/>
              </a:lnSpc>
              <a:spcBef>
                <a:spcPts val="0"/>
              </a:spcBef>
              <a:spcAft>
                <a:spcPts val="0"/>
              </a:spcAft>
              <a:buClr>
                <a:schemeClr val="dk2"/>
              </a:buClr>
              <a:buSzPts val="1000"/>
              <a:buNone/>
              <a:defRPr sz="1000">
                <a:solidFill>
                  <a:schemeClr val="dk2"/>
                </a:solidFill>
              </a:defRPr>
            </a:lvl9pPr>
          </a:lstStyle>
          <a:p>
            <a:endParaRPr/>
          </a:p>
        </p:txBody>
      </p:sp>
    </p:spTree>
    <p:extLst>
      <p:ext uri="{BB962C8B-B14F-4D97-AF65-F5344CB8AC3E}">
        <p14:creationId xmlns:p14="http://schemas.microsoft.com/office/powerpoint/2010/main" xmlns="" val="7078021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04"/>
        <p:cNvGrpSpPr/>
        <p:nvPr/>
      </p:nvGrpSpPr>
      <p:grpSpPr>
        <a:xfrm>
          <a:off x="0" y="0"/>
          <a:ext cx="0" cy="0"/>
          <a:chOff x="0" y="0"/>
          <a:chExt cx="0" cy="0"/>
        </a:xfrm>
      </p:grpSpPr>
    </p:spTree>
    <p:extLst>
      <p:ext uri="{BB962C8B-B14F-4D97-AF65-F5344CB8AC3E}">
        <p14:creationId xmlns:p14="http://schemas.microsoft.com/office/powerpoint/2010/main" xmlns="" val="3547347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269A73-9D33-43BA-A77E-915B0E372BFF}" type="datetimeFigureOut">
              <a:rPr lang="en-US" smtClean="0"/>
              <a:pPr/>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0CC46C-BED8-49CE-8FED-DCDEC68F7F75}" type="slidenum">
              <a:rPr lang="en-US" smtClean="0"/>
              <a:pPr/>
              <a:t>‹#›</a:t>
            </a:fld>
            <a:endParaRPr lang="en-US" dirty="0"/>
          </a:p>
        </p:txBody>
      </p:sp>
      <p:cxnSp>
        <p:nvCxnSpPr>
          <p:cNvPr id="33" name="Straight Connector 32"/>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215991052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0679" y="1317097"/>
            <a:ext cx="6482366" cy="1415963"/>
          </a:xfrm>
        </p:spPr>
        <p:txBody>
          <a:bodyPr anchor="b">
            <a:normAutofit/>
          </a:bodyPr>
          <a:lstStyle>
            <a:lvl1pPr algn="l">
              <a:defRPr sz="2700"/>
            </a:lvl1pPr>
          </a:lstStyle>
          <a:p>
            <a:r>
              <a:rPr lang="en-US"/>
              <a:t>Click to edit Master title style</a:t>
            </a:r>
            <a:endParaRPr lang="en-US" dirty="0"/>
          </a:p>
        </p:txBody>
      </p:sp>
      <p:sp>
        <p:nvSpPr>
          <p:cNvPr id="3" name="Text Placeholder 2"/>
          <p:cNvSpPr>
            <a:spLocks noGrp="1"/>
          </p:cNvSpPr>
          <p:nvPr>
            <p:ph type="body" idx="1"/>
          </p:nvPr>
        </p:nvSpPr>
        <p:spPr>
          <a:xfrm>
            <a:off x="1090679" y="2854647"/>
            <a:ext cx="6472835"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6269A73-9D33-43BA-A77E-915B0E372BFF}" type="datetimeFigureOut">
              <a:rPr lang="en-US" smtClean="0"/>
              <a:pPr/>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0CC46C-BED8-49CE-8FED-DCDEC68F7F75}" type="slidenum">
              <a:rPr lang="en-US" smtClean="0"/>
              <a:pPr/>
              <a:t>‹#›</a:t>
            </a:fld>
            <a:endParaRPr lang="en-US" dirty="0"/>
          </a:p>
        </p:txBody>
      </p:sp>
      <p:cxnSp>
        <p:nvCxnSpPr>
          <p:cNvPr id="15" name="Straight Connector 14"/>
          <p:cNvCxnSpPr/>
          <p:nvPr/>
        </p:nvCxnSpPr>
        <p:spPr>
          <a:xfrm>
            <a:off x="1090679" y="2853739"/>
            <a:ext cx="64728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338158978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6913" y="603667"/>
            <a:ext cx="7204226" cy="79447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85498" y="1508159"/>
            <a:ext cx="3483864" cy="25864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10328" y="1513007"/>
            <a:ext cx="3483864" cy="258114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269A73-9D33-43BA-A77E-915B0E372BFF}" type="datetimeFigureOut">
              <a:rPr lang="en-US" smtClean="0"/>
              <a:pPr/>
              <a:t>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0CC46C-BED8-49CE-8FED-DCDEC68F7F75}" type="slidenum">
              <a:rPr lang="en-US" smtClean="0"/>
              <a:pPr/>
              <a:t>‹#›</a:t>
            </a:fld>
            <a:endParaRPr lang="en-US" dirty="0"/>
          </a:p>
        </p:txBody>
      </p:sp>
      <p:cxnSp>
        <p:nvCxnSpPr>
          <p:cNvPr id="35" name="Straight Connector 3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224922232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5394" y="603123"/>
            <a:ext cx="7205746" cy="79223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85393" y="1514662"/>
            <a:ext cx="3483864" cy="60145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085393" y="2118202"/>
            <a:ext cx="3483864" cy="19833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9272" y="1517253"/>
            <a:ext cx="3483864" cy="601678"/>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809272" y="2116119"/>
            <a:ext cx="3483864" cy="19780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269A73-9D33-43BA-A77E-915B0E372BFF}" type="datetimeFigureOut">
              <a:rPr lang="en-US" smtClean="0"/>
              <a:pPr/>
              <a:t>12/5/2023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30CC46C-BED8-49CE-8FED-DCDEC68F7F75}" type="slidenum">
              <a:rPr lang="en-US" smtClean="0"/>
              <a:pPr/>
              <a:t>‹#›</a:t>
            </a:fld>
            <a:endParaRPr lang="en-US" dirty="0"/>
          </a:p>
        </p:txBody>
      </p:sp>
      <p:cxnSp>
        <p:nvCxnSpPr>
          <p:cNvPr id="29" name="Straight Connector 28"/>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305333209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269A73-9D33-43BA-A77E-915B0E372BFF}" type="datetimeFigureOut">
              <a:rPr lang="en-US" smtClean="0"/>
              <a:pPr/>
              <a:t>12/5/2023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30CC46C-BED8-49CE-8FED-DCDEC68F7F75}" type="slidenum">
              <a:rPr lang="en-US" smtClean="0"/>
              <a:pPr/>
              <a:t>‹#›</a:t>
            </a:fld>
            <a:endParaRPr lang="en-US" dirty="0"/>
          </a:p>
        </p:txBody>
      </p:sp>
      <p:cxnSp>
        <p:nvCxnSpPr>
          <p:cNvPr id="25" name="Straight Connector 2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77644903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269A73-9D33-43BA-A77E-915B0E372BFF}" type="datetimeFigureOut">
              <a:rPr lang="en-US" smtClean="0"/>
              <a:pPr/>
              <a:t>12/5/2023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30CC46C-BED8-49CE-8FED-DCDEC68F7F75}" type="slidenum">
              <a:rPr lang="en-US" smtClean="0"/>
              <a:pPr/>
              <a:t>‹#›</a:t>
            </a:fld>
            <a:endParaRPr lang="en-US" dirty="0"/>
          </a:p>
        </p:txBody>
      </p:sp>
    </p:spTree>
    <p:extLst>
      <p:ext uri="{BB962C8B-B14F-4D97-AF65-F5344CB8AC3E}">
        <p14:creationId xmlns:p14="http://schemas.microsoft.com/office/powerpoint/2010/main" xmlns="" val="314566623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3504" y="599230"/>
            <a:ext cx="2454824" cy="1685338"/>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782785" y="599230"/>
            <a:ext cx="4509353" cy="349412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83504" y="2404119"/>
            <a:ext cx="2456260"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16269A73-9D33-43BA-A77E-915B0E372BFF}" type="datetimeFigureOut">
              <a:rPr lang="en-US" smtClean="0"/>
              <a:pPr/>
              <a:t>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0CC46C-BED8-49CE-8FED-DCDEC68F7F75}" type="slidenum">
              <a:rPr lang="en-US" smtClean="0"/>
              <a:pPr/>
              <a:t>‹#›</a:t>
            </a:fld>
            <a:endParaRPr lang="en-US" dirty="0"/>
          </a:p>
        </p:txBody>
      </p:sp>
      <p:cxnSp>
        <p:nvCxnSpPr>
          <p:cNvPr id="17" name="Straight Connector 16"/>
          <p:cNvCxnSpPr/>
          <p:nvPr/>
        </p:nvCxnSpPr>
        <p:spPr>
          <a:xfrm>
            <a:off x="1086210" y="2404118"/>
            <a:ext cx="245211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420679426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1" y="361628"/>
            <a:ext cx="3055900" cy="3861826"/>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847135"/>
            <a:ext cx="4149246" cy="1372938"/>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1087747" y="2359494"/>
            <a:ext cx="4143303" cy="1502807"/>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1085537" y="4102393"/>
            <a:ext cx="4145513" cy="240092"/>
          </a:xfrm>
        </p:spPr>
        <p:txBody>
          <a:bodyPr/>
          <a:lstStyle>
            <a:lvl1pPr algn="l">
              <a:defRPr/>
            </a:lvl1pPr>
          </a:lstStyle>
          <a:p>
            <a:fld id="{16269A73-9D33-43BA-A77E-915B0E372BFF}" type="datetimeFigureOut">
              <a:rPr lang="en-US" smtClean="0"/>
              <a:pPr/>
              <a:t>12/5/2023</a:t>
            </a:fld>
            <a:endParaRPr lang="en-US" dirty="0"/>
          </a:p>
        </p:txBody>
      </p:sp>
      <p:sp>
        <p:nvSpPr>
          <p:cNvPr id="6" name="Footer Placeholder 5"/>
          <p:cNvSpPr>
            <a:spLocks noGrp="1"/>
          </p:cNvSpPr>
          <p:nvPr>
            <p:ph type="ftr" sz="quarter" idx="11"/>
          </p:nvPr>
        </p:nvSpPr>
        <p:spPr>
          <a:xfrm>
            <a:off x="1085537" y="238981"/>
            <a:ext cx="4155753" cy="240698"/>
          </a:xfrm>
        </p:spPr>
        <p:txBody>
          <a:bodyPr/>
          <a:lstStyle/>
          <a:p>
            <a:endParaRPr lang="en-US" dirty="0"/>
          </a:p>
        </p:txBody>
      </p:sp>
      <p:sp>
        <p:nvSpPr>
          <p:cNvPr id="7" name="Slide Number Placeholder 6"/>
          <p:cNvSpPr>
            <a:spLocks noGrp="1"/>
          </p:cNvSpPr>
          <p:nvPr>
            <p:ph type="sldNum" sz="quarter" idx="12"/>
          </p:nvPr>
        </p:nvSpPr>
        <p:spPr/>
        <p:txBody>
          <a:bodyPr/>
          <a:lstStyle/>
          <a:p>
            <a:fld id="{C30CC46C-BED8-49CE-8FED-DCDEC68F7F75}" type="slidenum">
              <a:rPr lang="en-US" smtClean="0"/>
              <a:pPr/>
              <a:t>‹#›</a:t>
            </a:fld>
            <a:endParaRPr lang="en-US" dirty="0"/>
          </a:p>
        </p:txBody>
      </p:sp>
      <p:cxnSp>
        <p:nvCxnSpPr>
          <p:cNvPr id="31" name="Straight Connector 30"/>
          <p:cNvCxnSpPr/>
          <p:nvPr/>
        </p:nvCxnSpPr>
        <p:spPr>
          <a:xfrm>
            <a:off x="1085537" y="2357704"/>
            <a:ext cx="41455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254281370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514607"/>
            <a:ext cx="9144000" cy="307945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5">
            <a:extLst>
              <a:ext uri="{28A0092B-C50C-407E-A947-70E740481C1C}">
                <a14:useLocalDpi xmlns:a14="http://schemas.microsoft.com/office/drawing/2010/main" xmlns="" val="0"/>
              </a:ext>
            </a:extLst>
          </a:blip>
          <a:srcRect t="1538" b="-1538"/>
          <a:stretch/>
        </p:blipFill>
        <p:spPr bwMode="black">
          <a:xfrm>
            <a:off x="0" y="4594860"/>
            <a:ext cx="9144000" cy="557213"/>
          </a:xfrm>
          <a:prstGeom prst="rect">
            <a:avLst/>
          </a:prstGeom>
        </p:spPr>
      </p:pic>
      <p:sp>
        <p:nvSpPr>
          <p:cNvPr id="2" name="Title Placeholder 1"/>
          <p:cNvSpPr>
            <a:spLocks noGrp="1"/>
          </p:cNvSpPr>
          <p:nvPr>
            <p:ph type="title"/>
          </p:nvPr>
        </p:nvSpPr>
        <p:spPr>
          <a:xfrm>
            <a:off x="1088685" y="603390"/>
            <a:ext cx="7202456" cy="78692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88685" y="1511799"/>
            <a:ext cx="7202456" cy="258796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665604" y="247778"/>
            <a:ext cx="2625536" cy="231901"/>
          </a:xfrm>
          <a:prstGeom prst="rect">
            <a:avLst/>
          </a:prstGeom>
        </p:spPr>
        <p:txBody>
          <a:bodyPr vert="horz" lIns="91440" tIns="45720" rIns="91440" bIns="45720" rtlCol="0" anchor="ctr"/>
          <a:lstStyle>
            <a:lvl1pPr algn="r">
              <a:defRPr sz="750">
                <a:solidFill>
                  <a:schemeClr val="tx1">
                    <a:tint val="75000"/>
                  </a:schemeClr>
                </a:solidFill>
              </a:defRPr>
            </a:lvl1pPr>
          </a:lstStyle>
          <a:p>
            <a:fld id="{16269A73-9D33-43BA-A77E-915B0E372BFF}" type="datetimeFigureOut">
              <a:rPr lang="en-US" smtClean="0"/>
              <a:pPr/>
              <a:t>12/5/2023</a:t>
            </a:fld>
            <a:endParaRPr lang="en-US" dirty="0"/>
          </a:p>
        </p:txBody>
      </p:sp>
      <p:sp>
        <p:nvSpPr>
          <p:cNvPr id="5" name="Footer Placeholder 4"/>
          <p:cNvSpPr>
            <a:spLocks noGrp="1"/>
          </p:cNvSpPr>
          <p:nvPr>
            <p:ph type="ftr" sz="quarter" idx="3"/>
          </p:nvPr>
        </p:nvSpPr>
        <p:spPr>
          <a:xfrm>
            <a:off x="1088684" y="246981"/>
            <a:ext cx="4454127" cy="23190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60046" y="599230"/>
            <a:ext cx="608264" cy="377684"/>
          </a:xfrm>
          <a:prstGeom prst="rect">
            <a:avLst/>
          </a:prstGeom>
        </p:spPr>
        <p:txBody>
          <a:bodyPr vert="horz" lIns="91440" tIns="45720" rIns="91440" bIns="45720" rtlCol="0" anchor="t"/>
          <a:lstStyle>
            <a:lvl1pPr algn="r">
              <a:defRPr sz="2100">
                <a:solidFill>
                  <a:schemeClr val="accent1"/>
                </a:solidFill>
              </a:defRPr>
            </a:lvl1pPr>
          </a:lstStyle>
          <a:p>
            <a:fld id="{C30CC46C-BED8-49CE-8FED-DCDEC68F7F75}" type="slidenum">
              <a:rPr lang="en-US" smtClean="0"/>
              <a:pPr/>
              <a:t>‹#›</a:t>
            </a:fld>
            <a:endParaRPr lang="en-US" dirty="0"/>
          </a:p>
        </p:txBody>
      </p:sp>
      <p:cxnSp>
        <p:nvCxnSpPr>
          <p:cNvPr id="10" name="Straight Connector 9"/>
          <p:cNvCxnSpPr/>
          <p:nvPr/>
        </p:nvCxnSpPr>
        <p:spPr>
          <a:xfrm>
            <a:off x="0" y="4596310"/>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660935190"/>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Lst>
  <p:hf sldNum="0" hdr="0" ftr="0" dt="0"/>
  <p:txStyles>
    <p:title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olab.research.google.com/drive/14fajQI8r5RwsXDnZiPVqIbAGtk9sHkIm?usp=sharing" TargetMode="External"/><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5"/>
          <p:cNvSpPr txBox="1">
            <a:spLocks noGrp="1"/>
          </p:cNvSpPr>
          <p:nvPr>
            <p:ph type="ctrTitle"/>
          </p:nvPr>
        </p:nvSpPr>
        <p:spPr/>
        <p:txBody>
          <a:bodyPr>
            <a:normAutofit fontScale="90000"/>
          </a:bodyPr>
          <a:lstStyle/>
          <a:p>
            <a:pPr lvl="0"/>
            <a:r>
              <a:rPr lang="en-US" smtClean="0"/>
              <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r>
              <a:rPr lang="en-US" smtClean="0"/>
              <a:t>Soil Erosion Estimation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4" name="TextBox 3"/>
          <p:cNvSpPr txBox="1"/>
          <p:nvPr/>
        </p:nvSpPr>
        <p:spPr>
          <a:xfrm>
            <a:off x="228600" y="1581150"/>
            <a:ext cx="8153400" cy="738664"/>
          </a:xfrm>
          <a:prstGeom prst="rect">
            <a:avLst/>
          </a:prstGeom>
          <a:noFill/>
        </p:spPr>
        <p:txBody>
          <a:bodyPr wrap="square" rtlCol="0">
            <a:spAutoFit/>
          </a:bodyPr>
          <a:lstStyle/>
          <a:p>
            <a:endParaRPr lang="en-US" b="1" dirty="0">
              <a:latin typeface="Times New Roman" pitchFamily="18" charset="0"/>
              <a:cs typeface="Times New Roman" pitchFamily="18" charset="0"/>
            </a:endParaRPr>
          </a:p>
          <a:p>
            <a:endParaRPr lang="en-US" b="1"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6" name="Title 23"/>
          <p:cNvSpPr>
            <a:spLocks noGrp="1"/>
          </p:cNvSpPr>
          <p:nvPr>
            <p:ph type="ctrTitle"/>
          </p:nvPr>
        </p:nvSpPr>
        <p:spPr>
          <a:xfrm>
            <a:off x="381000" y="209550"/>
            <a:ext cx="8394700" cy="609600"/>
          </a:xfrm>
        </p:spPr>
        <p:style>
          <a:lnRef idx="2">
            <a:schemeClr val="accent2"/>
          </a:lnRef>
          <a:fillRef idx="1">
            <a:schemeClr val="lt1"/>
          </a:fillRef>
          <a:effectRef idx="0">
            <a:schemeClr val="accent2"/>
          </a:effectRef>
          <a:fontRef idx="minor">
            <a:schemeClr val="dk1"/>
          </a:fontRef>
        </p:style>
        <p:txBody>
          <a:bodyPr/>
          <a:lstStyle/>
          <a:p>
            <a:pPr algn="ctr"/>
            <a:r>
              <a:rPr lang="en-US" dirty="0">
                <a:solidFill>
                  <a:srgbClr val="0070C0"/>
                </a:solidFill>
                <a:latin typeface="Times New Roman" pitchFamily="18" charset="0"/>
                <a:cs typeface="Times New Roman" pitchFamily="18" charset="0"/>
              </a:rPr>
              <a:t>1.Calculation</a:t>
            </a:r>
            <a:r>
              <a:rPr lang="en-US" dirty="0">
                <a:latin typeface="Times New Roman" pitchFamily="18" charset="0"/>
                <a:cs typeface="Times New Roman" pitchFamily="18" charset="0"/>
              </a:rPr>
              <a:t> </a:t>
            </a:r>
            <a:r>
              <a:rPr lang="en-US" dirty="0">
                <a:solidFill>
                  <a:srgbClr val="0070C0"/>
                </a:solidFill>
                <a:latin typeface="Times New Roman" pitchFamily="18" charset="0"/>
                <a:cs typeface="Times New Roman" pitchFamily="18" charset="0"/>
              </a:rPr>
              <a:t>of R Factor</a:t>
            </a:r>
          </a:p>
        </p:txBody>
      </p:sp>
      <p:sp>
        <p:nvSpPr>
          <p:cNvPr id="7" name="TextBox 6"/>
          <p:cNvSpPr txBox="1"/>
          <p:nvPr/>
        </p:nvSpPr>
        <p:spPr>
          <a:xfrm>
            <a:off x="533400" y="1276350"/>
            <a:ext cx="8077200" cy="2590068"/>
          </a:xfrm>
          <a:prstGeom prst="rect">
            <a:avLst/>
          </a:prstGeom>
          <a:noFill/>
        </p:spPr>
        <p:txBody>
          <a:bodyPr wrap="square" rtlCol="0">
            <a:spAutoFit/>
          </a:bodyPr>
          <a:lstStyle/>
          <a:p>
            <a:pPr algn="just"/>
            <a:r>
              <a:rPr lang="en-US" b="1" dirty="0">
                <a:latin typeface="Times New Roman" pitchFamily="18" charset="0"/>
                <a:cs typeface="Times New Roman" pitchFamily="18" charset="0"/>
              </a:rPr>
              <a:t>Steps To Calculate R Factor In Python</a:t>
            </a:r>
          </a:p>
          <a:p>
            <a:pPr algn="just">
              <a:buFont typeface="Wingdings" pitchFamily="2" charset="2"/>
              <a:buChar char="Ø"/>
            </a:pPr>
            <a:endParaRPr lang="en-US" sz="1600" dirty="0">
              <a:latin typeface="Times New Roman" pitchFamily="18" charset="0"/>
              <a:cs typeface="Times New Roman" pitchFamily="18" charset="0"/>
            </a:endParaRPr>
          </a:p>
          <a:p>
            <a:pPr marL="342900" indent="-342900" algn="just">
              <a:buFont typeface="+mj-lt"/>
              <a:buAutoNum type="arabicPeriod"/>
            </a:pPr>
            <a:r>
              <a:rPr lang="en-US" dirty="0">
                <a:latin typeface="Times New Roman" pitchFamily="18" charset="0"/>
                <a:cs typeface="Times New Roman" pitchFamily="18" charset="0"/>
              </a:rPr>
              <a:t>Function to read a raster and convert it to an array.</a:t>
            </a:r>
          </a:p>
          <a:p>
            <a:pPr marL="342900" indent="-342900" algn="just">
              <a:buFont typeface="+mj-lt"/>
              <a:buAutoNum type="arabicPeriod"/>
            </a:pPr>
            <a:r>
              <a:rPr lang="en-US" dirty="0">
                <a:latin typeface="Times New Roman" pitchFamily="18" charset="0"/>
                <a:cs typeface="Times New Roman" pitchFamily="18" charset="0"/>
              </a:rPr>
              <a:t>Function to write an array to a raster, using a reference raster for georeferencing</a:t>
            </a:r>
          </a:p>
          <a:p>
            <a:pPr marL="342900" indent="-342900" algn="just">
              <a:buFont typeface="+mj-lt"/>
              <a:buAutoNum type="arabicPeriod"/>
            </a:pPr>
            <a:r>
              <a:rPr lang="en-US" dirty="0">
                <a:latin typeface="Times New Roman" pitchFamily="18" charset="0"/>
                <a:cs typeface="Times New Roman" pitchFamily="18" charset="0"/>
              </a:rPr>
              <a:t>Load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CHIRPS rainfall raster image.</a:t>
            </a:r>
          </a:p>
          <a:p>
            <a:pPr marL="342900" indent="-342900" algn="just">
              <a:buFont typeface="+mj-lt"/>
              <a:buAutoNum type="arabicPeriod"/>
            </a:pPr>
            <a:r>
              <a:rPr lang="en-US" dirty="0">
                <a:latin typeface="Times New Roman" pitchFamily="18" charset="0"/>
                <a:cs typeface="Times New Roman" pitchFamily="18" charset="0"/>
              </a:rPr>
              <a:t>Define the function to calculate the R factor from rainfall in python by use of given formula; (rainfall_array * </a:t>
            </a:r>
            <a:r>
              <a:rPr lang="en-US" dirty="0" smtClean="0">
                <a:latin typeface="Times New Roman" pitchFamily="18" charset="0"/>
                <a:cs typeface="Times New Roman" pitchFamily="18" charset="0"/>
              </a:rPr>
              <a:t>0.380)+81.5 </a:t>
            </a:r>
            <a:endParaRPr lang="en-US" dirty="0">
              <a:latin typeface="Times New Roman" pitchFamily="18" charset="0"/>
              <a:cs typeface="Times New Roman" pitchFamily="18" charset="0"/>
            </a:endParaRPr>
          </a:p>
          <a:p>
            <a:pPr marL="342900" indent="-342900" algn="just">
              <a:buFont typeface="+mj-lt"/>
              <a:buAutoNum type="arabicPeriod"/>
            </a:pPr>
            <a:r>
              <a:rPr lang="en-US" dirty="0">
                <a:latin typeface="Times New Roman"/>
                <a:ea typeface="Calibri"/>
                <a:cs typeface="Times New Roman"/>
              </a:rPr>
              <a:t>Save the R factor as a new raster image.</a:t>
            </a:r>
          </a:p>
          <a:p>
            <a:pPr marL="342900" indent="-342900" algn="just">
              <a:lnSpc>
                <a:spcPct val="107000"/>
              </a:lnSpc>
              <a:spcAft>
                <a:spcPts val="800"/>
              </a:spcAft>
              <a:buFont typeface="+mj-lt"/>
              <a:buAutoNum type="arabicPeriod"/>
              <a:tabLst>
                <a:tab pos="2076450" algn="l"/>
              </a:tabLst>
            </a:pPr>
            <a:r>
              <a:rPr lang="en-IN" dirty="0">
                <a:latin typeface="Times New Roman"/>
                <a:ea typeface="Calibri"/>
                <a:cs typeface="Times New Roman"/>
              </a:rPr>
              <a:t>Then by use of  </a:t>
            </a:r>
            <a:r>
              <a:rPr lang="en-US" dirty="0">
                <a:latin typeface="Times New Roman"/>
                <a:ea typeface="Calibri"/>
                <a:cs typeface="Times New Roman"/>
              </a:rPr>
              <a:t>R_factor1.tif we create map of R factor in ArcGIS.</a:t>
            </a:r>
            <a:endParaRPr lang="en-US" dirty="0">
              <a:latin typeface="Calibri"/>
              <a:ea typeface="Calibri"/>
              <a:cs typeface="Times New Roman"/>
            </a:endParaRPr>
          </a:p>
        </p:txBody>
      </p:sp>
      <p:sp>
        <p:nvSpPr>
          <p:cNvPr id="5" name="TextBox 4"/>
          <p:cNvSpPr txBox="1"/>
          <p:nvPr/>
        </p:nvSpPr>
        <p:spPr>
          <a:xfrm>
            <a:off x="0" y="4171950"/>
            <a:ext cx="8305800" cy="646331"/>
          </a:xfrm>
          <a:prstGeom prst="rect">
            <a:avLst/>
          </a:prstGeom>
          <a:noFill/>
        </p:spPr>
        <p:txBody>
          <a:bodyPr wrap="square" rtlCol="0">
            <a:spAutoFit/>
          </a:bodyPr>
          <a:lstStyle/>
          <a:p>
            <a:pPr algn="ctr"/>
            <a:r>
              <a:rPr lang="en-US" sz="1200" dirty="0" smtClean="0">
                <a:latin typeface="Times New Roman" pitchFamily="18" charset="0"/>
                <a:cs typeface="Times New Roman" pitchFamily="18" charset="0"/>
              </a:rPr>
              <a:t>Link of code file:</a:t>
            </a:r>
            <a:r>
              <a:rPr lang="en-US" sz="1200" dirty="0" smtClean="0">
                <a:solidFill>
                  <a:srgbClr val="0070C0"/>
                </a:solidFill>
                <a:latin typeface="Times New Roman" pitchFamily="18" charset="0"/>
                <a:cs typeface="Times New Roman" pitchFamily="18" charset="0"/>
              </a:rPr>
              <a:t> </a:t>
            </a:r>
            <a:r>
              <a:rPr lang="en-US" sz="1200" dirty="0" smtClean="0">
                <a:solidFill>
                  <a:srgbClr val="0070C0"/>
                </a:solidFill>
                <a:latin typeface="Times New Roman" pitchFamily="18" charset="0"/>
                <a:cs typeface="Times New Roman" pitchFamily="18" charset="0"/>
                <a:hlinkClick r:id="rId3"/>
              </a:rPr>
              <a:t>https://colab.research.google.com/drive/14fajQI8r5RwsXDnZiPVqIbAGtk9sHkIm?usp=sharin</a:t>
            </a:r>
            <a:r>
              <a:rPr lang="en-US" sz="1200" dirty="0" smtClean="0">
                <a:latin typeface="Times New Roman" pitchFamily="18" charset="0"/>
                <a:cs typeface="Times New Roman" pitchFamily="18" charset="0"/>
                <a:hlinkClick r:id="rId3"/>
              </a:rPr>
              <a:t>g</a:t>
            </a:r>
            <a:r>
              <a:rPr lang="en-US" sz="1200" dirty="0" smtClean="0">
                <a:latin typeface="Times New Roman" pitchFamily="18" charset="0"/>
                <a:cs typeface="Times New Roman" pitchFamily="18" charset="0"/>
              </a:rPr>
              <a:t> </a:t>
            </a:r>
          </a:p>
          <a:p>
            <a:endParaRPr lang="en-US" sz="1200" dirty="0" smtClean="0">
              <a:latin typeface="Times New Roman" pitchFamily="18" charset="0"/>
              <a:cs typeface="Times New Roman" pitchFamily="18" charset="0"/>
            </a:endParaRPr>
          </a:p>
          <a:p>
            <a:endParaRPr lang="en-US" sz="1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3"/>
          <p:cNvSpPr txBox="1">
            <a:spLocks/>
          </p:cNvSpPr>
          <p:nvPr/>
        </p:nvSpPr>
        <p:spPr>
          <a:xfrm>
            <a:off x="381000" y="209550"/>
            <a:ext cx="8394700" cy="609600"/>
          </a:xfrm>
          <a:prstGeom prst="rect">
            <a:avLst/>
          </a:prstGeom>
        </p:spPr>
        <p:style>
          <a:lnRef idx="2">
            <a:schemeClr val="accent2"/>
          </a:lnRef>
          <a:fillRef idx="1">
            <a:schemeClr val="lt1"/>
          </a:fillRef>
          <a:effectRef idx="0">
            <a:schemeClr val="accent2"/>
          </a:effectRef>
          <a:fontRef idx="minor">
            <a:schemeClr val="dk1"/>
          </a:fontRef>
        </p:style>
        <p: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600" i="0" u="none" strike="noStrike" kern="0" cap="none" spc="0" normalizeH="0" baseline="0" noProof="0" dirty="0">
                <a:ln>
                  <a:noFill/>
                </a:ln>
                <a:solidFill>
                  <a:srgbClr val="0070C0"/>
                </a:solidFill>
                <a:effectLst/>
                <a:uLnTx/>
                <a:uFillTx/>
                <a:latin typeface="Times New Roman" pitchFamily="18" charset="0"/>
                <a:ea typeface="+mn-ea"/>
                <a:cs typeface="Times New Roman" pitchFamily="18" charset="0"/>
                <a:sym typeface="Arial"/>
              </a:rPr>
              <a:t>Map</a:t>
            </a:r>
            <a:r>
              <a:rPr kumimoji="0" lang="en-US" sz="3600" i="0" u="none" strike="noStrike" kern="0" cap="none" spc="0" normalizeH="0" noProof="0" dirty="0">
                <a:ln>
                  <a:noFill/>
                </a:ln>
                <a:solidFill>
                  <a:srgbClr val="0070C0"/>
                </a:solidFill>
                <a:effectLst/>
                <a:uLnTx/>
                <a:uFillTx/>
                <a:latin typeface="Times New Roman" pitchFamily="18" charset="0"/>
                <a:ea typeface="+mn-ea"/>
                <a:cs typeface="Times New Roman" pitchFamily="18" charset="0"/>
                <a:sym typeface="Arial"/>
              </a:rPr>
              <a:t> of  R factor</a:t>
            </a:r>
            <a:endParaRPr kumimoji="0" lang="en-US" sz="3600" i="0" u="none" strike="noStrike" kern="0" cap="none" spc="0" normalizeH="0" baseline="0" noProof="0" dirty="0">
              <a:ln>
                <a:noFill/>
              </a:ln>
              <a:solidFill>
                <a:srgbClr val="0070C0"/>
              </a:solidFill>
              <a:effectLst/>
              <a:uLnTx/>
              <a:uFillTx/>
              <a:latin typeface="Times New Roman" pitchFamily="18" charset="0"/>
              <a:ea typeface="+mn-ea"/>
              <a:cs typeface="Times New Roman" pitchFamily="18" charset="0"/>
              <a:sym typeface="Arial"/>
            </a:endParaRPr>
          </a:p>
        </p:txBody>
      </p:sp>
      <p:pic>
        <p:nvPicPr>
          <p:cNvPr id="13" name="Picture 12"/>
          <p:cNvPicPr/>
          <p:nvPr/>
        </p:nvPicPr>
        <p:blipFill>
          <a:blip r:embed="rId2" cstate="print"/>
          <a:srcRect/>
          <a:stretch>
            <a:fillRect/>
          </a:stretch>
        </p:blipFill>
        <p:spPr bwMode="auto">
          <a:xfrm>
            <a:off x="1181100" y="1047750"/>
            <a:ext cx="6781800" cy="39338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3"/>
          <p:cNvSpPr txBox="1">
            <a:spLocks/>
          </p:cNvSpPr>
          <p:nvPr/>
        </p:nvSpPr>
        <p:spPr>
          <a:xfrm>
            <a:off x="381000" y="209550"/>
            <a:ext cx="8394700" cy="609600"/>
          </a:xfrm>
          <a:prstGeom prst="rect">
            <a:avLst/>
          </a:prstGeom>
        </p:spPr>
        <p:style>
          <a:lnRef idx="2">
            <a:schemeClr val="accent2"/>
          </a:lnRef>
          <a:fillRef idx="1">
            <a:schemeClr val="lt1"/>
          </a:fillRef>
          <a:effectRef idx="0">
            <a:schemeClr val="accent2"/>
          </a:effectRef>
          <a:fontRef idx="minor">
            <a:schemeClr val="dk1"/>
          </a:fontRef>
        </p:style>
        <p: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600" b="0" i="0" u="none" strike="noStrike" kern="0" cap="none" spc="0" normalizeH="0" baseline="0" noProof="0" dirty="0">
                <a:ln>
                  <a:noFill/>
                </a:ln>
                <a:solidFill>
                  <a:srgbClr val="0070C0"/>
                </a:solidFill>
                <a:effectLst/>
                <a:uLnTx/>
                <a:uFillTx/>
                <a:latin typeface="Times New Roman" pitchFamily="18" charset="0"/>
                <a:ea typeface="+mn-ea"/>
                <a:cs typeface="Times New Roman" pitchFamily="18" charset="0"/>
                <a:sym typeface="Arial"/>
              </a:rPr>
              <a:t>2.Calculation of K Factor</a:t>
            </a:r>
          </a:p>
        </p:txBody>
      </p:sp>
      <p:sp>
        <p:nvSpPr>
          <p:cNvPr id="3" name="Rectangle 2"/>
          <p:cNvSpPr/>
          <p:nvPr/>
        </p:nvSpPr>
        <p:spPr>
          <a:xfrm>
            <a:off x="762000" y="1217854"/>
            <a:ext cx="7543800" cy="3138744"/>
          </a:xfrm>
          <a:prstGeom prst="rect">
            <a:avLst/>
          </a:prstGeom>
        </p:spPr>
        <p:txBody>
          <a:bodyPr wrap="square">
            <a:spAutoFit/>
          </a:bodyPr>
          <a:lstStyle/>
          <a:p>
            <a:pPr marL="342900" indent="-342900" algn="just"/>
            <a:r>
              <a:rPr lang="en-US" b="1" dirty="0">
                <a:latin typeface="Times New Roman" pitchFamily="18" charset="0"/>
                <a:cs typeface="Times New Roman" pitchFamily="18" charset="0"/>
              </a:rPr>
              <a:t>Steps To Calculate </a:t>
            </a:r>
            <a:r>
              <a:rPr lang="en-US" b="1" dirty="0" smtClean="0">
                <a:latin typeface="Times New Roman" pitchFamily="18" charset="0"/>
                <a:cs typeface="Times New Roman" pitchFamily="18" charset="0"/>
              </a:rPr>
              <a:t>K </a:t>
            </a:r>
            <a:r>
              <a:rPr lang="en-US" b="1" dirty="0">
                <a:latin typeface="Times New Roman" pitchFamily="18" charset="0"/>
                <a:cs typeface="Times New Roman" pitchFamily="18" charset="0"/>
              </a:rPr>
              <a:t>Factor In Python</a:t>
            </a:r>
          </a:p>
          <a:p>
            <a:pPr marL="342900" indent="-342900" algn="just"/>
            <a:endParaRPr lang="en-US" dirty="0">
              <a:latin typeface="Times New Roman" pitchFamily="18" charset="0"/>
              <a:cs typeface="Times New Roman" pitchFamily="18" charset="0"/>
            </a:endParaRPr>
          </a:p>
          <a:p>
            <a:pPr marL="342900" indent="-342900" algn="just">
              <a:buFont typeface="+mj-lt"/>
              <a:buAutoNum type="arabicPeriod"/>
            </a:pPr>
            <a:r>
              <a:rPr lang="en-US" dirty="0">
                <a:latin typeface="Times New Roman" pitchFamily="18" charset="0"/>
                <a:cs typeface="Times New Roman" pitchFamily="18" charset="0"/>
              </a:rPr>
              <a:t>Function to read a raster and convert it to an array.</a:t>
            </a:r>
          </a:p>
          <a:p>
            <a:pPr marL="342900" indent="-342900" algn="just">
              <a:buFont typeface="+mj-lt"/>
              <a:buAutoNum type="arabicPeriod"/>
            </a:pPr>
            <a:r>
              <a:rPr lang="en-US" dirty="0">
                <a:latin typeface="Times New Roman" pitchFamily="18" charset="0"/>
                <a:cs typeface="Times New Roman" pitchFamily="18" charset="0"/>
              </a:rPr>
              <a:t>Function to write an array to a raster, using a reference raster for georeferencing.</a:t>
            </a:r>
          </a:p>
          <a:p>
            <a:pPr marL="342900" indent="-342900">
              <a:buFont typeface="+mj-lt"/>
              <a:buAutoNum type="arabicPeriod"/>
            </a:pPr>
            <a:r>
              <a:rPr lang="en-US" dirty="0">
                <a:latin typeface="Times New Roman" pitchFamily="18" charset="0"/>
                <a:cs typeface="Times New Roman" pitchFamily="18" charset="0"/>
              </a:rPr>
              <a:t>Create function to Calculate K factor based on the soil data and the provided conditions.</a:t>
            </a:r>
          </a:p>
          <a:p>
            <a:pPr marL="342900" indent="-342900">
              <a:buFont typeface="+mj-lt"/>
              <a:buAutoNum type="arabicPeriod"/>
            </a:pPr>
            <a:r>
              <a:rPr lang="en-US" dirty="0">
                <a:latin typeface="Times New Roman" pitchFamily="18" charset="0"/>
                <a:cs typeface="Times New Roman" pitchFamily="18" charset="0"/>
              </a:rPr>
              <a:t>Nested conditions are used to assign K factor values based on soil classes.</a:t>
            </a:r>
          </a:p>
          <a:p>
            <a:pPr marL="342900" indent="-342900">
              <a:buFont typeface="+mj-lt"/>
              <a:buAutoNum type="arabicPeriod"/>
            </a:pPr>
            <a:r>
              <a:rPr lang="en-US" dirty="0">
                <a:latin typeface="Times New Roman" pitchFamily="18" charset="0"/>
                <a:cs typeface="Times New Roman" pitchFamily="18" charset="0"/>
              </a:rPr>
              <a:t>Load  soil raster image and apply function for calculation .</a:t>
            </a:r>
          </a:p>
          <a:p>
            <a:pPr marL="342900" indent="-342900">
              <a:buFont typeface="+mj-lt"/>
              <a:buAutoNum type="arabicPeriod"/>
            </a:pPr>
            <a:r>
              <a:rPr lang="en-US" dirty="0">
                <a:latin typeface="Times New Roman" pitchFamily="18" charset="0"/>
                <a:cs typeface="Times New Roman" pitchFamily="18" charset="0"/>
              </a:rPr>
              <a:t>Save the K factor as a new raster image.</a:t>
            </a:r>
          </a:p>
          <a:p>
            <a:pPr marL="342900" indent="-342900" algn="just">
              <a:lnSpc>
                <a:spcPct val="107000"/>
              </a:lnSpc>
              <a:spcAft>
                <a:spcPts val="800"/>
              </a:spcAft>
              <a:buFont typeface="+mj-lt"/>
              <a:buAutoNum type="arabicPeriod"/>
              <a:tabLst>
                <a:tab pos="2076450" algn="l"/>
              </a:tabLst>
            </a:pPr>
            <a:r>
              <a:rPr lang="en-IN" dirty="0">
                <a:latin typeface="Times New Roman" pitchFamily="18" charset="0"/>
                <a:ea typeface="Calibri"/>
                <a:cs typeface="Times New Roman" pitchFamily="18" charset="0"/>
              </a:rPr>
              <a:t>Then by use of  </a:t>
            </a:r>
            <a:r>
              <a:rPr lang="en-US" dirty="0">
                <a:latin typeface="Times New Roman" pitchFamily="18" charset="0"/>
                <a:ea typeface="Calibri"/>
                <a:cs typeface="Times New Roman" pitchFamily="18" charset="0"/>
              </a:rPr>
              <a:t>K_factor1.tif we create map of  K factor in ArcGIS.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3"/>
          <p:cNvSpPr txBox="1">
            <a:spLocks/>
          </p:cNvSpPr>
          <p:nvPr/>
        </p:nvSpPr>
        <p:spPr>
          <a:xfrm>
            <a:off x="381000" y="209550"/>
            <a:ext cx="8394700" cy="609600"/>
          </a:xfrm>
          <a:prstGeom prst="rect">
            <a:avLst/>
          </a:prstGeom>
        </p:spPr>
        <p:style>
          <a:lnRef idx="2">
            <a:schemeClr val="accent2"/>
          </a:lnRef>
          <a:fillRef idx="1">
            <a:schemeClr val="lt1"/>
          </a:fillRef>
          <a:effectRef idx="0">
            <a:schemeClr val="accent2"/>
          </a:effectRef>
          <a:fontRef idx="minor">
            <a:schemeClr val="dk1"/>
          </a:fontRef>
        </p:style>
        <p: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600" i="0" u="none" strike="noStrike" kern="0" cap="none" spc="0" normalizeH="0" baseline="0" noProof="0" dirty="0">
                <a:ln>
                  <a:noFill/>
                </a:ln>
                <a:solidFill>
                  <a:srgbClr val="0070C0"/>
                </a:solidFill>
                <a:effectLst/>
                <a:uLnTx/>
                <a:uFillTx/>
                <a:latin typeface="Times New Roman" pitchFamily="18" charset="0"/>
                <a:ea typeface="+mn-ea"/>
                <a:cs typeface="Times New Roman" pitchFamily="18" charset="0"/>
                <a:sym typeface="Arial"/>
              </a:rPr>
              <a:t>Map</a:t>
            </a:r>
            <a:r>
              <a:rPr kumimoji="0" lang="en-US" sz="3600" i="0" u="none" strike="noStrike" kern="0" cap="none" spc="0" normalizeH="0" noProof="0" dirty="0">
                <a:ln>
                  <a:noFill/>
                </a:ln>
                <a:solidFill>
                  <a:srgbClr val="0070C0"/>
                </a:solidFill>
                <a:effectLst/>
                <a:uLnTx/>
                <a:uFillTx/>
                <a:latin typeface="Times New Roman" pitchFamily="18" charset="0"/>
                <a:ea typeface="+mn-ea"/>
                <a:cs typeface="Times New Roman" pitchFamily="18" charset="0"/>
                <a:sym typeface="Arial"/>
              </a:rPr>
              <a:t> of  K factor</a:t>
            </a:r>
            <a:endParaRPr kumimoji="0" lang="en-US" sz="3600" i="0" u="none" strike="noStrike" kern="0" cap="none" spc="0" normalizeH="0" baseline="0" noProof="0" dirty="0">
              <a:ln>
                <a:noFill/>
              </a:ln>
              <a:solidFill>
                <a:srgbClr val="0070C0"/>
              </a:solidFill>
              <a:effectLst/>
              <a:uLnTx/>
              <a:uFillTx/>
              <a:latin typeface="Times New Roman" pitchFamily="18" charset="0"/>
              <a:ea typeface="+mn-ea"/>
              <a:cs typeface="Times New Roman" pitchFamily="18" charset="0"/>
              <a:sym typeface="Arial"/>
            </a:endParaRPr>
          </a:p>
        </p:txBody>
      </p:sp>
      <p:pic>
        <p:nvPicPr>
          <p:cNvPr id="3" name="Picture 2"/>
          <p:cNvPicPr/>
          <p:nvPr/>
        </p:nvPicPr>
        <p:blipFill>
          <a:blip r:embed="rId2" cstate="print"/>
          <a:srcRect t="1966"/>
          <a:stretch>
            <a:fillRect/>
          </a:stretch>
        </p:blipFill>
        <p:spPr bwMode="auto">
          <a:xfrm>
            <a:off x="1179576" y="1002030"/>
            <a:ext cx="6784848" cy="39319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3"/>
          <p:cNvSpPr txBox="1">
            <a:spLocks/>
          </p:cNvSpPr>
          <p:nvPr/>
        </p:nvSpPr>
        <p:spPr>
          <a:xfrm>
            <a:off x="228601" y="-19050"/>
            <a:ext cx="8394700" cy="500039"/>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600" b="0" i="0" u="none" strike="noStrike" kern="0" cap="none" spc="0" normalizeH="0" baseline="0" noProof="0" dirty="0">
                <a:ln>
                  <a:noFill/>
                </a:ln>
                <a:solidFill>
                  <a:srgbClr val="0070C0"/>
                </a:solidFill>
                <a:effectLst/>
                <a:uLnTx/>
                <a:uFillTx/>
                <a:latin typeface="Times New Roman" pitchFamily="18" charset="0"/>
                <a:ea typeface="+mn-ea"/>
                <a:cs typeface="Times New Roman" pitchFamily="18" charset="0"/>
                <a:sym typeface="Arial"/>
              </a:rPr>
              <a:t>3.Calculation of LS Factor</a:t>
            </a:r>
          </a:p>
        </p:txBody>
      </p:sp>
      <p:sp>
        <p:nvSpPr>
          <p:cNvPr id="3" name="Rectangle 2"/>
          <p:cNvSpPr/>
          <p:nvPr/>
        </p:nvSpPr>
        <p:spPr>
          <a:xfrm>
            <a:off x="228601" y="514351"/>
            <a:ext cx="8839200" cy="4131580"/>
          </a:xfrm>
          <a:prstGeom prst="rect">
            <a:avLst/>
          </a:prstGeom>
        </p:spPr>
        <p:txBody>
          <a:bodyPr wrap="square">
            <a:spAutoFit/>
          </a:bodyPr>
          <a:lstStyle/>
          <a:p>
            <a:pPr marL="342900" indent="-342900" algn="just"/>
            <a:r>
              <a:rPr lang="en-US" sz="1600" b="1" dirty="0">
                <a:latin typeface="Times New Roman" pitchFamily="18" charset="0"/>
                <a:cs typeface="Times New Roman" pitchFamily="18" charset="0"/>
              </a:rPr>
              <a:t>Steps To Calculate LS Factor In Python</a:t>
            </a:r>
          </a:p>
          <a:p>
            <a:pPr marL="342900" indent="-342900" algn="just"/>
            <a:endParaRPr lang="en-US" sz="1600" dirty="0">
              <a:latin typeface="Times New Roman" pitchFamily="18" charset="0"/>
              <a:cs typeface="Times New Roman" pitchFamily="18" charset="0"/>
            </a:endParaRPr>
          </a:p>
          <a:p>
            <a:pPr marL="342900" indent="-342900" algn="just">
              <a:buFont typeface="+mj-lt"/>
              <a:buAutoNum type="arabicPeriod"/>
            </a:pPr>
            <a:r>
              <a:rPr lang="en-US" sz="1600" dirty="0">
                <a:latin typeface="Times New Roman" pitchFamily="18" charset="0"/>
                <a:cs typeface="Times New Roman" pitchFamily="18" charset="0"/>
              </a:rPr>
              <a:t>Function to read a raster and convert it to an array.</a:t>
            </a:r>
          </a:p>
          <a:p>
            <a:pPr marL="342900" indent="-342900" algn="just">
              <a:buFont typeface="+mj-lt"/>
              <a:buAutoNum type="arabicPeriod"/>
            </a:pPr>
            <a:r>
              <a:rPr lang="en-US" sz="1600" dirty="0">
                <a:latin typeface="Times New Roman" pitchFamily="18" charset="0"/>
                <a:cs typeface="Times New Roman" pitchFamily="18" charset="0"/>
              </a:rPr>
              <a:t>Function to write an array to a raster, using a reference raster for georeferencing.</a:t>
            </a:r>
          </a:p>
          <a:p>
            <a:pPr marL="342900" indent="-342900">
              <a:lnSpc>
                <a:spcPct val="107000"/>
              </a:lnSpc>
              <a:spcAft>
                <a:spcPts val="800"/>
              </a:spcAft>
              <a:buFont typeface="+mj-lt"/>
              <a:buAutoNum type="arabicPeriod"/>
              <a:tabLst>
                <a:tab pos="2076450" algn="l"/>
              </a:tabLst>
            </a:pPr>
            <a:r>
              <a:rPr lang="en-US" sz="1600" dirty="0">
                <a:latin typeface="Times New Roman" pitchFamily="18" charset="0"/>
                <a:cs typeface="Times New Roman" pitchFamily="18" charset="0"/>
              </a:rPr>
              <a:t>Create function to </a:t>
            </a:r>
            <a:r>
              <a:rPr lang="en-US" sz="1600" dirty="0">
                <a:latin typeface="Times New Roman"/>
                <a:ea typeface="Calibri"/>
              </a:rPr>
              <a:t>Calculate the slope in percentage from the elevation data by applying formula.</a:t>
            </a:r>
          </a:p>
          <a:p>
            <a:pPr marL="342900" indent="-342900">
              <a:lnSpc>
                <a:spcPct val="107000"/>
              </a:lnSpc>
              <a:spcAft>
                <a:spcPts val="800"/>
              </a:spcAft>
              <a:tabLst>
                <a:tab pos="2076450" algn="l"/>
              </a:tabLst>
            </a:pPr>
            <a:r>
              <a:rPr lang="en-US" sz="1600" b="1" dirty="0">
                <a:latin typeface="Times New Roman"/>
                <a:ea typeface="Calibri"/>
                <a:cs typeface="Times New Roman"/>
              </a:rPr>
              <a:t>Formula : </a:t>
            </a:r>
            <a:r>
              <a:rPr lang="en-US" sz="1600" dirty="0">
                <a:latin typeface="Times New Roman"/>
                <a:ea typeface="Calibri"/>
                <a:cs typeface="Times New Roman"/>
              </a:rPr>
              <a:t>x, y = np.gradient(elevation_array, cell_size)</a:t>
            </a:r>
            <a:endParaRPr lang="en-US" sz="1600" dirty="0">
              <a:latin typeface="Calibri"/>
              <a:ea typeface="Calibri"/>
              <a:cs typeface="Times New Roman"/>
            </a:endParaRPr>
          </a:p>
          <a:p>
            <a:pPr marL="342900" indent="-342900">
              <a:spcAft>
                <a:spcPts val="800"/>
              </a:spcAft>
              <a:tabLst>
                <a:tab pos="2076450" algn="l"/>
              </a:tabLst>
            </a:pPr>
            <a:r>
              <a:rPr lang="en-US" sz="1600" dirty="0">
                <a:latin typeface="Times New Roman"/>
                <a:ea typeface="Calibri"/>
                <a:cs typeface="Times New Roman"/>
              </a:rPr>
              <a:t>slope_radians = np.arctan(np.sqrt(x**2 + y**2))</a:t>
            </a:r>
          </a:p>
          <a:p>
            <a:pPr marL="228600" indent="-228600">
              <a:lnSpc>
                <a:spcPct val="107000"/>
              </a:lnSpc>
              <a:spcAft>
                <a:spcPts val="800"/>
              </a:spcAft>
              <a:tabLst>
                <a:tab pos="2076450" algn="l"/>
              </a:tabLst>
            </a:pPr>
            <a:r>
              <a:rPr lang="en-US" sz="1600" dirty="0">
                <a:latin typeface="Times New Roman"/>
                <a:ea typeface="Calibri"/>
                <a:cs typeface="Times New Roman"/>
              </a:rPr>
              <a:t> slope_percentage = np.tan(slope_radians) * 100</a:t>
            </a:r>
          </a:p>
          <a:p>
            <a:pPr marL="342900" indent="-342900">
              <a:lnSpc>
                <a:spcPct val="107000"/>
              </a:lnSpc>
              <a:spcAft>
                <a:spcPts val="800"/>
              </a:spcAft>
              <a:tabLst>
                <a:tab pos="2076450" algn="l"/>
              </a:tabLst>
            </a:pPr>
            <a:r>
              <a:rPr lang="en-US" sz="1600" dirty="0">
                <a:latin typeface="Times New Roman"/>
                <a:ea typeface="Calibri"/>
                <a:cs typeface="Times New Roman"/>
              </a:rPr>
              <a:t>Calculate the LS factor from the slope percentage</a:t>
            </a:r>
            <a:r>
              <a:rPr lang="en-US" sz="1600" dirty="0">
                <a:latin typeface="Calibri"/>
                <a:ea typeface="Calibri"/>
                <a:cs typeface="Times New Roman"/>
              </a:rPr>
              <a:t> </a:t>
            </a:r>
            <a:r>
              <a:rPr lang="en-US" sz="1600" dirty="0">
                <a:latin typeface="Times New Roman" pitchFamily="18" charset="0"/>
                <a:ea typeface="Calibri"/>
                <a:cs typeface="Times New Roman" pitchFamily="18" charset="0"/>
              </a:rPr>
              <a:t>by using formula</a:t>
            </a:r>
            <a:r>
              <a:rPr lang="en-US" sz="1600" dirty="0">
                <a:latin typeface="Calibri"/>
                <a:ea typeface="Calibri"/>
                <a:cs typeface="Times New Roman"/>
              </a:rPr>
              <a:t>:</a:t>
            </a:r>
            <a:r>
              <a:rPr lang="en-US" sz="1600" dirty="0">
                <a:latin typeface="Times New Roman"/>
                <a:ea typeface="Calibri"/>
                <a:cs typeface="Times New Roman"/>
              </a:rPr>
              <a:t> slope_percentage * 0.53+ slope_percentage * (slope_percentage * 0.076)+0.76+ np.sqrt(500 / 100)</a:t>
            </a:r>
          </a:p>
          <a:p>
            <a:pPr marL="342900" indent="-342900">
              <a:lnSpc>
                <a:spcPct val="107000"/>
              </a:lnSpc>
              <a:spcAft>
                <a:spcPts val="800"/>
              </a:spcAft>
              <a:tabLst>
                <a:tab pos="2076450" algn="l"/>
              </a:tabLst>
            </a:pPr>
            <a:r>
              <a:rPr lang="en-US" sz="1600" dirty="0">
                <a:latin typeface="Times New Roman"/>
                <a:ea typeface="Calibri"/>
              </a:rPr>
              <a:t>4.  	 Load SRTM elevation raster image and calculate LS factor by functions .</a:t>
            </a:r>
          </a:p>
          <a:p>
            <a:pPr marL="342900" indent="-342900">
              <a:lnSpc>
                <a:spcPct val="107000"/>
              </a:lnSpc>
              <a:spcAft>
                <a:spcPts val="800"/>
              </a:spcAft>
              <a:tabLst>
                <a:tab pos="2076450" algn="l"/>
              </a:tabLst>
            </a:pPr>
            <a:r>
              <a:rPr lang="en-US" sz="1600" dirty="0">
                <a:latin typeface="Times New Roman"/>
                <a:ea typeface="Calibri"/>
              </a:rPr>
              <a:t>5.   	Save the LS factor as a new raster image.</a:t>
            </a:r>
          </a:p>
          <a:p>
            <a:pPr marL="342900" indent="-342900">
              <a:lnSpc>
                <a:spcPct val="107000"/>
              </a:lnSpc>
              <a:spcAft>
                <a:spcPts val="800"/>
              </a:spcAft>
              <a:tabLst>
                <a:tab pos="2076450" algn="l"/>
              </a:tabLst>
            </a:pPr>
            <a:r>
              <a:rPr lang="en-IN" sz="1600" dirty="0">
                <a:latin typeface="Times New Roman" pitchFamily="18" charset="0"/>
                <a:ea typeface="Calibri"/>
                <a:cs typeface="Times New Roman" pitchFamily="18" charset="0"/>
              </a:rPr>
              <a:t>6.   	Then by use of  </a:t>
            </a:r>
            <a:r>
              <a:rPr lang="en-US" sz="1600" dirty="0">
                <a:latin typeface="Times New Roman" pitchFamily="18" charset="0"/>
                <a:ea typeface="Calibri"/>
                <a:cs typeface="Times New Roman" pitchFamily="18" charset="0"/>
              </a:rPr>
              <a:t>LS_factor1.tif we create map of  LS factor in ArcGIS.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3"/>
          <p:cNvSpPr txBox="1">
            <a:spLocks/>
          </p:cNvSpPr>
          <p:nvPr/>
        </p:nvSpPr>
        <p:spPr>
          <a:xfrm>
            <a:off x="381000" y="209550"/>
            <a:ext cx="8394700" cy="609600"/>
          </a:xfrm>
          <a:prstGeom prst="rect">
            <a:avLst/>
          </a:prstGeom>
        </p:spPr>
        <p:style>
          <a:lnRef idx="2">
            <a:schemeClr val="accent2"/>
          </a:lnRef>
          <a:fillRef idx="1">
            <a:schemeClr val="lt1"/>
          </a:fillRef>
          <a:effectRef idx="0">
            <a:schemeClr val="accent2"/>
          </a:effectRef>
          <a:fontRef idx="minor">
            <a:schemeClr val="dk1"/>
          </a:fontRef>
        </p:style>
        <p: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600" i="0" u="none" strike="noStrike" kern="0" cap="none" spc="0" normalizeH="0" baseline="0" noProof="0" dirty="0">
                <a:ln>
                  <a:noFill/>
                </a:ln>
                <a:solidFill>
                  <a:srgbClr val="0070C0"/>
                </a:solidFill>
                <a:effectLst/>
                <a:uLnTx/>
                <a:uFillTx/>
                <a:latin typeface="Times New Roman" pitchFamily="18" charset="0"/>
                <a:ea typeface="+mn-ea"/>
                <a:cs typeface="Times New Roman" pitchFamily="18" charset="0"/>
                <a:sym typeface="Arial"/>
              </a:rPr>
              <a:t>Map</a:t>
            </a:r>
            <a:r>
              <a:rPr kumimoji="0" lang="en-US" sz="3600" i="0" u="none" strike="noStrike" kern="0" cap="none" spc="0" normalizeH="0" noProof="0" dirty="0">
                <a:ln>
                  <a:noFill/>
                </a:ln>
                <a:solidFill>
                  <a:srgbClr val="0070C0"/>
                </a:solidFill>
                <a:effectLst/>
                <a:uLnTx/>
                <a:uFillTx/>
                <a:latin typeface="Times New Roman" pitchFamily="18" charset="0"/>
                <a:ea typeface="+mn-ea"/>
                <a:cs typeface="Times New Roman" pitchFamily="18" charset="0"/>
                <a:sym typeface="Arial"/>
              </a:rPr>
              <a:t> of  LS factor</a:t>
            </a:r>
            <a:endParaRPr kumimoji="0" lang="en-US" sz="3600" i="0" u="none" strike="noStrike" kern="0" cap="none" spc="0" normalizeH="0" baseline="0" noProof="0" dirty="0">
              <a:ln>
                <a:noFill/>
              </a:ln>
              <a:solidFill>
                <a:srgbClr val="0070C0"/>
              </a:solidFill>
              <a:effectLst/>
              <a:uLnTx/>
              <a:uFillTx/>
              <a:latin typeface="Times New Roman" pitchFamily="18" charset="0"/>
              <a:ea typeface="+mn-ea"/>
              <a:cs typeface="Times New Roman" pitchFamily="18" charset="0"/>
              <a:sym typeface="Arial"/>
            </a:endParaRPr>
          </a:p>
        </p:txBody>
      </p:sp>
      <p:pic>
        <p:nvPicPr>
          <p:cNvPr id="4" name="Picture 3"/>
          <p:cNvPicPr/>
          <p:nvPr/>
        </p:nvPicPr>
        <p:blipFill>
          <a:blip r:embed="rId2" cstate="print"/>
          <a:srcRect t="1275"/>
          <a:stretch>
            <a:fillRect/>
          </a:stretch>
        </p:blipFill>
        <p:spPr bwMode="auto">
          <a:xfrm>
            <a:off x="1179576" y="971549"/>
            <a:ext cx="6784848" cy="39319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3"/>
          <p:cNvSpPr txBox="1">
            <a:spLocks/>
          </p:cNvSpPr>
          <p:nvPr/>
        </p:nvSpPr>
        <p:spPr>
          <a:xfrm>
            <a:off x="381000" y="209550"/>
            <a:ext cx="8394700" cy="609600"/>
          </a:xfrm>
          <a:prstGeom prst="rect">
            <a:avLst/>
          </a:prstGeom>
        </p:spPr>
        <p:style>
          <a:lnRef idx="2">
            <a:schemeClr val="accent2"/>
          </a:lnRef>
          <a:fillRef idx="1">
            <a:schemeClr val="lt1"/>
          </a:fillRef>
          <a:effectRef idx="0">
            <a:schemeClr val="accent2"/>
          </a:effectRef>
          <a:fontRef idx="minor">
            <a:schemeClr val="dk1"/>
          </a:fontRef>
        </p:style>
        <p: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3600" dirty="0">
                <a:solidFill>
                  <a:srgbClr val="0070C0"/>
                </a:solidFill>
                <a:latin typeface="Times New Roman" pitchFamily="18" charset="0"/>
                <a:cs typeface="Times New Roman" pitchFamily="18" charset="0"/>
              </a:rPr>
              <a:t>4</a:t>
            </a:r>
            <a:r>
              <a:rPr kumimoji="0" lang="en-US" sz="3600" b="0" i="0" u="none" strike="noStrike" kern="0" cap="none" spc="0" normalizeH="0" baseline="0" noProof="0" dirty="0">
                <a:ln>
                  <a:noFill/>
                </a:ln>
                <a:solidFill>
                  <a:srgbClr val="0070C0"/>
                </a:solidFill>
                <a:effectLst/>
                <a:uLnTx/>
                <a:uFillTx/>
                <a:latin typeface="Times New Roman" pitchFamily="18" charset="0"/>
                <a:ea typeface="+mn-ea"/>
                <a:cs typeface="Times New Roman" pitchFamily="18" charset="0"/>
                <a:sym typeface="Arial"/>
              </a:rPr>
              <a:t>.Calculation of C Factor</a:t>
            </a:r>
          </a:p>
        </p:txBody>
      </p:sp>
      <p:sp>
        <p:nvSpPr>
          <p:cNvPr id="3" name="TextBox 2"/>
          <p:cNvSpPr txBox="1"/>
          <p:nvPr/>
        </p:nvSpPr>
        <p:spPr>
          <a:xfrm>
            <a:off x="533400" y="1200150"/>
            <a:ext cx="8077200" cy="2585323"/>
          </a:xfrm>
          <a:prstGeom prst="rect">
            <a:avLst/>
          </a:prstGeom>
          <a:noFill/>
        </p:spPr>
        <p:txBody>
          <a:bodyPr wrap="square" rtlCol="0">
            <a:spAutoFit/>
          </a:bodyPr>
          <a:lstStyle/>
          <a:p>
            <a:pPr marL="342900" indent="-342900" algn="just"/>
            <a:r>
              <a:rPr lang="en-US" b="1" dirty="0">
                <a:latin typeface="Times New Roman" pitchFamily="18" charset="0"/>
                <a:cs typeface="Times New Roman" pitchFamily="18" charset="0"/>
              </a:rPr>
              <a:t>Steps To Calculate </a:t>
            </a:r>
            <a:r>
              <a:rPr lang="en-US" b="1" dirty="0" smtClean="0">
                <a:latin typeface="Times New Roman" pitchFamily="18" charset="0"/>
                <a:cs typeface="Times New Roman" pitchFamily="18" charset="0"/>
              </a:rPr>
              <a:t>C </a:t>
            </a:r>
            <a:r>
              <a:rPr lang="en-US" b="1" dirty="0">
                <a:latin typeface="Times New Roman" pitchFamily="18" charset="0"/>
                <a:cs typeface="Times New Roman" pitchFamily="18" charset="0"/>
              </a:rPr>
              <a:t>Factor In Python</a:t>
            </a:r>
          </a:p>
          <a:p>
            <a:pPr marL="342900" indent="-342900" algn="just"/>
            <a:endParaRPr lang="en-US" dirty="0">
              <a:latin typeface="Times New Roman" pitchFamily="18" charset="0"/>
              <a:cs typeface="Times New Roman" pitchFamily="18" charset="0"/>
            </a:endParaRPr>
          </a:p>
          <a:p>
            <a:pPr marL="342900" indent="-342900" algn="just">
              <a:buFont typeface="+mj-lt"/>
              <a:buAutoNum type="arabicPeriod"/>
            </a:pPr>
            <a:r>
              <a:rPr lang="en-US" dirty="0">
                <a:latin typeface="Times New Roman" pitchFamily="18" charset="0"/>
                <a:cs typeface="Times New Roman" pitchFamily="18" charset="0"/>
              </a:rPr>
              <a:t>Function to read a raster and convert it to an array.</a:t>
            </a:r>
          </a:p>
          <a:p>
            <a:pPr marL="342900" indent="-342900" algn="just">
              <a:buFont typeface="+mj-lt"/>
              <a:buAutoNum type="arabicPeriod"/>
            </a:pPr>
            <a:r>
              <a:rPr lang="en-US" dirty="0">
                <a:latin typeface="Times New Roman" pitchFamily="18" charset="0"/>
                <a:cs typeface="Times New Roman" pitchFamily="18" charset="0"/>
              </a:rPr>
              <a:t>Function to write an array to a raster, using a reference raster for georeferencing.</a:t>
            </a:r>
          </a:p>
          <a:p>
            <a:pPr marL="342900" indent="-342900" algn="just">
              <a:buFont typeface="+mj-lt"/>
              <a:buAutoNum type="arabicPeriod"/>
            </a:pPr>
            <a:r>
              <a:rPr lang="en-US" dirty="0">
                <a:latin typeface="Times New Roman"/>
                <a:ea typeface="Calibri"/>
              </a:rPr>
              <a:t>Create function to Calculate the C factor from the NDVI data by applying formula </a:t>
            </a:r>
          </a:p>
          <a:p>
            <a:pPr marL="342900" indent="-342900" algn="just"/>
            <a:r>
              <a:rPr lang="en-IN" dirty="0">
                <a:latin typeface="Times New Roman" pitchFamily="18" charset="0"/>
                <a:cs typeface="Times New Roman" pitchFamily="18" charset="0"/>
              </a:rPr>
              <a:t>	</a:t>
            </a:r>
            <a:r>
              <a:rPr lang="en-US" dirty="0" smtClean="0">
                <a:latin typeface="Times New Roman" pitchFamily="18" charset="0"/>
                <a:cs typeface="Times New Roman" pitchFamily="18" charset="0"/>
              </a:rPr>
              <a:t> C=exp[−𝜶(𝑵𝑫𝑽𝑰/𝜷 − 𝑵𝑫𝑽𝑰)] </a:t>
            </a:r>
          </a:p>
          <a:p>
            <a:pPr marL="342900" indent="-342900" algn="just"/>
            <a:r>
              <a:rPr lang="en-US" dirty="0" smtClean="0">
                <a:latin typeface="Times New Roman"/>
                <a:ea typeface="Calibri"/>
              </a:rPr>
              <a:t>4</a:t>
            </a:r>
            <a:r>
              <a:rPr lang="en-US" dirty="0">
                <a:latin typeface="Times New Roman"/>
                <a:ea typeface="Calibri"/>
              </a:rPr>
              <a:t>.	Perform min-max normalization only on valid values.</a:t>
            </a:r>
          </a:p>
          <a:p>
            <a:pPr marL="342900" indent="-342900" algn="just">
              <a:buAutoNum type="arabicPeriod" startAt="5"/>
            </a:pPr>
            <a:r>
              <a:rPr lang="en-US" dirty="0" smtClean="0">
                <a:latin typeface="Times New Roman" pitchFamily="18" charset="0"/>
                <a:cs typeface="Times New Roman" pitchFamily="18" charset="0"/>
              </a:rPr>
              <a:t>Load </a:t>
            </a:r>
            <a:r>
              <a:rPr lang="en-US" dirty="0">
                <a:latin typeface="Times New Roman" pitchFamily="18" charset="0"/>
                <a:cs typeface="Times New Roman" pitchFamily="18" charset="0"/>
              </a:rPr>
              <a:t>NDVI raster image and calculate C factor by functions</a:t>
            </a:r>
            <a:r>
              <a:rPr lang="en-US" dirty="0" smtClean="0">
                <a:latin typeface="Times New Roman" pitchFamily="18" charset="0"/>
                <a:cs typeface="Times New Roman" pitchFamily="18" charset="0"/>
              </a:rPr>
              <a:t>.</a:t>
            </a:r>
          </a:p>
          <a:p>
            <a:pPr marL="342900" indent="-342900" algn="just">
              <a:buAutoNum type="arabicPeriod" startAt="5"/>
            </a:pPr>
            <a:r>
              <a:rPr lang="en-IN" dirty="0" smtClean="0">
                <a:latin typeface="Times New Roman" pitchFamily="18" charset="0"/>
                <a:ea typeface="Calibri"/>
                <a:cs typeface="Times New Roman" pitchFamily="18" charset="0"/>
              </a:rPr>
              <a:t>Then by use of  </a:t>
            </a:r>
            <a:r>
              <a:rPr lang="en-US" dirty="0" smtClean="0">
                <a:latin typeface="Times New Roman" pitchFamily="18" charset="0"/>
                <a:ea typeface="Calibri"/>
                <a:cs typeface="Times New Roman" pitchFamily="18" charset="0"/>
              </a:rPr>
              <a:t>C_factor1.tif we create map of  C factor in ArcGIS.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3"/>
          <p:cNvSpPr txBox="1">
            <a:spLocks/>
          </p:cNvSpPr>
          <p:nvPr/>
        </p:nvSpPr>
        <p:spPr>
          <a:xfrm>
            <a:off x="381000" y="209550"/>
            <a:ext cx="8394700" cy="609600"/>
          </a:xfrm>
          <a:prstGeom prst="rect">
            <a:avLst/>
          </a:prstGeom>
        </p:spPr>
        <p:style>
          <a:lnRef idx="2">
            <a:schemeClr val="accent2"/>
          </a:lnRef>
          <a:fillRef idx="1">
            <a:schemeClr val="lt1"/>
          </a:fillRef>
          <a:effectRef idx="0">
            <a:schemeClr val="accent2"/>
          </a:effectRef>
          <a:fontRef idx="minor">
            <a:schemeClr val="dk1"/>
          </a:fontRef>
        </p:style>
        <p: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600" i="0" u="none" strike="noStrike" kern="0" cap="none" spc="0" normalizeH="0" baseline="0" noProof="0" dirty="0">
                <a:ln>
                  <a:noFill/>
                </a:ln>
                <a:solidFill>
                  <a:srgbClr val="0070C0"/>
                </a:solidFill>
                <a:effectLst/>
                <a:uLnTx/>
                <a:uFillTx/>
                <a:latin typeface="Times New Roman" pitchFamily="18" charset="0"/>
                <a:ea typeface="+mn-ea"/>
                <a:cs typeface="Times New Roman" pitchFamily="18" charset="0"/>
                <a:sym typeface="Arial"/>
              </a:rPr>
              <a:t>Map</a:t>
            </a:r>
            <a:r>
              <a:rPr kumimoji="0" lang="en-US" sz="3600" i="0" u="none" strike="noStrike" kern="0" cap="none" spc="0" normalizeH="0" noProof="0" dirty="0">
                <a:ln>
                  <a:noFill/>
                </a:ln>
                <a:solidFill>
                  <a:srgbClr val="0070C0"/>
                </a:solidFill>
                <a:effectLst/>
                <a:uLnTx/>
                <a:uFillTx/>
                <a:latin typeface="Times New Roman" pitchFamily="18" charset="0"/>
                <a:ea typeface="+mn-ea"/>
                <a:cs typeface="Times New Roman" pitchFamily="18" charset="0"/>
                <a:sym typeface="Arial"/>
              </a:rPr>
              <a:t> of  C factor</a:t>
            </a:r>
            <a:endParaRPr kumimoji="0" lang="en-US" sz="3600" i="0" u="none" strike="noStrike" kern="0" cap="none" spc="0" normalizeH="0" baseline="0" noProof="0" dirty="0">
              <a:ln>
                <a:noFill/>
              </a:ln>
              <a:solidFill>
                <a:srgbClr val="0070C0"/>
              </a:solidFill>
              <a:effectLst/>
              <a:uLnTx/>
              <a:uFillTx/>
              <a:latin typeface="Times New Roman" pitchFamily="18" charset="0"/>
              <a:ea typeface="+mn-ea"/>
              <a:cs typeface="Times New Roman" pitchFamily="18" charset="0"/>
              <a:sym typeface="Arial"/>
            </a:endParaRPr>
          </a:p>
        </p:txBody>
      </p:sp>
      <p:pic>
        <p:nvPicPr>
          <p:cNvPr id="5" name="Picture 4"/>
          <p:cNvPicPr/>
          <p:nvPr/>
        </p:nvPicPr>
        <p:blipFill>
          <a:blip r:embed="rId2" cstate="print"/>
          <a:srcRect t="1399"/>
          <a:stretch>
            <a:fillRect/>
          </a:stretch>
        </p:blipFill>
        <p:spPr bwMode="auto">
          <a:xfrm>
            <a:off x="1179576" y="971550"/>
            <a:ext cx="6784848" cy="39319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3"/>
          <p:cNvSpPr txBox="1">
            <a:spLocks/>
          </p:cNvSpPr>
          <p:nvPr/>
        </p:nvSpPr>
        <p:spPr>
          <a:xfrm>
            <a:off x="381000" y="209550"/>
            <a:ext cx="8394700" cy="609600"/>
          </a:xfrm>
          <a:prstGeom prst="rect">
            <a:avLst/>
          </a:prstGeom>
        </p:spPr>
        <p:style>
          <a:lnRef idx="2">
            <a:schemeClr val="accent2"/>
          </a:lnRef>
          <a:fillRef idx="1">
            <a:schemeClr val="lt1"/>
          </a:fillRef>
          <a:effectRef idx="0">
            <a:schemeClr val="accent2"/>
          </a:effectRef>
          <a:fontRef idx="minor">
            <a:schemeClr val="dk1"/>
          </a:fontRef>
        </p:style>
        <p: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3600" noProof="0" dirty="0">
                <a:solidFill>
                  <a:srgbClr val="0070C0"/>
                </a:solidFill>
                <a:latin typeface="Times New Roman" pitchFamily="18" charset="0"/>
                <a:cs typeface="Times New Roman" pitchFamily="18" charset="0"/>
              </a:rPr>
              <a:t>5</a:t>
            </a:r>
            <a:r>
              <a:rPr kumimoji="0" lang="en-US" sz="3600" b="0" i="0" u="none" strike="noStrike" kern="0" cap="none" spc="0" normalizeH="0" baseline="0" noProof="0" dirty="0">
                <a:ln>
                  <a:noFill/>
                </a:ln>
                <a:solidFill>
                  <a:srgbClr val="0070C0"/>
                </a:solidFill>
                <a:effectLst/>
                <a:uLnTx/>
                <a:uFillTx/>
                <a:latin typeface="Times New Roman" pitchFamily="18" charset="0"/>
                <a:ea typeface="+mn-ea"/>
                <a:cs typeface="Times New Roman" pitchFamily="18" charset="0"/>
                <a:sym typeface="Arial"/>
              </a:rPr>
              <a:t>.Calculation of P Factor</a:t>
            </a:r>
          </a:p>
        </p:txBody>
      </p:sp>
      <p:sp>
        <p:nvSpPr>
          <p:cNvPr id="3" name="TextBox 2"/>
          <p:cNvSpPr txBox="1"/>
          <p:nvPr/>
        </p:nvSpPr>
        <p:spPr>
          <a:xfrm>
            <a:off x="533400" y="1123950"/>
            <a:ext cx="7772400" cy="3416320"/>
          </a:xfrm>
          <a:prstGeom prst="rect">
            <a:avLst/>
          </a:prstGeom>
          <a:noFill/>
        </p:spPr>
        <p:txBody>
          <a:bodyPr wrap="square" rtlCol="0">
            <a:spAutoFit/>
          </a:bodyPr>
          <a:lstStyle/>
          <a:p>
            <a:r>
              <a:rPr lang="en-US" b="1" dirty="0">
                <a:latin typeface="Times New Roman" pitchFamily="18" charset="0"/>
                <a:cs typeface="Times New Roman" pitchFamily="18" charset="0"/>
              </a:rPr>
              <a:t>Steps To Calculate P Factor In Python</a:t>
            </a:r>
          </a:p>
          <a:p>
            <a:endParaRPr lang="en-US" dirty="0">
              <a:latin typeface="Times New Roman" pitchFamily="18" charset="0"/>
              <a:cs typeface="Times New Roman" pitchFamily="18" charset="0"/>
            </a:endParaRPr>
          </a:p>
          <a:p>
            <a:pPr marL="342900" indent="-342900">
              <a:buFont typeface="+mj-lt"/>
              <a:buAutoNum type="arabicPeriod"/>
            </a:pPr>
            <a:r>
              <a:rPr lang="en-US" dirty="0">
                <a:latin typeface="Times New Roman" pitchFamily="18" charset="0"/>
                <a:cs typeface="Times New Roman" pitchFamily="18" charset="0"/>
              </a:rPr>
              <a:t>Function to read a raster and convert it to an array.</a:t>
            </a:r>
          </a:p>
          <a:p>
            <a:pPr marL="342900" indent="-342900">
              <a:buFont typeface="+mj-lt"/>
              <a:buAutoNum type="arabicPeriod"/>
            </a:pPr>
            <a:r>
              <a:rPr lang="en-US" dirty="0">
                <a:latin typeface="Times New Roman" pitchFamily="18" charset="0"/>
                <a:cs typeface="Times New Roman" pitchFamily="18" charset="0"/>
              </a:rPr>
              <a:t>Load LULC raster image.</a:t>
            </a:r>
          </a:p>
          <a:p>
            <a:pPr marL="342900" indent="-342900">
              <a:buFont typeface="+mj-lt"/>
              <a:buAutoNum type="arabicPeriod"/>
            </a:pPr>
            <a:r>
              <a:rPr lang="en-US" dirty="0">
                <a:latin typeface="Times New Roman" pitchFamily="18" charset="0"/>
                <a:cs typeface="Times New Roman" pitchFamily="18" charset="0"/>
              </a:rPr>
              <a:t>Load slope raster image.</a:t>
            </a:r>
          </a:p>
          <a:p>
            <a:pPr marL="342900" indent="-342900">
              <a:buFont typeface="+mj-lt"/>
              <a:buAutoNum type="arabicPeriod"/>
            </a:pPr>
            <a:r>
              <a:rPr lang="en-US" dirty="0">
                <a:latin typeface="Times New Roman" pitchFamily="18" charset="0"/>
                <a:cs typeface="Times New Roman" pitchFamily="18" charset="0"/>
              </a:rPr>
              <a:t>Create P Factor map using an expression.</a:t>
            </a:r>
          </a:p>
          <a:p>
            <a:pPr marL="342900" indent="-342900">
              <a:buFont typeface="+mj-lt"/>
              <a:buAutoNum type="arabicPeriod"/>
            </a:pPr>
            <a:r>
              <a:rPr lang="en-US" dirty="0">
                <a:latin typeface="Times New Roman" pitchFamily="18" charset="0"/>
                <a:cs typeface="Times New Roman" pitchFamily="18" charset="0"/>
              </a:rPr>
              <a:t>Save the P factor as a new raster image.</a:t>
            </a:r>
          </a:p>
          <a:p>
            <a:pPr marL="342900" indent="-342900">
              <a:buFont typeface="+mj-lt"/>
              <a:buAutoNum type="arabicPeriod"/>
            </a:pPr>
            <a:r>
              <a:rPr lang="en-US" dirty="0">
                <a:latin typeface="Times New Roman" pitchFamily="18" charset="0"/>
                <a:cs typeface="Times New Roman" pitchFamily="18" charset="0"/>
              </a:rPr>
              <a:t>Use one of the rasters as a reference for georeferencing (in this case, using LULC raster).</a:t>
            </a:r>
          </a:p>
          <a:p>
            <a:pPr marL="342900" indent="-342900">
              <a:buFont typeface="+mj-lt"/>
              <a:buAutoNum type="arabicPeriod"/>
            </a:pPr>
            <a:r>
              <a:rPr lang="en-US" dirty="0">
                <a:latin typeface="Times New Roman" pitchFamily="18" charset="0"/>
                <a:cs typeface="Times New Roman" pitchFamily="18" charset="0"/>
              </a:rPr>
              <a:t>Load reference raster for georeferencing.</a:t>
            </a:r>
          </a:p>
          <a:p>
            <a:pPr marL="342900" indent="-342900">
              <a:buFont typeface="+mj-lt"/>
              <a:buAutoNum type="arabicPeriod"/>
            </a:pPr>
            <a:r>
              <a:rPr lang="en-US" dirty="0">
                <a:latin typeface="Times New Roman" pitchFamily="18" charset="0"/>
                <a:cs typeface="Times New Roman" pitchFamily="18" charset="0"/>
              </a:rPr>
              <a:t>Write P factor array to the raster</a:t>
            </a:r>
            <a:r>
              <a:rPr lang="en-US" dirty="0" smtClean="0">
                <a:latin typeface="Times New Roman" pitchFamily="18" charset="0"/>
                <a:cs typeface="Times New Roman" pitchFamily="18" charset="0"/>
              </a:rPr>
              <a:t>.</a:t>
            </a:r>
          </a:p>
          <a:p>
            <a:pPr marL="342900" indent="-342900">
              <a:buFont typeface="+mj-lt"/>
              <a:buAutoNum type="arabicPeriod"/>
            </a:pPr>
            <a:r>
              <a:rPr lang="en-IN" dirty="0" smtClean="0">
                <a:latin typeface="Times New Roman" pitchFamily="18" charset="0"/>
                <a:ea typeface="Calibri"/>
                <a:cs typeface="Times New Roman" pitchFamily="18" charset="0"/>
              </a:rPr>
              <a:t>Then by use of  </a:t>
            </a:r>
            <a:r>
              <a:rPr lang="en-US" dirty="0" smtClean="0">
                <a:latin typeface="Times New Roman" pitchFamily="18" charset="0"/>
                <a:ea typeface="Calibri"/>
                <a:cs typeface="Times New Roman" pitchFamily="18" charset="0"/>
              </a:rPr>
              <a:t>P_factor1.tif we create map of  P factor in ArcGIS.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3"/>
          <p:cNvSpPr txBox="1">
            <a:spLocks/>
          </p:cNvSpPr>
          <p:nvPr/>
        </p:nvSpPr>
        <p:spPr>
          <a:xfrm>
            <a:off x="381000" y="209550"/>
            <a:ext cx="8394700" cy="609600"/>
          </a:xfrm>
          <a:prstGeom prst="rect">
            <a:avLst/>
          </a:prstGeom>
        </p:spPr>
        <p:style>
          <a:lnRef idx="2">
            <a:schemeClr val="accent2"/>
          </a:lnRef>
          <a:fillRef idx="1">
            <a:schemeClr val="lt1"/>
          </a:fillRef>
          <a:effectRef idx="0">
            <a:schemeClr val="accent2"/>
          </a:effectRef>
          <a:fontRef idx="minor">
            <a:schemeClr val="dk1"/>
          </a:fontRef>
        </p:style>
        <p: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600" i="0" u="none" strike="noStrike" kern="0" cap="none" spc="0" normalizeH="0" baseline="0" noProof="0" dirty="0">
                <a:ln>
                  <a:noFill/>
                </a:ln>
                <a:solidFill>
                  <a:srgbClr val="0070C0"/>
                </a:solidFill>
                <a:effectLst/>
                <a:uLnTx/>
                <a:uFillTx/>
                <a:latin typeface="Times New Roman" pitchFamily="18" charset="0"/>
                <a:ea typeface="+mn-ea"/>
                <a:cs typeface="Times New Roman" pitchFamily="18" charset="0"/>
                <a:sym typeface="Arial"/>
              </a:rPr>
              <a:t>Map</a:t>
            </a:r>
            <a:r>
              <a:rPr kumimoji="0" lang="en-US" sz="3600" i="0" u="none" strike="noStrike" kern="0" cap="none" spc="0" normalizeH="0" noProof="0" dirty="0">
                <a:ln>
                  <a:noFill/>
                </a:ln>
                <a:solidFill>
                  <a:srgbClr val="0070C0"/>
                </a:solidFill>
                <a:effectLst/>
                <a:uLnTx/>
                <a:uFillTx/>
                <a:latin typeface="Times New Roman" pitchFamily="18" charset="0"/>
                <a:ea typeface="+mn-ea"/>
                <a:cs typeface="Times New Roman" pitchFamily="18" charset="0"/>
                <a:sym typeface="Arial"/>
              </a:rPr>
              <a:t> of  P factor</a:t>
            </a:r>
            <a:endParaRPr kumimoji="0" lang="en-US" sz="3600" i="0" u="none" strike="noStrike" kern="0" cap="none" spc="0" normalizeH="0" baseline="0" noProof="0" dirty="0">
              <a:ln>
                <a:noFill/>
              </a:ln>
              <a:solidFill>
                <a:srgbClr val="0070C0"/>
              </a:solidFill>
              <a:effectLst/>
              <a:uLnTx/>
              <a:uFillTx/>
              <a:latin typeface="Times New Roman" pitchFamily="18" charset="0"/>
              <a:ea typeface="+mn-ea"/>
              <a:cs typeface="Times New Roman" pitchFamily="18" charset="0"/>
              <a:sym typeface="Arial"/>
            </a:endParaRPr>
          </a:p>
        </p:txBody>
      </p:sp>
      <p:pic>
        <p:nvPicPr>
          <p:cNvPr id="4" name="Picture 3"/>
          <p:cNvPicPr/>
          <p:nvPr/>
        </p:nvPicPr>
        <p:blipFill>
          <a:blip r:embed="rId2" cstate="print"/>
          <a:srcRect t="1217"/>
          <a:stretch>
            <a:fillRect/>
          </a:stretch>
        </p:blipFill>
        <p:spPr bwMode="auto">
          <a:xfrm>
            <a:off x="1179576" y="1047750"/>
            <a:ext cx="6784848" cy="39319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24" name="Title 23"/>
          <p:cNvSpPr>
            <a:spLocks noGrp="1"/>
          </p:cNvSpPr>
          <p:nvPr>
            <p:ph type="ctrTitle"/>
          </p:nvPr>
        </p:nvSpPr>
        <p:spPr>
          <a:xfrm>
            <a:off x="749100" y="507400"/>
            <a:ext cx="7556700" cy="670500"/>
          </a:xfrm>
        </p:spPr>
        <p:style>
          <a:lnRef idx="2">
            <a:schemeClr val="accent2"/>
          </a:lnRef>
          <a:fillRef idx="1">
            <a:schemeClr val="lt1"/>
          </a:fillRef>
          <a:effectRef idx="0">
            <a:schemeClr val="accent2"/>
          </a:effectRef>
          <a:fontRef idx="minor">
            <a:schemeClr val="dk1"/>
          </a:fontRef>
        </p:style>
        <p:txBody>
          <a:bodyPr/>
          <a:lstStyle/>
          <a:p>
            <a:pPr algn="ctr"/>
            <a:r>
              <a:rPr lang="en-US" dirty="0">
                <a:solidFill>
                  <a:srgbClr val="0070C0"/>
                </a:solidFill>
                <a:latin typeface="Times New Roman" pitchFamily="18" charset="0"/>
                <a:cs typeface="Times New Roman" pitchFamily="18" charset="0"/>
              </a:rPr>
              <a:t>Group members</a:t>
            </a:r>
          </a:p>
        </p:txBody>
      </p:sp>
      <p:graphicFrame>
        <p:nvGraphicFramePr>
          <p:cNvPr id="30" name="Table 29"/>
          <p:cNvGraphicFramePr>
            <a:graphicFrameLocks noGrp="1"/>
          </p:cNvGraphicFramePr>
          <p:nvPr>
            <p:extLst>
              <p:ext uri="{D42A27DB-BD31-4B8C-83A1-F6EECF244321}">
                <p14:modId xmlns:p14="http://schemas.microsoft.com/office/powerpoint/2010/main" xmlns="" val="3759103032"/>
              </p:ext>
            </p:extLst>
          </p:nvPr>
        </p:nvGraphicFramePr>
        <p:xfrm>
          <a:off x="457200" y="1885950"/>
          <a:ext cx="8077200" cy="2225040"/>
        </p:xfrm>
        <a:graphic>
          <a:graphicData uri="http://schemas.openxmlformats.org/drawingml/2006/table">
            <a:tbl>
              <a:tblPr firstRow="1" bandRow="1">
                <a:tableStyleId>{616DA210-FB5B-4158-B5E0-FEB733F419BA}</a:tableStyleId>
              </a:tblPr>
              <a:tblGrid>
                <a:gridCol w="807720">
                  <a:extLst>
                    <a:ext uri="{9D8B030D-6E8A-4147-A177-3AD203B41FA5}">
                      <a16:colId xmlns:a16="http://schemas.microsoft.com/office/drawing/2014/main" xmlns="" val="20000"/>
                    </a:ext>
                  </a:extLst>
                </a:gridCol>
                <a:gridCol w="4577080">
                  <a:extLst>
                    <a:ext uri="{9D8B030D-6E8A-4147-A177-3AD203B41FA5}">
                      <a16:colId xmlns:a16="http://schemas.microsoft.com/office/drawing/2014/main" xmlns="" val="20001"/>
                    </a:ext>
                  </a:extLst>
                </a:gridCol>
                <a:gridCol w="2692400">
                  <a:extLst>
                    <a:ext uri="{9D8B030D-6E8A-4147-A177-3AD203B41FA5}">
                      <a16:colId xmlns:a16="http://schemas.microsoft.com/office/drawing/2014/main" xmlns="" val="20002"/>
                    </a:ext>
                  </a:extLst>
                </a:gridCol>
              </a:tblGrid>
              <a:tr h="370840">
                <a:tc>
                  <a:txBody>
                    <a:bodyPr/>
                    <a:lstStyle/>
                    <a:p>
                      <a:pPr algn="ctr"/>
                      <a:r>
                        <a:rPr lang="en-US" sz="1800" dirty="0">
                          <a:latin typeface="Times New Roman" pitchFamily="18" charset="0"/>
                          <a:cs typeface="Times New Roman" pitchFamily="18" charset="0"/>
                        </a:rPr>
                        <a:t>Sr.no</a:t>
                      </a:r>
                      <a:endParaRPr lang="en-US" sz="1800" dirty="0">
                        <a:solidFill>
                          <a:schemeClr val="tx1">
                            <a:lumMod val="50000"/>
                          </a:schemeClr>
                        </a:solidFill>
                        <a:latin typeface="Times New Roman" pitchFamily="18" charset="0"/>
                        <a:cs typeface="Times New Roman" pitchFamily="18" charset="0"/>
                      </a:endParaRPr>
                    </a:p>
                  </a:txBody>
                  <a:tcPr/>
                </a:tc>
                <a:tc>
                  <a:txBody>
                    <a:bodyPr/>
                    <a:lstStyle/>
                    <a:p>
                      <a:pPr algn="ctr"/>
                      <a:r>
                        <a:rPr lang="en-US" sz="1800" dirty="0">
                          <a:latin typeface="Times New Roman" pitchFamily="18" charset="0"/>
                          <a:cs typeface="Times New Roman" pitchFamily="18" charset="0"/>
                        </a:rPr>
                        <a:t>Name</a:t>
                      </a:r>
                      <a:endParaRPr lang="en-US" sz="1800" dirty="0">
                        <a:solidFill>
                          <a:schemeClr val="tx1">
                            <a:lumMod val="50000"/>
                          </a:schemeClr>
                        </a:solidFill>
                        <a:latin typeface="Times New Roman" pitchFamily="18" charset="0"/>
                        <a:cs typeface="Times New Roman" pitchFamily="18" charset="0"/>
                      </a:endParaRPr>
                    </a:p>
                  </a:txBody>
                  <a:tcPr/>
                </a:tc>
                <a:tc>
                  <a:txBody>
                    <a:bodyPr/>
                    <a:lstStyle/>
                    <a:p>
                      <a:pPr algn="ctr"/>
                      <a:r>
                        <a:rPr lang="en-US" sz="1800" dirty="0">
                          <a:latin typeface="Times New Roman" pitchFamily="18" charset="0"/>
                          <a:cs typeface="Times New Roman" pitchFamily="18" charset="0"/>
                        </a:rPr>
                        <a:t>Student ID</a:t>
                      </a:r>
                      <a:endParaRPr lang="en-US" sz="1800" dirty="0">
                        <a:solidFill>
                          <a:schemeClr val="tx1">
                            <a:lumMod val="50000"/>
                          </a:schemeClr>
                        </a:solidFill>
                        <a:latin typeface="Times New Roman" pitchFamily="18" charset="0"/>
                        <a:cs typeface="Times New Roman" pitchFamily="18" charset="0"/>
                      </a:endParaRPr>
                    </a:p>
                  </a:txBody>
                  <a:tcPr/>
                </a:tc>
                <a:extLst>
                  <a:ext uri="{0D108BD9-81ED-4DB2-BD59-A6C34878D82A}">
                    <a16:rowId xmlns:a16="http://schemas.microsoft.com/office/drawing/2014/main" xmlns="" val="10000"/>
                  </a:ext>
                </a:extLst>
              </a:tr>
              <a:tr h="370840">
                <a:tc>
                  <a:txBody>
                    <a:bodyPr/>
                    <a:lstStyle/>
                    <a:p>
                      <a:pPr algn="ctr"/>
                      <a:r>
                        <a:rPr lang="en-US" sz="1800" dirty="0">
                          <a:latin typeface="Times New Roman" pitchFamily="18" charset="0"/>
                          <a:cs typeface="Times New Roman" pitchFamily="18" charset="0"/>
                        </a:rPr>
                        <a:t>1</a:t>
                      </a:r>
                      <a:endParaRPr lang="en-US" sz="1800" dirty="0">
                        <a:solidFill>
                          <a:schemeClr val="tx1">
                            <a:lumMod val="50000"/>
                          </a:schemeClr>
                        </a:solidFill>
                        <a:latin typeface="Times New Roman" pitchFamily="18" charset="0"/>
                        <a:cs typeface="Times New Roman" pitchFamily="18" charset="0"/>
                      </a:endParaRPr>
                    </a:p>
                  </a:txBody>
                  <a:tcPr/>
                </a:tc>
                <a:tc>
                  <a:txBody>
                    <a:bodyPr/>
                    <a:lstStyle/>
                    <a:p>
                      <a:pPr algn="ctr"/>
                      <a:r>
                        <a:rPr lang="en-US" sz="1800" b="0" dirty="0">
                          <a:latin typeface="Times New Roman" pitchFamily="18" charset="0"/>
                          <a:cs typeface="Times New Roman" pitchFamily="18" charset="0"/>
                        </a:rPr>
                        <a:t>Mit Borda</a:t>
                      </a:r>
                      <a:endParaRPr lang="en-US" sz="1800" b="0" dirty="0">
                        <a:solidFill>
                          <a:schemeClr val="tx1">
                            <a:lumMod val="50000"/>
                          </a:schemeClr>
                        </a:solidFill>
                        <a:latin typeface="Times New Roman" pitchFamily="18" charset="0"/>
                        <a:cs typeface="Times New Roman" pitchFamily="18" charset="0"/>
                      </a:endParaRPr>
                    </a:p>
                  </a:txBody>
                  <a:tcPr/>
                </a:tc>
                <a:tc>
                  <a:txBody>
                    <a:bodyPr/>
                    <a:lstStyle/>
                    <a:p>
                      <a:pPr algn="ctr"/>
                      <a:r>
                        <a:rPr lang="en-US" sz="1800" b="0" dirty="0">
                          <a:latin typeface="Times New Roman" pitchFamily="18" charset="0"/>
                          <a:cs typeface="Times New Roman" pitchFamily="18" charset="0"/>
                        </a:rPr>
                        <a:t>202319008</a:t>
                      </a:r>
                      <a:endParaRPr lang="en-US" sz="1800" b="0" dirty="0">
                        <a:solidFill>
                          <a:schemeClr val="tx1">
                            <a:lumMod val="50000"/>
                          </a:schemeClr>
                        </a:solidFill>
                        <a:latin typeface="Times New Roman" pitchFamily="18" charset="0"/>
                        <a:cs typeface="Times New Roman" pitchFamily="18" charset="0"/>
                      </a:endParaRPr>
                    </a:p>
                  </a:txBody>
                  <a:tcPr/>
                </a:tc>
                <a:extLst>
                  <a:ext uri="{0D108BD9-81ED-4DB2-BD59-A6C34878D82A}">
                    <a16:rowId xmlns:a16="http://schemas.microsoft.com/office/drawing/2014/main" xmlns="" val="10001"/>
                  </a:ext>
                </a:extLst>
              </a:tr>
              <a:tr h="370840">
                <a:tc>
                  <a:txBody>
                    <a:bodyPr/>
                    <a:lstStyle/>
                    <a:p>
                      <a:pPr algn="ctr"/>
                      <a:r>
                        <a:rPr lang="en-US" sz="1800" dirty="0">
                          <a:latin typeface="Times New Roman" pitchFamily="18" charset="0"/>
                          <a:cs typeface="Times New Roman" pitchFamily="18" charset="0"/>
                        </a:rPr>
                        <a:t>2</a:t>
                      </a:r>
                      <a:endParaRPr lang="en-US" sz="1800" dirty="0">
                        <a:solidFill>
                          <a:schemeClr val="tx1">
                            <a:lumMod val="50000"/>
                          </a:schemeClr>
                        </a:solidFill>
                        <a:latin typeface="Times New Roman" pitchFamily="18" charset="0"/>
                        <a:cs typeface="Times New Roman" pitchFamily="18" charset="0"/>
                      </a:endParaRPr>
                    </a:p>
                  </a:txBody>
                  <a:tcPr/>
                </a:tc>
                <a:tc>
                  <a:txBody>
                    <a:bodyPr/>
                    <a:lstStyle/>
                    <a:p>
                      <a:pPr algn="ctr"/>
                      <a:r>
                        <a:rPr lang="en-US" sz="1800" b="0" dirty="0">
                          <a:latin typeface="Times New Roman" pitchFamily="18" charset="0"/>
                          <a:cs typeface="Times New Roman" pitchFamily="18" charset="0"/>
                        </a:rPr>
                        <a:t>Kaushal</a:t>
                      </a:r>
                      <a:r>
                        <a:rPr lang="en-US" sz="1800" b="0" baseline="0" dirty="0">
                          <a:latin typeface="Times New Roman" pitchFamily="18" charset="0"/>
                          <a:cs typeface="Times New Roman" pitchFamily="18" charset="0"/>
                        </a:rPr>
                        <a:t> Kathiriya</a:t>
                      </a:r>
                      <a:endParaRPr lang="en-US" sz="1800" b="0" dirty="0">
                        <a:solidFill>
                          <a:schemeClr val="tx1">
                            <a:lumMod val="50000"/>
                          </a:schemeClr>
                        </a:solidFill>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b="0" dirty="0">
                          <a:latin typeface="Times New Roman" pitchFamily="18" charset="0"/>
                          <a:cs typeface="Times New Roman" pitchFamily="18" charset="0"/>
                        </a:rPr>
                        <a:t>202319013</a:t>
                      </a:r>
                      <a:endParaRPr lang="en-US" sz="1800" b="0" dirty="0">
                        <a:solidFill>
                          <a:schemeClr val="tx1">
                            <a:lumMod val="50000"/>
                          </a:schemeClr>
                        </a:solidFill>
                        <a:latin typeface="Times New Roman" pitchFamily="18" charset="0"/>
                        <a:cs typeface="Times New Roman" pitchFamily="18" charset="0"/>
                      </a:endParaRPr>
                    </a:p>
                  </a:txBody>
                  <a:tcPr/>
                </a:tc>
                <a:extLst>
                  <a:ext uri="{0D108BD9-81ED-4DB2-BD59-A6C34878D82A}">
                    <a16:rowId xmlns:a16="http://schemas.microsoft.com/office/drawing/2014/main" xmlns="" val="10002"/>
                  </a:ext>
                </a:extLst>
              </a:tr>
              <a:tr h="370840">
                <a:tc>
                  <a:txBody>
                    <a:bodyPr/>
                    <a:lstStyle/>
                    <a:p>
                      <a:pPr algn="ctr"/>
                      <a:r>
                        <a:rPr lang="en-US" sz="1800" dirty="0">
                          <a:latin typeface="Times New Roman" pitchFamily="18" charset="0"/>
                          <a:cs typeface="Times New Roman" pitchFamily="18" charset="0"/>
                        </a:rPr>
                        <a:t>3</a:t>
                      </a:r>
                      <a:endParaRPr lang="en-US" sz="1800" dirty="0">
                        <a:solidFill>
                          <a:schemeClr val="tx1">
                            <a:lumMod val="50000"/>
                          </a:schemeClr>
                        </a:solidFill>
                        <a:latin typeface="Times New Roman" pitchFamily="18" charset="0"/>
                        <a:cs typeface="Times New Roman" pitchFamily="18" charset="0"/>
                      </a:endParaRPr>
                    </a:p>
                  </a:txBody>
                  <a:tcPr/>
                </a:tc>
                <a:tc>
                  <a:txBody>
                    <a:bodyPr/>
                    <a:lstStyle/>
                    <a:p>
                      <a:pPr algn="ctr"/>
                      <a:r>
                        <a:rPr lang="en-US" sz="1800" b="0" dirty="0">
                          <a:latin typeface="Times New Roman" pitchFamily="18" charset="0"/>
                          <a:cs typeface="Times New Roman" pitchFamily="18" charset="0"/>
                        </a:rPr>
                        <a:t>Nidhi Gusai</a:t>
                      </a:r>
                      <a:endParaRPr lang="en-US" sz="1800" b="0" dirty="0">
                        <a:solidFill>
                          <a:schemeClr val="tx1">
                            <a:lumMod val="50000"/>
                          </a:schemeClr>
                        </a:solidFill>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b="0" dirty="0">
                          <a:latin typeface="Times New Roman" pitchFamily="18" charset="0"/>
                          <a:cs typeface="Times New Roman" pitchFamily="18" charset="0"/>
                        </a:rPr>
                        <a:t>202319015</a:t>
                      </a:r>
                      <a:endParaRPr lang="en-US" sz="1800" b="0" dirty="0">
                        <a:solidFill>
                          <a:schemeClr val="tx1">
                            <a:lumMod val="50000"/>
                          </a:schemeClr>
                        </a:solidFill>
                        <a:latin typeface="Times New Roman" pitchFamily="18" charset="0"/>
                        <a:cs typeface="Times New Roman" pitchFamily="18" charset="0"/>
                      </a:endParaRPr>
                    </a:p>
                  </a:txBody>
                  <a:tcPr/>
                </a:tc>
                <a:extLst>
                  <a:ext uri="{0D108BD9-81ED-4DB2-BD59-A6C34878D82A}">
                    <a16:rowId xmlns:a16="http://schemas.microsoft.com/office/drawing/2014/main" xmlns="" val="10003"/>
                  </a:ext>
                </a:extLst>
              </a:tr>
              <a:tr h="370840">
                <a:tc>
                  <a:txBody>
                    <a:bodyPr/>
                    <a:lstStyle/>
                    <a:p>
                      <a:pPr algn="ctr"/>
                      <a:r>
                        <a:rPr lang="en-US" sz="1800" dirty="0">
                          <a:latin typeface="Times New Roman" pitchFamily="18" charset="0"/>
                          <a:cs typeface="Times New Roman" pitchFamily="18" charset="0"/>
                        </a:rPr>
                        <a:t>4</a:t>
                      </a:r>
                      <a:endParaRPr lang="en-US" sz="1800" dirty="0">
                        <a:solidFill>
                          <a:schemeClr val="tx1">
                            <a:lumMod val="50000"/>
                          </a:schemeClr>
                        </a:solidFill>
                        <a:latin typeface="Times New Roman" pitchFamily="18" charset="0"/>
                        <a:cs typeface="Times New Roman" pitchFamily="18" charset="0"/>
                      </a:endParaRPr>
                    </a:p>
                  </a:txBody>
                  <a:tcPr/>
                </a:tc>
                <a:tc>
                  <a:txBody>
                    <a:bodyPr/>
                    <a:lstStyle/>
                    <a:p>
                      <a:pPr algn="ctr"/>
                      <a:r>
                        <a:rPr lang="en-US" sz="1800" b="0" dirty="0">
                          <a:latin typeface="Times New Roman" pitchFamily="18" charset="0"/>
                          <a:cs typeface="Times New Roman" pitchFamily="18" charset="0"/>
                        </a:rPr>
                        <a:t>Drashti Nayakpara</a:t>
                      </a:r>
                      <a:endParaRPr lang="en-US" sz="1800" b="0" dirty="0">
                        <a:solidFill>
                          <a:schemeClr val="tx1">
                            <a:lumMod val="50000"/>
                          </a:schemeClr>
                        </a:solidFill>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b="0" dirty="0">
                          <a:latin typeface="Times New Roman" pitchFamily="18" charset="0"/>
                          <a:cs typeface="Times New Roman" pitchFamily="18" charset="0"/>
                        </a:rPr>
                        <a:t>202319019</a:t>
                      </a:r>
                      <a:endParaRPr lang="en-US" sz="1800" b="0" dirty="0">
                        <a:solidFill>
                          <a:schemeClr val="tx1">
                            <a:lumMod val="50000"/>
                          </a:schemeClr>
                        </a:solidFill>
                        <a:latin typeface="Times New Roman" pitchFamily="18" charset="0"/>
                        <a:cs typeface="Times New Roman" pitchFamily="18" charset="0"/>
                      </a:endParaRPr>
                    </a:p>
                  </a:txBody>
                  <a:tcPr/>
                </a:tc>
                <a:extLst>
                  <a:ext uri="{0D108BD9-81ED-4DB2-BD59-A6C34878D82A}">
                    <a16:rowId xmlns:a16="http://schemas.microsoft.com/office/drawing/2014/main" xmlns="" val="10004"/>
                  </a:ext>
                </a:extLst>
              </a:tr>
              <a:tr h="370840">
                <a:tc>
                  <a:txBody>
                    <a:bodyPr/>
                    <a:lstStyle/>
                    <a:p>
                      <a:pPr algn="ctr"/>
                      <a:r>
                        <a:rPr lang="en-US" sz="1800" dirty="0">
                          <a:latin typeface="Times New Roman" pitchFamily="18" charset="0"/>
                          <a:cs typeface="Times New Roman" pitchFamily="18" charset="0"/>
                        </a:rPr>
                        <a:t>5</a:t>
                      </a:r>
                      <a:endParaRPr lang="en-US" sz="1800" dirty="0">
                        <a:solidFill>
                          <a:schemeClr val="tx1">
                            <a:lumMod val="50000"/>
                          </a:schemeClr>
                        </a:solidFill>
                        <a:latin typeface="Times New Roman" pitchFamily="18" charset="0"/>
                        <a:cs typeface="Times New Roman" pitchFamily="18" charset="0"/>
                      </a:endParaRPr>
                    </a:p>
                  </a:txBody>
                  <a:tcPr/>
                </a:tc>
                <a:tc>
                  <a:txBody>
                    <a:bodyPr/>
                    <a:lstStyle/>
                    <a:p>
                      <a:pPr algn="ctr"/>
                      <a:r>
                        <a:rPr lang="en-US" sz="1800" b="0" dirty="0">
                          <a:latin typeface="Times New Roman" pitchFamily="18" charset="0"/>
                          <a:cs typeface="Times New Roman" pitchFamily="18" charset="0"/>
                        </a:rPr>
                        <a:t>Divya </a:t>
                      </a:r>
                      <a:r>
                        <a:rPr lang="en-US" sz="1800" b="0" dirty="0" smtClean="0">
                          <a:latin typeface="Times New Roman" pitchFamily="18" charset="0"/>
                          <a:cs typeface="Times New Roman" pitchFamily="18" charset="0"/>
                        </a:rPr>
                        <a:t>Prajapati</a:t>
                      </a:r>
                      <a:endParaRPr lang="en-US" sz="1800" b="0" dirty="0">
                        <a:solidFill>
                          <a:schemeClr val="tx1">
                            <a:lumMod val="50000"/>
                          </a:schemeClr>
                        </a:solidFill>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b="0" dirty="0">
                          <a:latin typeface="Times New Roman" pitchFamily="18" charset="0"/>
                          <a:cs typeface="Times New Roman" pitchFamily="18" charset="0"/>
                        </a:rPr>
                        <a:t>202319024</a:t>
                      </a:r>
                      <a:endParaRPr lang="en-US" sz="1800" b="0" dirty="0">
                        <a:solidFill>
                          <a:schemeClr val="tx1">
                            <a:lumMod val="50000"/>
                          </a:schemeClr>
                        </a:solidFill>
                        <a:latin typeface="Times New Roman" pitchFamily="18" charset="0"/>
                        <a:cs typeface="Times New Roman" pitchFamily="18" charset="0"/>
                      </a:endParaRPr>
                    </a:p>
                  </a:txBody>
                  <a:tcPr/>
                </a:tc>
                <a:extLst>
                  <a:ext uri="{0D108BD9-81ED-4DB2-BD59-A6C34878D82A}">
                    <a16:rowId xmlns:a16="http://schemas.microsoft.com/office/drawing/2014/main" xmlns="" val="10005"/>
                  </a:ext>
                </a:extLst>
              </a:tr>
            </a:tbl>
          </a:graphicData>
        </a:graphic>
      </p:graphicFrame>
      <p:sp>
        <p:nvSpPr>
          <p:cNvPr id="31" name="TextBox 30"/>
          <p:cNvSpPr txBox="1"/>
          <p:nvPr/>
        </p:nvSpPr>
        <p:spPr>
          <a:xfrm>
            <a:off x="457200" y="1352550"/>
            <a:ext cx="2286000" cy="400110"/>
          </a:xfrm>
          <a:prstGeom prst="rect">
            <a:avLst/>
          </a:prstGeom>
          <a:noFill/>
        </p:spPr>
        <p:txBody>
          <a:bodyPr wrap="square" rtlCol="0">
            <a:spAutoFit/>
          </a:bodyPr>
          <a:lstStyle/>
          <a:p>
            <a:r>
              <a:rPr lang="en-US" sz="2000" b="1" dirty="0">
                <a:solidFill>
                  <a:srgbClr val="0070C0"/>
                </a:solidFill>
                <a:latin typeface="Times New Roman" pitchFamily="18" charset="0"/>
                <a:cs typeface="Times New Roman" pitchFamily="18" charset="0"/>
              </a:rPr>
              <a:t>Group ID: 3</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3"/>
          <p:cNvSpPr txBox="1">
            <a:spLocks/>
          </p:cNvSpPr>
          <p:nvPr/>
        </p:nvSpPr>
        <p:spPr>
          <a:xfrm>
            <a:off x="381000" y="209550"/>
            <a:ext cx="8394700" cy="609600"/>
          </a:xfrm>
          <a:prstGeom prst="rect">
            <a:avLst/>
          </a:prstGeom>
        </p:spPr>
        <p:style>
          <a:lnRef idx="2">
            <a:schemeClr val="accent2"/>
          </a:lnRef>
          <a:fillRef idx="1">
            <a:schemeClr val="lt1"/>
          </a:fillRef>
          <a:effectRef idx="0">
            <a:schemeClr val="accent2"/>
          </a:effectRef>
          <a:fontRef idx="minor">
            <a:schemeClr val="dk1"/>
          </a:fontRef>
        </p:style>
        <p:txBody>
          <a:bodyPr/>
          <a:lstStyle/>
          <a:p>
            <a:pPr marL="0" marR="0" lvl="0" indent="0"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600" b="0" i="0" u="none" strike="noStrike" kern="0" cap="none" spc="0" normalizeH="0" noProof="0" dirty="0">
                <a:ln>
                  <a:noFill/>
                </a:ln>
                <a:solidFill>
                  <a:srgbClr val="0070C0"/>
                </a:solidFill>
                <a:effectLst/>
                <a:uLnTx/>
                <a:uFillTx/>
                <a:latin typeface="Times New Roman" pitchFamily="18" charset="0"/>
                <a:ea typeface="+mn-ea"/>
                <a:cs typeface="Times New Roman" pitchFamily="18" charset="0"/>
                <a:sym typeface="Arial"/>
              </a:rPr>
              <a:t>Final Soil Erosion Calculation &amp;Conclusion </a:t>
            </a:r>
            <a:endParaRPr kumimoji="0" lang="en-US" sz="3600" b="0" i="0" u="none" strike="noStrike" kern="0" cap="none" spc="0" normalizeH="0" baseline="0" noProof="0" dirty="0">
              <a:ln>
                <a:noFill/>
              </a:ln>
              <a:solidFill>
                <a:srgbClr val="0070C0"/>
              </a:solidFill>
              <a:effectLst/>
              <a:uLnTx/>
              <a:uFillTx/>
              <a:latin typeface="Times New Roman" pitchFamily="18" charset="0"/>
              <a:ea typeface="+mn-ea"/>
              <a:cs typeface="Times New Roman" pitchFamily="18" charset="0"/>
              <a:sym typeface="Arial"/>
            </a:endParaRPr>
          </a:p>
        </p:txBody>
      </p:sp>
      <p:sp>
        <p:nvSpPr>
          <p:cNvPr id="3" name="TextBox 2"/>
          <p:cNvSpPr txBox="1"/>
          <p:nvPr/>
        </p:nvSpPr>
        <p:spPr>
          <a:xfrm>
            <a:off x="304800" y="1167603"/>
            <a:ext cx="8382000" cy="3342582"/>
          </a:xfrm>
          <a:prstGeom prst="rect">
            <a:avLst/>
          </a:prstGeom>
          <a:noFill/>
        </p:spPr>
        <p:txBody>
          <a:bodyPr wrap="square" rtlCol="0">
            <a:spAutoFit/>
          </a:bodyPr>
          <a:lstStyle/>
          <a:p>
            <a:pPr>
              <a:lnSpc>
                <a:spcPct val="107000"/>
              </a:lnSpc>
              <a:spcAft>
                <a:spcPts val="800"/>
              </a:spcAft>
              <a:tabLst>
                <a:tab pos="609600" algn="l"/>
              </a:tabLst>
            </a:pPr>
            <a:r>
              <a:rPr lang="en-US" sz="1600" b="1" dirty="0">
                <a:latin typeface="Times New Roman"/>
                <a:ea typeface="Calibri"/>
                <a:cs typeface="Times New Roman"/>
              </a:rPr>
              <a:t>Step  6:</a:t>
            </a:r>
            <a:r>
              <a:rPr lang="en-US" sz="1600" dirty="0">
                <a:latin typeface="Times New Roman"/>
                <a:ea typeface="Calibri"/>
                <a:cs typeface="Times New Roman"/>
              </a:rPr>
              <a:t> All the raster images have different </a:t>
            </a:r>
            <a:r>
              <a:rPr lang="en-US" sz="1600" dirty="0" smtClean="0">
                <a:latin typeface="Times New Roman"/>
                <a:ea typeface="Calibri"/>
                <a:cs typeface="Times New Roman"/>
              </a:rPr>
              <a:t>minimum and maximum value therefore </a:t>
            </a:r>
            <a:r>
              <a:rPr lang="en-US" sz="1600" dirty="0">
                <a:latin typeface="Times New Roman"/>
                <a:ea typeface="Calibri"/>
                <a:cs typeface="Times New Roman"/>
              </a:rPr>
              <a:t>we </a:t>
            </a:r>
            <a:r>
              <a:rPr lang="en-US" sz="1600" dirty="0" smtClean="0">
                <a:latin typeface="Times New Roman"/>
                <a:ea typeface="Calibri"/>
                <a:cs typeface="Times New Roman"/>
              </a:rPr>
              <a:t>have to normalize it before </a:t>
            </a:r>
            <a:r>
              <a:rPr lang="en-US" sz="1600" dirty="0">
                <a:latin typeface="Times New Roman"/>
                <a:ea typeface="Calibri"/>
                <a:cs typeface="Times New Roman"/>
              </a:rPr>
              <a:t>FINAL RUSLE multiplication.</a:t>
            </a:r>
            <a:endParaRPr lang="en-US" sz="1600" dirty="0">
              <a:latin typeface="Calibri"/>
              <a:ea typeface="Calibri"/>
              <a:cs typeface="Times New Roman"/>
            </a:endParaRPr>
          </a:p>
          <a:p>
            <a:pPr>
              <a:lnSpc>
                <a:spcPct val="107000"/>
              </a:lnSpc>
              <a:spcAft>
                <a:spcPts val="800"/>
              </a:spcAft>
              <a:tabLst>
                <a:tab pos="609600" algn="l"/>
              </a:tabLst>
            </a:pPr>
            <a:r>
              <a:rPr lang="en-US" sz="1600" b="1" dirty="0">
                <a:latin typeface="Times New Roman"/>
                <a:ea typeface="Calibri"/>
                <a:cs typeface="Times New Roman"/>
              </a:rPr>
              <a:t>Step 7:</a:t>
            </a:r>
            <a:r>
              <a:rPr lang="en-US" sz="1600" dirty="0">
                <a:latin typeface="Times New Roman"/>
                <a:ea typeface="Calibri"/>
                <a:cs typeface="Times New Roman"/>
              </a:rPr>
              <a:t> Then calculate RUSLE by multiply R_FACTOR_RES.tif, K_FACTOR_RES.tif, LS_FACTOR_RES.tif, C_FACTOR_RES.tif, P_FACTOR_RES.tif in python.</a:t>
            </a:r>
          </a:p>
          <a:p>
            <a:pPr>
              <a:lnSpc>
                <a:spcPct val="107000"/>
              </a:lnSpc>
              <a:spcAft>
                <a:spcPts val="800"/>
              </a:spcAft>
              <a:tabLst>
                <a:tab pos="609600" algn="l"/>
              </a:tabLst>
            </a:pPr>
            <a:r>
              <a:rPr lang="en-US" sz="1600" b="1" dirty="0">
                <a:latin typeface="Times New Roman"/>
                <a:ea typeface="Calibri"/>
                <a:cs typeface="Times New Roman"/>
              </a:rPr>
              <a:t>Step </a:t>
            </a:r>
            <a:r>
              <a:rPr lang="en-US" sz="1600" b="1" dirty="0" smtClean="0">
                <a:latin typeface="Times New Roman"/>
                <a:ea typeface="Calibri"/>
                <a:cs typeface="Times New Roman"/>
              </a:rPr>
              <a:t>8:</a:t>
            </a:r>
            <a:r>
              <a:rPr lang="en-US" sz="1600" dirty="0" smtClean="0">
                <a:latin typeface="Times New Roman"/>
                <a:ea typeface="Calibri"/>
                <a:cs typeface="Times New Roman"/>
              </a:rPr>
              <a:t>Generate final calculated RUSLE tiff file</a:t>
            </a:r>
            <a:r>
              <a:rPr lang="en-US" sz="1600" dirty="0" smtClean="0">
                <a:latin typeface="Times New Roman"/>
                <a:ea typeface="Calibri"/>
              </a:rPr>
              <a:t>.</a:t>
            </a:r>
            <a:endParaRPr lang="en-US" sz="1600" dirty="0">
              <a:latin typeface="Times New Roman"/>
              <a:ea typeface="Calibri"/>
            </a:endParaRPr>
          </a:p>
          <a:p>
            <a:pPr>
              <a:lnSpc>
                <a:spcPct val="107000"/>
              </a:lnSpc>
              <a:spcAft>
                <a:spcPts val="800"/>
              </a:spcAft>
            </a:pPr>
            <a:r>
              <a:rPr lang="en-US" sz="1600" b="1" dirty="0">
                <a:latin typeface="Times New Roman"/>
                <a:ea typeface="Calibri"/>
                <a:cs typeface="Times New Roman"/>
              </a:rPr>
              <a:t>Step 9: </a:t>
            </a:r>
            <a:r>
              <a:rPr lang="en-US" sz="1600" dirty="0" smtClean="0">
                <a:latin typeface="Times New Roman"/>
                <a:ea typeface="Calibri"/>
                <a:cs typeface="Times New Roman"/>
              </a:rPr>
              <a:t>final image is plotted  by using matplotlib and rasterio library for better visualization. </a:t>
            </a:r>
            <a:endParaRPr lang="en-US" sz="1600" dirty="0">
              <a:latin typeface="Times New Roman"/>
              <a:ea typeface="Calibri"/>
              <a:cs typeface="Times New Roman"/>
            </a:endParaRPr>
          </a:p>
          <a:p>
            <a:pPr>
              <a:lnSpc>
                <a:spcPct val="107000"/>
              </a:lnSpc>
              <a:spcAft>
                <a:spcPts val="800"/>
              </a:spcAft>
            </a:pPr>
            <a:r>
              <a:rPr lang="en-US" sz="1600" b="1" dirty="0">
                <a:latin typeface="Times New Roman"/>
                <a:ea typeface="Calibri"/>
                <a:cs typeface="Times New Roman"/>
              </a:rPr>
              <a:t>Step 10: </a:t>
            </a:r>
            <a:r>
              <a:rPr lang="en-IN" sz="1600" dirty="0">
                <a:latin typeface="Times New Roman"/>
                <a:ea typeface="Calibri"/>
              </a:rPr>
              <a:t>Taluka wise mean calculation of soil </a:t>
            </a:r>
            <a:r>
              <a:rPr lang="en-IN" sz="1600" dirty="0" smtClean="0">
                <a:latin typeface="Times New Roman"/>
                <a:ea typeface="Calibri"/>
              </a:rPr>
              <a:t>erosion by ArcGIS</a:t>
            </a:r>
            <a:r>
              <a:rPr lang="en-US" sz="1600" dirty="0" smtClean="0">
                <a:latin typeface="Times New Roman"/>
                <a:ea typeface="Calibri"/>
                <a:cs typeface="Times New Roman"/>
              </a:rPr>
              <a:t>.</a:t>
            </a:r>
            <a:endParaRPr lang="en-US" sz="1600" dirty="0">
              <a:latin typeface="Times New Roman"/>
              <a:ea typeface="Calibri"/>
              <a:cs typeface="Times New Roman"/>
            </a:endParaRPr>
          </a:p>
          <a:p>
            <a:pPr>
              <a:lnSpc>
                <a:spcPct val="107000"/>
              </a:lnSpc>
              <a:spcAft>
                <a:spcPts val="800"/>
              </a:spcAft>
            </a:pPr>
            <a:r>
              <a:rPr lang="en-US" sz="1600" b="1" dirty="0">
                <a:latin typeface="Times New Roman"/>
                <a:ea typeface="Calibri"/>
                <a:cs typeface="Times New Roman"/>
              </a:rPr>
              <a:t>Step 11: </a:t>
            </a:r>
            <a:r>
              <a:rPr lang="en-US" sz="1600" dirty="0">
                <a:latin typeface="Times New Roman"/>
                <a:ea typeface="Calibri"/>
                <a:cs typeface="Times New Roman"/>
              </a:rPr>
              <a:t>Creating </a:t>
            </a:r>
            <a:r>
              <a:rPr lang="en-IN" sz="1600" dirty="0">
                <a:latin typeface="Times New Roman" pitchFamily="18" charset="0"/>
                <a:cs typeface="Times New Roman" pitchFamily="18" charset="0"/>
              </a:rPr>
              <a:t>Graph of Mean Values of Sub di</a:t>
            </a:r>
            <a:r>
              <a:rPr lang="en-IN" sz="1600" b="1" dirty="0">
                <a:latin typeface="Times New Roman" pitchFamily="18" charset="0"/>
                <a:cs typeface="Times New Roman" pitchFamily="18" charset="0"/>
              </a:rPr>
              <a:t>s</a:t>
            </a:r>
            <a:r>
              <a:rPr lang="en-IN" sz="1600" dirty="0">
                <a:latin typeface="Times New Roman" pitchFamily="18" charset="0"/>
                <a:cs typeface="Times New Roman" pitchFamily="18" charset="0"/>
              </a:rPr>
              <a:t>tricts by python.</a:t>
            </a:r>
          </a:p>
          <a:p>
            <a:pPr>
              <a:lnSpc>
                <a:spcPct val="107000"/>
              </a:lnSpc>
              <a:spcAft>
                <a:spcPts val="800"/>
              </a:spcAft>
            </a:pPr>
            <a:r>
              <a:rPr lang="en-IN" sz="1600" b="1" dirty="0">
                <a:latin typeface="Times New Roman" pitchFamily="18" charset="0"/>
                <a:cs typeface="Times New Roman" pitchFamily="18" charset="0"/>
              </a:rPr>
              <a:t>Conclusion:</a:t>
            </a:r>
            <a:r>
              <a:rPr lang="en-IN" sz="1600" dirty="0">
                <a:latin typeface="Times New Roman" pitchFamily="18" charset="0"/>
                <a:cs typeface="Times New Roman" pitchFamily="18" charset="0"/>
              </a:rPr>
              <a:t> </a:t>
            </a:r>
            <a:r>
              <a:rPr lang="en-IN" sz="1600" dirty="0">
                <a:latin typeface="Times New Roman"/>
                <a:ea typeface="Calibri"/>
                <a:cs typeface="Times New Roman"/>
              </a:rPr>
              <a:t>Highest soil erosion is noticed in kheda and vaso while Galteshwar have lowest value of soil erosion.</a:t>
            </a:r>
            <a:endParaRPr lang="en-US" sz="1200" dirty="0">
              <a:latin typeface="Calibri"/>
              <a:ea typeface="Calibri"/>
              <a:cs typeface="Times New Roman"/>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3"/>
          <p:cNvSpPr txBox="1">
            <a:spLocks/>
          </p:cNvSpPr>
          <p:nvPr/>
        </p:nvSpPr>
        <p:spPr>
          <a:xfrm>
            <a:off x="381000" y="209550"/>
            <a:ext cx="8394700" cy="609600"/>
          </a:xfrm>
          <a:prstGeom prst="rect">
            <a:avLst/>
          </a:prstGeom>
        </p:spPr>
        <p:style>
          <a:lnRef idx="2">
            <a:schemeClr val="accent2"/>
          </a:lnRef>
          <a:fillRef idx="1">
            <a:schemeClr val="lt1"/>
          </a:fillRef>
          <a:effectRef idx="0">
            <a:schemeClr val="accent2"/>
          </a:effectRef>
          <a:fontRef idx="minor">
            <a:schemeClr val="dk1"/>
          </a:fontRef>
        </p:style>
        <p: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3600" dirty="0">
                <a:solidFill>
                  <a:srgbClr val="0070C0"/>
                </a:solidFill>
                <a:latin typeface="Times New Roman" pitchFamily="18" charset="0"/>
                <a:cs typeface="Times New Roman" pitchFamily="18" charset="0"/>
              </a:rPr>
              <a:t>Final RUSLE </a:t>
            </a:r>
            <a:endParaRPr kumimoji="0" lang="en-US" sz="3600" i="0" u="none" strike="noStrike" kern="0" cap="none" spc="0" normalizeH="0" baseline="0" noProof="0" dirty="0">
              <a:ln>
                <a:noFill/>
              </a:ln>
              <a:solidFill>
                <a:srgbClr val="0070C0"/>
              </a:solidFill>
              <a:effectLst/>
              <a:uLnTx/>
              <a:uFillTx/>
              <a:latin typeface="Times New Roman" pitchFamily="18" charset="0"/>
              <a:ea typeface="+mn-ea"/>
              <a:cs typeface="Times New Roman" pitchFamily="18" charset="0"/>
              <a:sym typeface="Arial"/>
            </a:endParaRPr>
          </a:p>
        </p:txBody>
      </p:sp>
      <p:pic>
        <p:nvPicPr>
          <p:cNvPr id="5" name="Picture 4"/>
          <p:cNvPicPr/>
          <p:nvPr/>
        </p:nvPicPr>
        <p:blipFill>
          <a:blip r:embed="rId2" cstate="print"/>
          <a:srcRect t="1467"/>
          <a:stretch>
            <a:fillRect/>
          </a:stretch>
        </p:blipFill>
        <p:spPr bwMode="auto">
          <a:xfrm>
            <a:off x="1828800" y="1047750"/>
            <a:ext cx="5731510" cy="38385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3"/>
          <p:cNvSpPr txBox="1">
            <a:spLocks/>
          </p:cNvSpPr>
          <p:nvPr/>
        </p:nvSpPr>
        <p:spPr>
          <a:xfrm>
            <a:off x="381000" y="209550"/>
            <a:ext cx="8394700" cy="609600"/>
          </a:xfrm>
          <a:prstGeom prst="rect">
            <a:avLst/>
          </a:prstGeom>
        </p:spPr>
        <p:style>
          <a:lnRef idx="2">
            <a:schemeClr val="accent2"/>
          </a:lnRef>
          <a:fillRef idx="1">
            <a:schemeClr val="lt1"/>
          </a:fillRef>
          <a:effectRef idx="0">
            <a:schemeClr val="accent2"/>
          </a:effectRef>
          <a:fontRef idx="minor">
            <a:schemeClr val="dk1"/>
          </a:fontRef>
        </p:style>
        <p:txBody>
          <a:bodyPr/>
          <a:lstStyle/>
          <a:p>
            <a:pPr algn="ctr"/>
            <a:r>
              <a:rPr lang="en-US" sz="3600" dirty="0">
                <a:solidFill>
                  <a:srgbClr val="0070C0"/>
                </a:solidFill>
                <a:latin typeface="Times New Roman"/>
                <a:ea typeface="Calibri"/>
              </a:rPr>
              <a:t>Visualize Final Image Using Python</a:t>
            </a:r>
            <a:endParaRPr kumimoji="0" lang="en-US" sz="3600" i="0" u="none" strike="noStrike" kern="0" cap="none" spc="0" normalizeH="0" baseline="0" noProof="0" dirty="0">
              <a:ln>
                <a:noFill/>
              </a:ln>
              <a:solidFill>
                <a:srgbClr val="0070C0"/>
              </a:solidFill>
              <a:effectLst/>
              <a:uLnTx/>
              <a:uFillTx/>
              <a:latin typeface="Times New Roman" pitchFamily="18" charset="0"/>
              <a:ea typeface="+mn-ea"/>
              <a:cs typeface="Times New Roman" pitchFamily="18" charset="0"/>
              <a:sym typeface="Arial"/>
            </a:endParaRPr>
          </a:p>
        </p:txBody>
      </p:sp>
      <p:pic>
        <p:nvPicPr>
          <p:cNvPr id="4" name="Picture 3"/>
          <p:cNvPicPr/>
          <p:nvPr/>
        </p:nvPicPr>
        <p:blipFill>
          <a:blip r:embed="rId2" cstate="print"/>
          <a:srcRect l="831"/>
          <a:stretch>
            <a:fillRect/>
          </a:stretch>
        </p:blipFill>
        <p:spPr bwMode="auto">
          <a:xfrm>
            <a:off x="1179576" y="971550"/>
            <a:ext cx="6784848" cy="39319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4FCCA86A-C522-45BD-B345-65D4933227A4}"/>
              </a:ext>
            </a:extLst>
          </p:cNvPr>
          <p:cNvPicPr/>
          <p:nvPr/>
        </p:nvPicPr>
        <p:blipFill>
          <a:blip r:embed="rId2" cstate="print">
            <a:extLst>
              <a:ext uri="{28A0092B-C50C-407E-A947-70E740481C1C}">
                <a14:useLocalDpi xmlns:a14="http://schemas.microsoft.com/office/drawing/2010/main" xmlns="" val="0"/>
              </a:ext>
            </a:extLst>
          </a:blip>
          <a:stretch>
            <a:fillRect/>
          </a:stretch>
        </p:blipFill>
        <p:spPr>
          <a:xfrm>
            <a:off x="1706245" y="994410"/>
            <a:ext cx="5731510" cy="38633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itle 23">
            <a:extLst>
              <a:ext uri="{FF2B5EF4-FFF2-40B4-BE49-F238E27FC236}">
                <a16:creationId xmlns:a16="http://schemas.microsoft.com/office/drawing/2014/main" xmlns="" id="{90F56308-48DA-4CF7-94DB-50530DC6A778}"/>
              </a:ext>
            </a:extLst>
          </p:cNvPr>
          <p:cNvSpPr txBox="1">
            <a:spLocks/>
          </p:cNvSpPr>
          <p:nvPr/>
        </p:nvSpPr>
        <p:spPr>
          <a:xfrm>
            <a:off x="374650" y="133350"/>
            <a:ext cx="8394700" cy="609600"/>
          </a:xfrm>
          <a:prstGeom prst="rect">
            <a:avLst/>
          </a:prstGeom>
        </p:spPr>
        <p:style>
          <a:lnRef idx="2">
            <a:schemeClr val="accent2"/>
          </a:lnRef>
          <a:fillRef idx="1">
            <a:schemeClr val="lt1"/>
          </a:fillRef>
          <a:effectRef idx="0">
            <a:schemeClr val="accent2"/>
          </a:effectRef>
          <a:fontRef idx="minor">
            <a:schemeClr val="dk1"/>
          </a:fontRef>
        </p:style>
        <p:txBody>
          <a:bodyPr anchor="t"/>
          <a:lstStyle/>
          <a:p>
            <a:pPr algn="ctr"/>
            <a:r>
              <a:rPr lang="en-US" sz="3600" dirty="0">
                <a:solidFill>
                  <a:srgbClr val="0070C0"/>
                </a:solidFill>
                <a:latin typeface="Times New Roman"/>
                <a:ea typeface="Calibri"/>
              </a:rPr>
              <a:t>Talukawise image of </a:t>
            </a:r>
            <a:r>
              <a:rPr lang="en-US" sz="3600" dirty="0" smtClean="0">
                <a:solidFill>
                  <a:srgbClr val="0070C0"/>
                </a:solidFill>
                <a:latin typeface="Times New Roman"/>
                <a:ea typeface="Calibri"/>
              </a:rPr>
              <a:t>Kheda </a:t>
            </a:r>
            <a:r>
              <a:rPr lang="en-US" sz="3600" dirty="0">
                <a:solidFill>
                  <a:srgbClr val="0070C0"/>
                </a:solidFill>
                <a:latin typeface="Times New Roman"/>
                <a:ea typeface="Calibri"/>
              </a:rPr>
              <a:t>district</a:t>
            </a:r>
          </a:p>
          <a:p>
            <a:pPr algn="ctr"/>
            <a:endParaRPr kumimoji="0" lang="en-US" sz="3600" i="0" u="none" strike="noStrike" kern="0" cap="none" spc="0" normalizeH="0" baseline="0" noProof="0" dirty="0">
              <a:ln>
                <a:noFill/>
              </a:ln>
              <a:solidFill>
                <a:srgbClr val="0070C0"/>
              </a:solidFill>
              <a:effectLst/>
              <a:uLnTx/>
              <a:uFillTx/>
              <a:latin typeface="Times New Roman" pitchFamily="18" charset="0"/>
              <a:ea typeface="+mn-ea"/>
              <a:cs typeface="Times New Roman" pitchFamily="18" charset="0"/>
              <a:sym typeface="Arial"/>
            </a:endParaRPr>
          </a:p>
        </p:txBody>
      </p:sp>
    </p:spTree>
    <p:extLst>
      <p:ext uri="{BB962C8B-B14F-4D97-AF65-F5344CB8AC3E}">
        <p14:creationId xmlns:p14="http://schemas.microsoft.com/office/powerpoint/2010/main" xmlns="" val="32749741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3"/>
          <p:cNvSpPr txBox="1">
            <a:spLocks/>
          </p:cNvSpPr>
          <p:nvPr/>
        </p:nvSpPr>
        <p:spPr>
          <a:xfrm>
            <a:off x="381000" y="209550"/>
            <a:ext cx="8394700" cy="609600"/>
          </a:xfrm>
          <a:prstGeom prst="rect">
            <a:avLst/>
          </a:prstGeom>
        </p:spPr>
        <p:style>
          <a:lnRef idx="2">
            <a:schemeClr val="accent2"/>
          </a:lnRef>
          <a:fillRef idx="1">
            <a:schemeClr val="lt1"/>
          </a:fillRef>
          <a:effectRef idx="0">
            <a:schemeClr val="accent2"/>
          </a:effectRef>
          <a:fontRef idx="minor">
            <a:schemeClr val="dk1"/>
          </a:fontRef>
        </p:style>
        <p:txBody>
          <a:bodyPr/>
          <a:lstStyle/>
          <a:p>
            <a:r>
              <a:rPr lang="en-IN" sz="3600" dirty="0">
                <a:solidFill>
                  <a:srgbClr val="0070C0"/>
                </a:solidFill>
                <a:latin typeface="Times New Roman" pitchFamily="18" charset="0"/>
                <a:cs typeface="Times New Roman" pitchFamily="18" charset="0"/>
              </a:rPr>
              <a:t>Taluka wise mean calculation of soil erosion</a:t>
            </a:r>
            <a:endParaRPr lang="en-US" sz="3600" dirty="0">
              <a:solidFill>
                <a:srgbClr val="0070C0"/>
              </a:solidFill>
              <a:latin typeface="Times New Roman" pitchFamily="18" charset="0"/>
              <a:cs typeface="Times New Roman" pitchFamily="18" charset="0"/>
            </a:endParaRPr>
          </a:p>
        </p:txBody>
      </p:sp>
      <p:graphicFrame>
        <p:nvGraphicFramePr>
          <p:cNvPr id="5" name="Table 4"/>
          <p:cNvGraphicFramePr>
            <a:graphicFrameLocks noGrp="1"/>
          </p:cNvGraphicFramePr>
          <p:nvPr/>
        </p:nvGraphicFramePr>
        <p:xfrm>
          <a:off x="533400" y="1733550"/>
          <a:ext cx="2362200" cy="2552704"/>
        </p:xfrm>
        <a:graphic>
          <a:graphicData uri="http://schemas.openxmlformats.org/drawingml/2006/table">
            <a:tbl>
              <a:tblPr>
                <a:tableStyleId>{35758FB7-9AC5-4552-8A53-C91805E547FA}</a:tableStyleId>
              </a:tblPr>
              <a:tblGrid>
                <a:gridCol w="1219200">
                  <a:extLst>
                    <a:ext uri="{9D8B030D-6E8A-4147-A177-3AD203B41FA5}">
                      <a16:colId xmlns:a16="http://schemas.microsoft.com/office/drawing/2014/main" xmlns="" val="20000"/>
                    </a:ext>
                  </a:extLst>
                </a:gridCol>
                <a:gridCol w="1143000">
                  <a:extLst>
                    <a:ext uri="{9D8B030D-6E8A-4147-A177-3AD203B41FA5}">
                      <a16:colId xmlns:a16="http://schemas.microsoft.com/office/drawing/2014/main" xmlns="" val="20001"/>
                    </a:ext>
                  </a:extLst>
                </a:gridCol>
              </a:tblGrid>
              <a:tr h="232064">
                <a:tc>
                  <a:txBody>
                    <a:bodyPr/>
                    <a:lstStyle/>
                    <a:p>
                      <a:pPr marL="0" marR="0">
                        <a:lnSpc>
                          <a:spcPct val="107000"/>
                        </a:lnSpc>
                        <a:spcBef>
                          <a:spcPts val="0"/>
                        </a:spcBef>
                        <a:spcAft>
                          <a:spcPts val="0"/>
                        </a:spcAft>
                      </a:pPr>
                      <a:r>
                        <a:rPr lang="en-IN" sz="1400" b="1" dirty="0">
                          <a:latin typeface="Times New Roman" pitchFamily="18" charset="0"/>
                          <a:cs typeface="Times New Roman" pitchFamily="18" charset="0"/>
                        </a:rPr>
                        <a:t>Subdistric</a:t>
                      </a:r>
                      <a:endParaRPr lang="en-US" sz="1400" b="1" dirty="0">
                        <a:latin typeface="Times New Roman" pitchFamily="18" charset="0"/>
                        <a:ea typeface="Calibri"/>
                        <a:cs typeface="Times New Roman" pitchFamily="18" charset="0"/>
                      </a:endParaRPr>
                    </a:p>
                  </a:txBody>
                  <a:tcPr marL="68580" marR="68580" marT="0" marB="0" anchor="b">
                    <a:solidFill>
                      <a:schemeClr val="accent1">
                        <a:lumMod val="20000"/>
                        <a:lumOff val="80000"/>
                      </a:schemeClr>
                    </a:solidFill>
                  </a:tcPr>
                </a:tc>
                <a:tc>
                  <a:txBody>
                    <a:bodyPr/>
                    <a:lstStyle/>
                    <a:p>
                      <a:pPr marL="0" marR="0">
                        <a:lnSpc>
                          <a:spcPct val="107000"/>
                        </a:lnSpc>
                        <a:spcBef>
                          <a:spcPts val="0"/>
                        </a:spcBef>
                        <a:spcAft>
                          <a:spcPts val="0"/>
                        </a:spcAft>
                      </a:pPr>
                      <a:r>
                        <a:rPr lang="en-IN" sz="1400" b="1" dirty="0">
                          <a:latin typeface="Times New Roman" pitchFamily="18" charset="0"/>
                          <a:cs typeface="Times New Roman" pitchFamily="18" charset="0"/>
                        </a:rPr>
                        <a:t>_Mean</a:t>
                      </a:r>
                      <a:endParaRPr lang="en-US" sz="1400" b="1" dirty="0">
                        <a:latin typeface="Times New Roman" pitchFamily="18" charset="0"/>
                        <a:ea typeface="Calibri"/>
                        <a:cs typeface="Times New Roman" pitchFamily="18" charset="0"/>
                      </a:endParaRPr>
                    </a:p>
                  </a:txBody>
                  <a:tcPr marL="68580" marR="68580" marT="0" marB="0" anchor="b">
                    <a:solidFill>
                      <a:schemeClr val="accent1">
                        <a:lumMod val="20000"/>
                        <a:lumOff val="80000"/>
                      </a:schemeClr>
                    </a:solidFill>
                  </a:tcPr>
                </a:tc>
                <a:extLst>
                  <a:ext uri="{0D108BD9-81ED-4DB2-BD59-A6C34878D82A}">
                    <a16:rowId xmlns:a16="http://schemas.microsoft.com/office/drawing/2014/main" xmlns="" val="10000"/>
                  </a:ext>
                </a:extLst>
              </a:tr>
              <a:tr h="232064">
                <a:tc>
                  <a:txBody>
                    <a:bodyPr/>
                    <a:lstStyle/>
                    <a:p>
                      <a:pPr marL="0" marR="0">
                        <a:lnSpc>
                          <a:spcPct val="107000"/>
                        </a:lnSpc>
                        <a:spcBef>
                          <a:spcPts val="0"/>
                        </a:spcBef>
                        <a:spcAft>
                          <a:spcPts val="0"/>
                        </a:spcAft>
                      </a:pPr>
                      <a:r>
                        <a:rPr lang="en-IN" sz="1400" dirty="0">
                          <a:latin typeface="Times New Roman" pitchFamily="18" charset="0"/>
                          <a:cs typeface="Times New Roman" pitchFamily="18" charset="0"/>
                        </a:rPr>
                        <a:t>Galteshwar</a:t>
                      </a:r>
                      <a:endParaRPr lang="en-US" sz="1400" dirty="0">
                        <a:latin typeface="Times New Roman" pitchFamily="18" charset="0"/>
                        <a:ea typeface="Calibri"/>
                        <a:cs typeface="Times New Roman" pitchFamily="18" charset="0"/>
                      </a:endParaRPr>
                    </a:p>
                  </a:txBody>
                  <a:tcPr marL="68580" marR="68580" marT="0" marB="0" anchor="b"/>
                </a:tc>
                <a:tc>
                  <a:txBody>
                    <a:bodyPr/>
                    <a:lstStyle/>
                    <a:p>
                      <a:pPr marL="0" marR="0" algn="r">
                        <a:lnSpc>
                          <a:spcPct val="107000"/>
                        </a:lnSpc>
                        <a:spcBef>
                          <a:spcPts val="0"/>
                        </a:spcBef>
                        <a:spcAft>
                          <a:spcPts val="0"/>
                        </a:spcAft>
                      </a:pPr>
                      <a:r>
                        <a:rPr lang="en-IN" sz="1400" dirty="0">
                          <a:latin typeface="Times New Roman" pitchFamily="18" charset="0"/>
                          <a:cs typeface="Times New Roman" pitchFamily="18" charset="0"/>
                        </a:rPr>
                        <a:t>3.965207394</a:t>
                      </a:r>
                      <a:endParaRPr lang="en-US" sz="1400" dirty="0">
                        <a:latin typeface="Times New Roman" pitchFamily="18" charset="0"/>
                        <a:ea typeface="Calibri"/>
                        <a:cs typeface="Times New Roman" pitchFamily="18" charset="0"/>
                      </a:endParaRPr>
                    </a:p>
                  </a:txBody>
                  <a:tcPr marL="68580" marR="68580" marT="0" marB="0" anchor="b"/>
                </a:tc>
                <a:extLst>
                  <a:ext uri="{0D108BD9-81ED-4DB2-BD59-A6C34878D82A}">
                    <a16:rowId xmlns:a16="http://schemas.microsoft.com/office/drawing/2014/main" xmlns="" val="10001"/>
                  </a:ext>
                </a:extLst>
              </a:tr>
              <a:tr h="232064">
                <a:tc>
                  <a:txBody>
                    <a:bodyPr/>
                    <a:lstStyle/>
                    <a:p>
                      <a:pPr marL="0" marR="0">
                        <a:lnSpc>
                          <a:spcPct val="107000"/>
                        </a:lnSpc>
                        <a:spcBef>
                          <a:spcPts val="0"/>
                        </a:spcBef>
                        <a:spcAft>
                          <a:spcPts val="0"/>
                        </a:spcAft>
                      </a:pPr>
                      <a:r>
                        <a:rPr lang="en-IN" sz="1400" dirty="0">
                          <a:latin typeface="Times New Roman" pitchFamily="18" charset="0"/>
                          <a:cs typeface="Times New Roman" pitchFamily="18" charset="0"/>
                        </a:rPr>
                        <a:t>Kapadvanj</a:t>
                      </a:r>
                      <a:endParaRPr lang="en-US" sz="1400" dirty="0">
                        <a:latin typeface="Times New Roman" pitchFamily="18" charset="0"/>
                        <a:ea typeface="Calibri"/>
                        <a:cs typeface="Times New Roman" pitchFamily="18" charset="0"/>
                      </a:endParaRPr>
                    </a:p>
                  </a:txBody>
                  <a:tcPr marL="68580" marR="68580" marT="0" marB="0" anchor="b"/>
                </a:tc>
                <a:tc>
                  <a:txBody>
                    <a:bodyPr/>
                    <a:lstStyle/>
                    <a:p>
                      <a:pPr marL="0" marR="0" algn="r">
                        <a:lnSpc>
                          <a:spcPct val="107000"/>
                        </a:lnSpc>
                        <a:spcBef>
                          <a:spcPts val="0"/>
                        </a:spcBef>
                        <a:spcAft>
                          <a:spcPts val="0"/>
                        </a:spcAft>
                      </a:pPr>
                      <a:r>
                        <a:rPr lang="en-IN" sz="1400" dirty="0">
                          <a:latin typeface="Times New Roman" pitchFamily="18" charset="0"/>
                          <a:cs typeface="Times New Roman" pitchFamily="18" charset="0"/>
                        </a:rPr>
                        <a:t>11.16750369</a:t>
                      </a:r>
                      <a:endParaRPr lang="en-US" sz="1400" dirty="0">
                        <a:latin typeface="Times New Roman" pitchFamily="18" charset="0"/>
                        <a:ea typeface="Calibri"/>
                        <a:cs typeface="Times New Roman" pitchFamily="18" charset="0"/>
                      </a:endParaRPr>
                    </a:p>
                  </a:txBody>
                  <a:tcPr marL="68580" marR="68580" marT="0" marB="0" anchor="b"/>
                </a:tc>
                <a:extLst>
                  <a:ext uri="{0D108BD9-81ED-4DB2-BD59-A6C34878D82A}">
                    <a16:rowId xmlns:a16="http://schemas.microsoft.com/office/drawing/2014/main" xmlns="" val="10002"/>
                  </a:ext>
                </a:extLst>
              </a:tr>
              <a:tr h="232064">
                <a:tc>
                  <a:txBody>
                    <a:bodyPr/>
                    <a:lstStyle/>
                    <a:p>
                      <a:pPr marL="0" marR="0">
                        <a:lnSpc>
                          <a:spcPct val="107000"/>
                        </a:lnSpc>
                        <a:spcBef>
                          <a:spcPts val="0"/>
                        </a:spcBef>
                        <a:spcAft>
                          <a:spcPts val="0"/>
                        </a:spcAft>
                      </a:pPr>
                      <a:r>
                        <a:rPr lang="en-IN" sz="1400" dirty="0">
                          <a:latin typeface="Times New Roman" pitchFamily="18" charset="0"/>
                          <a:cs typeface="Times New Roman" pitchFamily="18" charset="0"/>
                        </a:rPr>
                        <a:t>Kathlal</a:t>
                      </a:r>
                      <a:endParaRPr lang="en-US" sz="1400" dirty="0">
                        <a:latin typeface="Times New Roman" pitchFamily="18" charset="0"/>
                        <a:ea typeface="Calibri"/>
                        <a:cs typeface="Times New Roman" pitchFamily="18" charset="0"/>
                      </a:endParaRPr>
                    </a:p>
                  </a:txBody>
                  <a:tcPr marL="68580" marR="68580" marT="0" marB="0" anchor="b"/>
                </a:tc>
                <a:tc>
                  <a:txBody>
                    <a:bodyPr/>
                    <a:lstStyle/>
                    <a:p>
                      <a:pPr marL="0" marR="0" algn="r">
                        <a:lnSpc>
                          <a:spcPct val="107000"/>
                        </a:lnSpc>
                        <a:spcBef>
                          <a:spcPts val="0"/>
                        </a:spcBef>
                        <a:spcAft>
                          <a:spcPts val="0"/>
                        </a:spcAft>
                      </a:pPr>
                      <a:r>
                        <a:rPr lang="en-IN" sz="1400" dirty="0">
                          <a:latin typeface="Times New Roman" pitchFamily="18" charset="0"/>
                          <a:cs typeface="Times New Roman" pitchFamily="18" charset="0"/>
                        </a:rPr>
                        <a:t>10.53399319</a:t>
                      </a:r>
                      <a:endParaRPr lang="en-US" sz="1400" dirty="0">
                        <a:latin typeface="Times New Roman" pitchFamily="18" charset="0"/>
                        <a:ea typeface="Calibri"/>
                        <a:cs typeface="Times New Roman" pitchFamily="18" charset="0"/>
                      </a:endParaRPr>
                    </a:p>
                  </a:txBody>
                  <a:tcPr marL="68580" marR="68580" marT="0" marB="0" anchor="b"/>
                </a:tc>
                <a:extLst>
                  <a:ext uri="{0D108BD9-81ED-4DB2-BD59-A6C34878D82A}">
                    <a16:rowId xmlns:a16="http://schemas.microsoft.com/office/drawing/2014/main" xmlns="" val="10003"/>
                  </a:ext>
                </a:extLst>
              </a:tr>
              <a:tr h="232064">
                <a:tc>
                  <a:txBody>
                    <a:bodyPr/>
                    <a:lstStyle/>
                    <a:p>
                      <a:pPr marL="0" marR="0">
                        <a:lnSpc>
                          <a:spcPct val="107000"/>
                        </a:lnSpc>
                        <a:spcBef>
                          <a:spcPts val="0"/>
                        </a:spcBef>
                        <a:spcAft>
                          <a:spcPts val="0"/>
                        </a:spcAft>
                      </a:pPr>
                      <a:r>
                        <a:rPr lang="en-IN" sz="1400" dirty="0">
                          <a:latin typeface="Times New Roman" pitchFamily="18" charset="0"/>
                          <a:cs typeface="Times New Roman" pitchFamily="18" charset="0"/>
                        </a:rPr>
                        <a:t>Kheda</a:t>
                      </a:r>
                      <a:endParaRPr lang="en-US" sz="1400" dirty="0">
                        <a:latin typeface="Times New Roman" pitchFamily="18" charset="0"/>
                        <a:ea typeface="Calibri"/>
                        <a:cs typeface="Times New Roman" pitchFamily="18" charset="0"/>
                      </a:endParaRPr>
                    </a:p>
                  </a:txBody>
                  <a:tcPr marL="68580" marR="68580" marT="0" marB="0" anchor="b"/>
                </a:tc>
                <a:tc>
                  <a:txBody>
                    <a:bodyPr/>
                    <a:lstStyle/>
                    <a:p>
                      <a:pPr marL="0" marR="0" algn="r">
                        <a:lnSpc>
                          <a:spcPct val="107000"/>
                        </a:lnSpc>
                        <a:spcBef>
                          <a:spcPts val="0"/>
                        </a:spcBef>
                        <a:spcAft>
                          <a:spcPts val="0"/>
                        </a:spcAft>
                      </a:pPr>
                      <a:r>
                        <a:rPr lang="en-IN" sz="1400" dirty="0">
                          <a:latin typeface="Times New Roman" pitchFamily="18" charset="0"/>
                          <a:cs typeface="Times New Roman" pitchFamily="18" charset="0"/>
                        </a:rPr>
                        <a:t>16.14962733</a:t>
                      </a:r>
                      <a:endParaRPr lang="en-US" sz="1400" dirty="0">
                        <a:latin typeface="Times New Roman" pitchFamily="18" charset="0"/>
                        <a:ea typeface="Calibri"/>
                        <a:cs typeface="Times New Roman" pitchFamily="18" charset="0"/>
                      </a:endParaRPr>
                    </a:p>
                  </a:txBody>
                  <a:tcPr marL="68580" marR="68580" marT="0" marB="0" anchor="b"/>
                </a:tc>
                <a:extLst>
                  <a:ext uri="{0D108BD9-81ED-4DB2-BD59-A6C34878D82A}">
                    <a16:rowId xmlns:a16="http://schemas.microsoft.com/office/drawing/2014/main" xmlns="" val="10004"/>
                  </a:ext>
                </a:extLst>
              </a:tr>
              <a:tr h="232064">
                <a:tc>
                  <a:txBody>
                    <a:bodyPr/>
                    <a:lstStyle/>
                    <a:p>
                      <a:pPr marL="0" marR="0">
                        <a:lnSpc>
                          <a:spcPct val="107000"/>
                        </a:lnSpc>
                        <a:spcBef>
                          <a:spcPts val="0"/>
                        </a:spcBef>
                        <a:spcAft>
                          <a:spcPts val="0"/>
                        </a:spcAft>
                      </a:pPr>
                      <a:r>
                        <a:rPr lang="en-IN" sz="1400" dirty="0">
                          <a:latin typeface="Times New Roman" pitchFamily="18" charset="0"/>
                          <a:cs typeface="Times New Roman" pitchFamily="18" charset="0"/>
                        </a:rPr>
                        <a:t>Mahudha</a:t>
                      </a:r>
                      <a:endParaRPr lang="en-US" sz="1400" dirty="0">
                        <a:latin typeface="Times New Roman" pitchFamily="18" charset="0"/>
                        <a:ea typeface="Calibri"/>
                        <a:cs typeface="Times New Roman" pitchFamily="18" charset="0"/>
                      </a:endParaRPr>
                    </a:p>
                  </a:txBody>
                  <a:tcPr marL="68580" marR="68580" marT="0" marB="0" anchor="b"/>
                </a:tc>
                <a:tc>
                  <a:txBody>
                    <a:bodyPr/>
                    <a:lstStyle/>
                    <a:p>
                      <a:pPr marL="0" marR="0" algn="r">
                        <a:lnSpc>
                          <a:spcPct val="107000"/>
                        </a:lnSpc>
                        <a:spcBef>
                          <a:spcPts val="0"/>
                        </a:spcBef>
                        <a:spcAft>
                          <a:spcPts val="0"/>
                        </a:spcAft>
                      </a:pPr>
                      <a:r>
                        <a:rPr lang="en-IN" sz="1400" dirty="0">
                          <a:latin typeface="Times New Roman" pitchFamily="18" charset="0"/>
                          <a:cs typeface="Times New Roman" pitchFamily="18" charset="0"/>
                        </a:rPr>
                        <a:t>11.31283056</a:t>
                      </a:r>
                      <a:endParaRPr lang="en-US" sz="1400" dirty="0">
                        <a:latin typeface="Times New Roman" pitchFamily="18" charset="0"/>
                        <a:ea typeface="Calibri"/>
                        <a:cs typeface="Times New Roman" pitchFamily="18" charset="0"/>
                      </a:endParaRPr>
                    </a:p>
                  </a:txBody>
                  <a:tcPr marL="68580" marR="68580" marT="0" marB="0" anchor="b"/>
                </a:tc>
                <a:extLst>
                  <a:ext uri="{0D108BD9-81ED-4DB2-BD59-A6C34878D82A}">
                    <a16:rowId xmlns:a16="http://schemas.microsoft.com/office/drawing/2014/main" xmlns="" val="10005"/>
                  </a:ext>
                </a:extLst>
              </a:tr>
              <a:tr h="232064">
                <a:tc>
                  <a:txBody>
                    <a:bodyPr/>
                    <a:lstStyle/>
                    <a:p>
                      <a:pPr marL="0" marR="0">
                        <a:lnSpc>
                          <a:spcPct val="107000"/>
                        </a:lnSpc>
                        <a:spcBef>
                          <a:spcPts val="0"/>
                        </a:spcBef>
                        <a:spcAft>
                          <a:spcPts val="0"/>
                        </a:spcAft>
                      </a:pPr>
                      <a:r>
                        <a:rPr lang="en-IN" sz="1400" dirty="0">
                          <a:latin typeface="Times New Roman" pitchFamily="18" charset="0"/>
                          <a:cs typeface="Times New Roman" pitchFamily="18" charset="0"/>
                        </a:rPr>
                        <a:t>Matar</a:t>
                      </a:r>
                      <a:endParaRPr lang="en-US" sz="1400" dirty="0">
                        <a:latin typeface="Times New Roman" pitchFamily="18" charset="0"/>
                        <a:ea typeface="Calibri"/>
                        <a:cs typeface="Times New Roman" pitchFamily="18" charset="0"/>
                      </a:endParaRPr>
                    </a:p>
                  </a:txBody>
                  <a:tcPr marL="68580" marR="68580" marT="0" marB="0" anchor="b"/>
                </a:tc>
                <a:tc>
                  <a:txBody>
                    <a:bodyPr/>
                    <a:lstStyle/>
                    <a:p>
                      <a:pPr marL="0" marR="0" algn="r">
                        <a:lnSpc>
                          <a:spcPct val="107000"/>
                        </a:lnSpc>
                        <a:spcBef>
                          <a:spcPts val="0"/>
                        </a:spcBef>
                        <a:spcAft>
                          <a:spcPts val="0"/>
                        </a:spcAft>
                      </a:pPr>
                      <a:r>
                        <a:rPr lang="en-IN" sz="1400" dirty="0">
                          <a:latin typeface="Times New Roman" pitchFamily="18" charset="0"/>
                          <a:cs typeface="Times New Roman" pitchFamily="18" charset="0"/>
                        </a:rPr>
                        <a:t>9.362292869</a:t>
                      </a:r>
                      <a:endParaRPr lang="en-US" sz="1400" dirty="0">
                        <a:latin typeface="Times New Roman" pitchFamily="18" charset="0"/>
                        <a:ea typeface="Calibri"/>
                        <a:cs typeface="Times New Roman" pitchFamily="18" charset="0"/>
                      </a:endParaRPr>
                    </a:p>
                  </a:txBody>
                  <a:tcPr marL="68580" marR="68580" marT="0" marB="0" anchor="b"/>
                </a:tc>
                <a:extLst>
                  <a:ext uri="{0D108BD9-81ED-4DB2-BD59-A6C34878D82A}">
                    <a16:rowId xmlns:a16="http://schemas.microsoft.com/office/drawing/2014/main" xmlns="" val="10006"/>
                  </a:ext>
                </a:extLst>
              </a:tr>
              <a:tr h="232064">
                <a:tc>
                  <a:txBody>
                    <a:bodyPr/>
                    <a:lstStyle/>
                    <a:p>
                      <a:pPr marL="0" marR="0">
                        <a:lnSpc>
                          <a:spcPct val="107000"/>
                        </a:lnSpc>
                        <a:spcBef>
                          <a:spcPts val="0"/>
                        </a:spcBef>
                        <a:spcAft>
                          <a:spcPts val="0"/>
                        </a:spcAft>
                      </a:pPr>
                      <a:r>
                        <a:rPr lang="en-IN" sz="1400" dirty="0">
                          <a:latin typeface="Times New Roman" pitchFamily="18" charset="0"/>
                          <a:cs typeface="Times New Roman" pitchFamily="18" charset="0"/>
                        </a:rPr>
                        <a:t>Mehmedabad</a:t>
                      </a:r>
                      <a:endParaRPr lang="en-US" sz="1400" dirty="0">
                        <a:latin typeface="Times New Roman" pitchFamily="18" charset="0"/>
                        <a:ea typeface="Calibri"/>
                        <a:cs typeface="Times New Roman" pitchFamily="18" charset="0"/>
                      </a:endParaRPr>
                    </a:p>
                  </a:txBody>
                  <a:tcPr marL="68580" marR="68580" marT="0" marB="0" anchor="b"/>
                </a:tc>
                <a:tc>
                  <a:txBody>
                    <a:bodyPr/>
                    <a:lstStyle/>
                    <a:p>
                      <a:pPr marL="0" marR="0" algn="r">
                        <a:lnSpc>
                          <a:spcPct val="107000"/>
                        </a:lnSpc>
                        <a:spcBef>
                          <a:spcPts val="0"/>
                        </a:spcBef>
                        <a:spcAft>
                          <a:spcPts val="0"/>
                        </a:spcAft>
                      </a:pPr>
                      <a:r>
                        <a:rPr lang="en-IN" sz="1400" dirty="0">
                          <a:latin typeface="Times New Roman" pitchFamily="18" charset="0"/>
                          <a:cs typeface="Times New Roman" pitchFamily="18" charset="0"/>
                        </a:rPr>
                        <a:t>13.02221896</a:t>
                      </a:r>
                      <a:endParaRPr lang="en-US" sz="1400" dirty="0">
                        <a:latin typeface="Times New Roman" pitchFamily="18" charset="0"/>
                        <a:ea typeface="Calibri"/>
                        <a:cs typeface="Times New Roman" pitchFamily="18" charset="0"/>
                      </a:endParaRPr>
                    </a:p>
                  </a:txBody>
                  <a:tcPr marL="68580" marR="68580" marT="0" marB="0" anchor="b"/>
                </a:tc>
                <a:extLst>
                  <a:ext uri="{0D108BD9-81ED-4DB2-BD59-A6C34878D82A}">
                    <a16:rowId xmlns:a16="http://schemas.microsoft.com/office/drawing/2014/main" xmlns="" val="10007"/>
                  </a:ext>
                </a:extLst>
              </a:tr>
              <a:tr h="232064">
                <a:tc>
                  <a:txBody>
                    <a:bodyPr/>
                    <a:lstStyle/>
                    <a:p>
                      <a:pPr marL="0" marR="0">
                        <a:lnSpc>
                          <a:spcPct val="107000"/>
                        </a:lnSpc>
                        <a:spcBef>
                          <a:spcPts val="0"/>
                        </a:spcBef>
                        <a:spcAft>
                          <a:spcPts val="0"/>
                        </a:spcAft>
                      </a:pPr>
                      <a:r>
                        <a:rPr lang="en-IN" sz="1400" dirty="0">
                          <a:latin typeface="Times New Roman" pitchFamily="18" charset="0"/>
                          <a:cs typeface="Times New Roman" pitchFamily="18" charset="0"/>
                        </a:rPr>
                        <a:t>Nadiad</a:t>
                      </a:r>
                      <a:endParaRPr lang="en-US" sz="1400" dirty="0">
                        <a:latin typeface="Times New Roman" pitchFamily="18" charset="0"/>
                        <a:ea typeface="Calibri"/>
                        <a:cs typeface="Times New Roman" pitchFamily="18" charset="0"/>
                      </a:endParaRPr>
                    </a:p>
                  </a:txBody>
                  <a:tcPr marL="68580" marR="68580" marT="0" marB="0" anchor="b"/>
                </a:tc>
                <a:tc>
                  <a:txBody>
                    <a:bodyPr/>
                    <a:lstStyle/>
                    <a:p>
                      <a:pPr marL="0" marR="0" algn="r">
                        <a:lnSpc>
                          <a:spcPct val="107000"/>
                        </a:lnSpc>
                        <a:spcBef>
                          <a:spcPts val="0"/>
                        </a:spcBef>
                        <a:spcAft>
                          <a:spcPts val="0"/>
                        </a:spcAft>
                      </a:pPr>
                      <a:r>
                        <a:rPr lang="en-IN" sz="1400" dirty="0">
                          <a:latin typeface="Times New Roman" pitchFamily="18" charset="0"/>
                          <a:cs typeface="Times New Roman" pitchFamily="18" charset="0"/>
                        </a:rPr>
                        <a:t>14.02985216</a:t>
                      </a:r>
                      <a:endParaRPr lang="en-US" sz="1400" dirty="0">
                        <a:latin typeface="Times New Roman" pitchFamily="18" charset="0"/>
                        <a:ea typeface="Calibri"/>
                        <a:cs typeface="Times New Roman" pitchFamily="18" charset="0"/>
                      </a:endParaRPr>
                    </a:p>
                  </a:txBody>
                  <a:tcPr marL="68580" marR="68580" marT="0" marB="0" anchor="b"/>
                </a:tc>
                <a:extLst>
                  <a:ext uri="{0D108BD9-81ED-4DB2-BD59-A6C34878D82A}">
                    <a16:rowId xmlns:a16="http://schemas.microsoft.com/office/drawing/2014/main" xmlns="" val="10008"/>
                  </a:ext>
                </a:extLst>
              </a:tr>
              <a:tr h="232064">
                <a:tc>
                  <a:txBody>
                    <a:bodyPr/>
                    <a:lstStyle/>
                    <a:p>
                      <a:pPr marL="0" marR="0">
                        <a:lnSpc>
                          <a:spcPct val="107000"/>
                        </a:lnSpc>
                        <a:spcBef>
                          <a:spcPts val="0"/>
                        </a:spcBef>
                        <a:spcAft>
                          <a:spcPts val="0"/>
                        </a:spcAft>
                      </a:pPr>
                      <a:r>
                        <a:rPr lang="en-IN" sz="1400" dirty="0">
                          <a:latin typeface="Times New Roman" pitchFamily="18" charset="0"/>
                          <a:cs typeface="Times New Roman" pitchFamily="18" charset="0"/>
                        </a:rPr>
                        <a:t>Thasra</a:t>
                      </a:r>
                      <a:endParaRPr lang="en-US" sz="1400" dirty="0">
                        <a:latin typeface="Times New Roman" pitchFamily="18" charset="0"/>
                        <a:ea typeface="Calibri"/>
                        <a:cs typeface="Times New Roman" pitchFamily="18" charset="0"/>
                      </a:endParaRPr>
                    </a:p>
                  </a:txBody>
                  <a:tcPr marL="68580" marR="68580" marT="0" marB="0" anchor="b"/>
                </a:tc>
                <a:tc>
                  <a:txBody>
                    <a:bodyPr/>
                    <a:lstStyle/>
                    <a:p>
                      <a:pPr marL="0" marR="0" algn="r">
                        <a:lnSpc>
                          <a:spcPct val="107000"/>
                        </a:lnSpc>
                        <a:spcBef>
                          <a:spcPts val="0"/>
                        </a:spcBef>
                        <a:spcAft>
                          <a:spcPts val="0"/>
                        </a:spcAft>
                      </a:pPr>
                      <a:r>
                        <a:rPr lang="en-IN" sz="1400" dirty="0">
                          <a:latin typeface="Times New Roman" pitchFamily="18" charset="0"/>
                          <a:cs typeface="Times New Roman" pitchFamily="18" charset="0"/>
                        </a:rPr>
                        <a:t>8.532709776</a:t>
                      </a:r>
                      <a:endParaRPr lang="en-US" sz="1400" dirty="0">
                        <a:latin typeface="Times New Roman" pitchFamily="18" charset="0"/>
                        <a:ea typeface="Calibri"/>
                        <a:cs typeface="Times New Roman" pitchFamily="18" charset="0"/>
                      </a:endParaRPr>
                    </a:p>
                  </a:txBody>
                  <a:tcPr marL="68580" marR="68580" marT="0" marB="0" anchor="b"/>
                </a:tc>
                <a:extLst>
                  <a:ext uri="{0D108BD9-81ED-4DB2-BD59-A6C34878D82A}">
                    <a16:rowId xmlns:a16="http://schemas.microsoft.com/office/drawing/2014/main" xmlns="" val="10009"/>
                  </a:ext>
                </a:extLst>
              </a:tr>
              <a:tr h="232064">
                <a:tc>
                  <a:txBody>
                    <a:bodyPr/>
                    <a:lstStyle/>
                    <a:p>
                      <a:pPr marL="0" marR="0">
                        <a:lnSpc>
                          <a:spcPct val="107000"/>
                        </a:lnSpc>
                        <a:spcBef>
                          <a:spcPts val="0"/>
                        </a:spcBef>
                        <a:spcAft>
                          <a:spcPts val="0"/>
                        </a:spcAft>
                      </a:pPr>
                      <a:r>
                        <a:rPr lang="en-IN" sz="1400" dirty="0">
                          <a:latin typeface="Times New Roman" pitchFamily="18" charset="0"/>
                          <a:cs typeface="Times New Roman" pitchFamily="18" charset="0"/>
                        </a:rPr>
                        <a:t>Vaso</a:t>
                      </a:r>
                      <a:endParaRPr lang="en-US" sz="1400" dirty="0">
                        <a:latin typeface="Times New Roman" pitchFamily="18" charset="0"/>
                        <a:ea typeface="Calibri"/>
                        <a:cs typeface="Times New Roman" pitchFamily="18" charset="0"/>
                      </a:endParaRPr>
                    </a:p>
                  </a:txBody>
                  <a:tcPr marL="68580" marR="68580" marT="0" marB="0" anchor="b"/>
                </a:tc>
                <a:tc>
                  <a:txBody>
                    <a:bodyPr/>
                    <a:lstStyle/>
                    <a:p>
                      <a:pPr marL="0" marR="0" algn="r">
                        <a:lnSpc>
                          <a:spcPct val="107000"/>
                        </a:lnSpc>
                        <a:spcBef>
                          <a:spcPts val="0"/>
                        </a:spcBef>
                        <a:spcAft>
                          <a:spcPts val="0"/>
                        </a:spcAft>
                      </a:pPr>
                      <a:r>
                        <a:rPr lang="en-IN" sz="1400" dirty="0">
                          <a:latin typeface="Times New Roman" pitchFamily="18" charset="0"/>
                          <a:cs typeface="Times New Roman" pitchFamily="18" charset="0"/>
                        </a:rPr>
                        <a:t>16.33221787</a:t>
                      </a:r>
                      <a:endParaRPr lang="en-US" sz="1400" dirty="0">
                        <a:latin typeface="Times New Roman" pitchFamily="18" charset="0"/>
                        <a:ea typeface="Calibri"/>
                        <a:cs typeface="Times New Roman" pitchFamily="18" charset="0"/>
                      </a:endParaRPr>
                    </a:p>
                  </a:txBody>
                  <a:tcPr marL="68580" marR="68580" marT="0" marB="0" anchor="b"/>
                </a:tc>
                <a:extLst>
                  <a:ext uri="{0D108BD9-81ED-4DB2-BD59-A6C34878D82A}">
                    <a16:rowId xmlns:a16="http://schemas.microsoft.com/office/drawing/2014/main" xmlns="" val="10010"/>
                  </a:ext>
                </a:extLst>
              </a:tr>
            </a:tbl>
          </a:graphicData>
        </a:graphic>
      </p:graphicFrame>
      <p:pic>
        <p:nvPicPr>
          <p:cNvPr id="6" name="Picture 5"/>
          <p:cNvPicPr/>
          <p:nvPr/>
        </p:nvPicPr>
        <p:blipFill>
          <a:blip r:embed="rId2" cstate="print"/>
          <a:stretch>
            <a:fillRect/>
          </a:stretch>
        </p:blipFill>
        <p:spPr>
          <a:xfrm>
            <a:off x="3200400" y="1428115"/>
            <a:ext cx="5731510" cy="34296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p:cNvSpPr txBox="1"/>
          <p:nvPr/>
        </p:nvSpPr>
        <p:spPr>
          <a:xfrm>
            <a:off x="685800" y="1276350"/>
            <a:ext cx="2045753" cy="338554"/>
          </a:xfrm>
          <a:prstGeom prst="rect">
            <a:avLst/>
          </a:prstGeom>
          <a:noFill/>
        </p:spPr>
        <p:txBody>
          <a:bodyPr wrap="none" rtlCol="0">
            <a:spAutoFit/>
          </a:bodyPr>
          <a:lstStyle/>
          <a:p>
            <a:r>
              <a:rPr lang="en-US" sz="1600" b="1" dirty="0">
                <a:latin typeface="Times New Roman" pitchFamily="18" charset="0"/>
                <a:cs typeface="Times New Roman" pitchFamily="18" charset="0"/>
              </a:rPr>
              <a:t>Results from ArcGIS</a:t>
            </a:r>
          </a:p>
        </p:txBody>
      </p:sp>
      <p:sp>
        <p:nvSpPr>
          <p:cNvPr id="8" name="TextBox 7"/>
          <p:cNvSpPr txBox="1"/>
          <p:nvPr/>
        </p:nvSpPr>
        <p:spPr>
          <a:xfrm>
            <a:off x="5105400" y="971550"/>
            <a:ext cx="1988045" cy="338554"/>
          </a:xfrm>
          <a:prstGeom prst="rect">
            <a:avLst/>
          </a:prstGeom>
          <a:noFill/>
        </p:spPr>
        <p:txBody>
          <a:bodyPr wrap="none" rtlCol="0">
            <a:spAutoFit/>
          </a:bodyPr>
          <a:lstStyle/>
          <a:p>
            <a:r>
              <a:rPr lang="en-US" sz="1600" b="1" dirty="0">
                <a:latin typeface="Times New Roman" pitchFamily="18" charset="0"/>
                <a:cs typeface="Times New Roman" pitchFamily="18" charset="0"/>
              </a:rPr>
              <a:t>Results from Python</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3"/>
          <p:cNvSpPr txBox="1">
            <a:spLocks/>
          </p:cNvSpPr>
          <p:nvPr/>
        </p:nvSpPr>
        <p:spPr>
          <a:xfrm>
            <a:off x="381000" y="209550"/>
            <a:ext cx="8394700" cy="609600"/>
          </a:xfrm>
          <a:prstGeom prst="rect">
            <a:avLst/>
          </a:prstGeom>
        </p:spPr>
        <p:style>
          <a:lnRef idx="2">
            <a:schemeClr val="accent2"/>
          </a:lnRef>
          <a:fillRef idx="1">
            <a:schemeClr val="lt1"/>
          </a:fillRef>
          <a:effectRef idx="0">
            <a:schemeClr val="accent2"/>
          </a:effectRef>
          <a:fontRef idx="minor">
            <a:schemeClr val="dk1"/>
          </a:fontRef>
        </p:style>
        <p:txBody>
          <a:bodyPr/>
          <a:lstStyle/>
          <a:p>
            <a:pPr algn="ctr"/>
            <a:r>
              <a:rPr lang="en-US" sz="3600" dirty="0" smtClean="0">
                <a:solidFill>
                  <a:srgbClr val="0070C0"/>
                </a:solidFill>
                <a:latin typeface="Times New Roman" pitchFamily="18" charset="0"/>
                <a:cs typeface="Times New Roman" pitchFamily="18" charset="0"/>
              </a:rPr>
              <a:t>References</a:t>
            </a:r>
            <a:endParaRPr lang="en-US" sz="3600" dirty="0">
              <a:solidFill>
                <a:srgbClr val="0070C0"/>
              </a:solidFill>
              <a:latin typeface="Times New Roman" pitchFamily="18" charset="0"/>
              <a:cs typeface="Times New Roman" pitchFamily="18" charset="0"/>
            </a:endParaRPr>
          </a:p>
        </p:txBody>
      </p:sp>
      <p:sp>
        <p:nvSpPr>
          <p:cNvPr id="3" name="TextBox 2"/>
          <p:cNvSpPr txBox="1"/>
          <p:nvPr/>
        </p:nvSpPr>
        <p:spPr>
          <a:xfrm>
            <a:off x="152400" y="1123950"/>
            <a:ext cx="8839200" cy="4247317"/>
          </a:xfrm>
          <a:prstGeom prst="rect">
            <a:avLst/>
          </a:prstGeom>
          <a:noFill/>
        </p:spPr>
        <p:txBody>
          <a:bodyPr wrap="square" rtlCol="0">
            <a:spAutoFit/>
          </a:bodyPr>
          <a:lstStyle/>
          <a:p>
            <a:r>
              <a:rPr lang="en-US" dirty="0" smtClean="0">
                <a:latin typeface="Times New Roman" pitchFamily="18" charset="0"/>
                <a:cs typeface="Times New Roman" pitchFamily="18" charset="0"/>
              </a:rPr>
              <a:t>Data downloads</a:t>
            </a:r>
            <a:r>
              <a:rPr lang="en-US" dirty="0" smtClean="0">
                <a:solidFill>
                  <a:srgbClr val="0070C0"/>
                </a:solidFill>
                <a:latin typeface="Times New Roman" pitchFamily="18" charset="0"/>
                <a:cs typeface="Times New Roman" pitchFamily="18" charset="0"/>
              </a:rPr>
              <a:t>: https://youtu.be/vhwhPrlxDeg?feature=shared</a:t>
            </a:r>
          </a:p>
          <a:p>
            <a:r>
              <a:rPr lang="en-US" dirty="0" smtClean="0">
                <a:solidFill>
                  <a:srgbClr val="0070C0"/>
                </a:solidFill>
                <a:latin typeface="Times New Roman" pitchFamily="18" charset="0"/>
                <a:cs typeface="Times New Roman" pitchFamily="18" charset="0"/>
              </a:rPr>
              <a:t> </a:t>
            </a:r>
            <a:r>
              <a:rPr lang="en-US" dirty="0" smtClean="0">
                <a:latin typeface="Times New Roman" pitchFamily="18" charset="0"/>
                <a:cs typeface="Times New Roman" pitchFamily="18" charset="0"/>
              </a:rPr>
              <a:t>Python code: </a:t>
            </a:r>
            <a:r>
              <a:rPr lang="en-US" dirty="0" smtClean="0">
                <a:solidFill>
                  <a:srgbClr val="0070C0"/>
                </a:solidFill>
                <a:latin typeface="Times New Roman" pitchFamily="18" charset="0"/>
                <a:cs typeface="Times New Roman" pitchFamily="18" charset="0"/>
              </a:rPr>
              <a:t>https://rasterio.readthedocs.io/en/stable/api/rasterio.html</a:t>
            </a:r>
          </a:p>
          <a:p>
            <a:r>
              <a:rPr lang="en-US" dirty="0" smtClean="0">
                <a:solidFill>
                  <a:srgbClr val="0070C0"/>
                </a:solidFill>
                <a:latin typeface="Times New Roman" pitchFamily="18" charset="0"/>
                <a:cs typeface="Times New Roman" pitchFamily="18" charset="0"/>
              </a:rPr>
              <a:t>https://youtu.be/LVt8CezezZQ?feature=shared &amp; https://gdal.org/ </a:t>
            </a:r>
          </a:p>
          <a:p>
            <a:r>
              <a:rPr lang="en-US" dirty="0" smtClean="0">
                <a:solidFill>
                  <a:srgbClr val="0070C0"/>
                </a:solidFill>
                <a:latin typeface="Times New Roman" pitchFamily="18" charset="0"/>
                <a:cs typeface="Times New Roman" pitchFamily="18" charset="0"/>
              </a:rPr>
              <a:t>https://youtu.be/p_BsFdV_LUk?feature=shared  </a:t>
            </a:r>
          </a:p>
          <a:p>
            <a:r>
              <a:rPr lang="en-US" dirty="0" smtClean="0">
                <a:solidFill>
                  <a:srgbClr val="0070C0"/>
                </a:solidFill>
                <a:latin typeface="Times New Roman" pitchFamily="18" charset="0"/>
                <a:cs typeface="Times New Roman" pitchFamily="18" charset="0"/>
              </a:rPr>
              <a:t>https://youtu.be/euCbgfj5DvM?feature=shared</a:t>
            </a:r>
          </a:p>
          <a:p>
            <a:r>
              <a:rPr lang="en-US" dirty="0" smtClean="0">
                <a:solidFill>
                  <a:srgbClr val="0070C0"/>
                </a:solidFill>
                <a:latin typeface="Times New Roman" pitchFamily="18" charset="0"/>
                <a:cs typeface="Times New Roman" pitchFamily="18" charset="0"/>
              </a:rPr>
              <a:t> </a:t>
            </a:r>
            <a:r>
              <a:rPr lang="en-US" dirty="0" smtClean="0">
                <a:latin typeface="Times New Roman" pitchFamily="18" charset="0"/>
                <a:cs typeface="Times New Roman" pitchFamily="18" charset="0"/>
              </a:rPr>
              <a:t>Research paper reference: </a:t>
            </a:r>
            <a:r>
              <a:rPr lang="en-US" dirty="0" smtClean="0">
                <a:solidFill>
                  <a:srgbClr val="0070C0"/>
                </a:solidFill>
                <a:latin typeface="Times New Roman" pitchFamily="18" charset="0"/>
                <a:cs typeface="Times New Roman" pitchFamily="18" charset="0"/>
              </a:rPr>
              <a:t>https://www.researchgate.net/publication/351371829_AN_ArcGIS_TOOLBOX_FOR_ESTIMATION_AND_MAPPING_SOIL_EROSION</a:t>
            </a:r>
          </a:p>
          <a:p>
            <a:endParaRPr lang="en-US" dirty="0" smtClean="0">
              <a:solidFill>
                <a:srgbClr val="0070C0"/>
              </a:solidFill>
              <a:latin typeface="Times New Roman" pitchFamily="18" charset="0"/>
              <a:cs typeface="Times New Roman" pitchFamily="18" charset="0"/>
            </a:endParaRPr>
          </a:p>
          <a:p>
            <a:r>
              <a:rPr lang="en-US" dirty="0" smtClean="0">
                <a:solidFill>
                  <a:srgbClr val="0070C0"/>
                </a:solidFill>
                <a:latin typeface="Times New Roman" pitchFamily="18" charset="0"/>
                <a:cs typeface="Times New Roman" pitchFamily="18" charset="0"/>
              </a:rPr>
              <a:t>LS: https://www.sciencedirect.com/science/article/pii/S0016706116310059</a:t>
            </a:r>
          </a:p>
          <a:p>
            <a:r>
              <a:rPr lang="en-US" dirty="0" smtClean="0">
                <a:solidFill>
                  <a:srgbClr val="0070C0"/>
                </a:solidFill>
                <a:latin typeface="Times New Roman" pitchFamily="18" charset="0"/>
                <a:cs typeface="Times New Roman" pitchFamily="18" charset="0"/>
              </a:rPr>
              <a:t>  </a:t>
            </a:r>
          </a:p>
          <a:p>
            <a:endParaRPr lang="en-US" dirty="0" smtClean="0">
              <a:latin typeface="Times New Roman" pitchFamily="18" charset="0"/>
              <a:cs typeface="Times New Roman" pitchFamily="18" charset="0"/>
            </a:endParaRPr>
          </a:p>
          <a:p>
            <a:endParaRPr lang="en-US" dirty="0" smtClean="0">
              <a:solidFill>
                <a:srgbClr val="0070C0"/>
              </a:solidFill>
              <a:latin typeface="Times New Roman" pitchFamily="18" charset="0"/>
              <a:cs typeface="Times New Roman" pitchFamily="18" charset="0"/>
            </a:endParaRPr>
          </a:p>
          <a:p>
            <a:endParaRPr lang="en-US" dirty="0" smtClean="0">
              <a:solidFill>
                <a:srgbClr val="0070C0"/>
              </a:solidFill>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7800" y="2343150"/>
            <a:ext cx="6324600" cy="923330"/>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5400" dirty="0">
                <a:latin typeface="Times New Roman" pitchFamily="18" charset="0"/>
                <a:cs typeface="Times New Roman" pitchFamily="18" charset="0"/>
              </a:rPr>
              <a:t>Thank you….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24" name="Title 23"/>
          <p:cNvSpPr>
            <a:spLocks noGrp="1"/>
          </p:cNvSpPr>
          <p:nvPr>
            <p:ph type="ctrTitle"/>
          </p:nvPr>
        </p:nvSpPr>
        <p:spPr>
          <a:xfrm>
            <a:off x="755550" y="14620"/>
            <a:ext cx="7556700" cy="670500"/>
          </a:xfrm>
        </p:spPr>
        <p:style>
          <a:lnRef idx="2">
            <a:schemeClr val="accent2"/>
          </a:lnRef>
          <a:fillRef idx="1">
            <a:schemeClr val="lt1"/>
          </a:fillRef>
          <a:effectRef idx="0">
            <a:schemeClr val="accent2"/>
          </a:effectRef>
          <a:fontRef idx="minor">
            <a:schemeClr val="dk1"/>
          </a:fontRef>
        </p:style>
        <p:txBody>
          <a:bodyPr/>
          <a:lstStyle/>
          <a:p>
            <a:pPr algn="ctr"/>
            <a:r>
              <a:rPr lang="en-US" dirty="0">
                <a:solidFill>
                  <a:srgbClr val="0070C0"/>
                </a:solidFill>
                <a:latin typeface="Times New Roman" pitchFamily="18" charset="0"/>
                <a:cs typeface="Times New Roman" pitchFamily="18" charset="0"/>
              </a:rPr>
              <a:t>Introduction</a:t>
            </a:r>
            <a:r>
              <a:rPr lang="en-US" dirty="0">
                <a:latin typeface="Times New Roman" pitchFamily="18" charset="0"/>
                <a:cs typeface="Times New Roman" pitchFamily="18" charset="0"/>
              </a:rPr>
              <a:t> </a:t>
            </a:r>
          </a:p>
        </p:txBody>
      </p:sp>
      <p:sp>
        <p:nvSpPr>
          <p:cNvPr id="4" name="TextBox 3"/>
          <p:cNvSpPr txBox="1"/>
          <p:nvPr/>
        </p:nvSpPr>
        <p:spPr>
          <a:xfrm>
            <a:off x="457200" y="819150"/>
            <a:ext cx="8458200" cy="3693319"/>
          </a:xfrm>
          <a:prstGeom prst="rect">
            <a:avLst/>
          </a:prstGeom>
          <a:noFill/>
        </p:spPr>
        <p:txBody>
          <a:bodyPr wrap="square" rtlCol="0">
            <a:spAutoFit/>
          </a:bodyPr>
          <a:lstStyle/>
          <a:p>
            <a:r>
              <a:rPr lang="en-US" sz="1800" dirty="0">
                <a:latin typeface="Times New Roman" pitchFamily="18" charset="0"/>
                <a:cs typeface="Times New Roman" pitchFamily="18" charset="0"/>
              </a:rPr>
              <a:t>What is soil erosion ?</a:t>
            </a:r>
          </a:p>
          <a:p>
            <a:endParaRPr lang="en-US" sz="1800" dirty="0">
              <a:latin typeface="Times New Roman" pitchFamily="18" charset="0"/>
              <a:cs typeface="Times New Roman" pitchFamily="18" charset="0"/>
            </a:endParaRPr>
          </a:p>
          <a:p>
            <a:pPr>
              <a:buFont typeface="Wingdings" pitchFamily="2" charset="2"/>
              <a:buChar char="Ø"/>
            </a:pPr>
            <a:r>
              <a:rPr lang="en-US" sz="1800" dirty="0">
                <a:latin typeface="Times New Roman" pitchFamily="18" charset="0"/>
                <a:cs typeface="Times New Roman" pitchFamily="18" charset="0"/>
              </a:rPr>
              <a:t>Soil erosion is the process of washing away of the surface layer, or topsoil, by the transportation of the surface particles under the mechanical actions of agents like wind, river, or even glaciers.</a:t>
            </a:r>
          </a:p>
          <a:p>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Factors affecting soil erosion (by RUSLE model )</a:t>
            </a:r>
          </a:p>
          <a:p>
            <a:pPr marL="342900" indent="-342900">
              <a:buFont typeface="+mj-lt"/>
              <a:buAutoNum type="arabicPeriod"/>
            </a:pPr>
            <a:r>
              <a:rPr lang="en-US" sz="1800" dirty="0">
                <a:latin typeface="Times New Roman" pitchFamily="18" charset="0"/>
                <a:cs typeface="Times New Roman" pitchFamily="18" charset="0"/>
              </a:rPr>
              <a:t>R = rainfall-runoff erosivity factor.</a:t>
            </a:r>
          </a:p>
          <a:p>
            <a:pPr marL="342900" indent="-342900">
              <a:buFont typeface="+mj-lt"/>
              <a:buAutoNum type="arabicPeriod"/>
            </a:pPr>
            <a:r>
              <a:rPr lang="en-US" sz="1800" dirty="0">
                <a:latin typeface="Times New Roman" pitchFamily="18" charset="0"/>
                <a:cs typeface="Times New Roman" pitchFamily="18" charset="0"/>
              </a:rPr>
              <a:t>K = soil erodibility factor.</a:t>
            </a:r>
          </a:p>
          <a:p>
            <a:pPr marL="342900" indent="-342900">
              <a:buFont typeface="+mj-lt"/>
              <a:buAutoNum type="arabicPeriod"/>
            </a:pPr>
            <a:r>
              <a:rPr lang="en-US" sz="1800" dirty="0">
                <a:latin typeface="Times New Roman" pitchFamily="18" charset="0"/>
                <a:cs typeface="Times New Roman" pitchFamily="18" charset="0"/>
              </a:rPr>
              <a:t>L = slope length factor.</a:t>
            </a:r>
          </a:p>
          <a:p>
            <a:pPr marL="342900" indent="-342900">
              <a:buFont typeface="+mj-lt"/>
              <a:buAutoNum type="arabicPeriod"/>
            </a:pPr>
            <a:r>
              <a:rPr lang="en-US" sz="1800" dirty="0">
                <a:latin typeface="Times New Roman" pitchFamily="18" charset="0"/>
                <a:cs typeface="Times New Roman" pitchFamily="18" charset="0"/>
              </a:rPr>
              <a:t>S = slope steepness factor.</a:t>
            </a:r>
          </a:p>
          <a:p>
            <a:pPr marL="342900" indent="-342900">
              <a:buFont typeface="+mj-lt"/>
              <a:buAutoNum type="arabicPeriod"/>
            </a:pPr>
            <a:r>
              <a:rPr lang="en-US" sz="1800" dirty="0">
                <a:latin typeface="Times New Roman" pitchFamily="18" charset="0"/>
                <a:cs typeface="Times New Roman" pitchFamily="18" charset="0"/>
              </a:rPr>
              <a:t>C = crop cover-management factor. </a:t>
            </a:r>
          </a:p>
          <a:p>
            <a:pPr marL="342900" indent="-342900">
              <a:buFont typeface="+mj-lt"/>
              <a:buAutoNum type="arabicPeriod"/>
            </a:pPr>
            <a:r>
              <a:rPr lang="en-US" sz="1800" dirty="0">
                <a:latin typeface="Times New Roman" pitchFamily="18" charset="0"/>
                <a:cs typeface="Times New Roman" pitchFamily="18" charset="0"/>
              </a:rPr>
              <a:t>P = support practice factor</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24" name="Title 23"/>
          <p:cNvSpPr>
            <a:spLocks noGrp="1"/>
          </p:cNvSpPr>
          <p:nvPr>
            <p:ph type="ctrTitle"/>
          </p:nvPr>
        </p:nvSpPr>
        <p:spPr>
          <a:xfrm>
            <a:off x="679350" y="327720"/>
            <a:ext cx="7556700" cy="670500"/>
          </a:xfrm>
        </p:spPr>
        <p:style>
          <a:lnRef idx="2">
            <a:schemeClr val="accent2"/>
          </a:lnRef>
          <a:fillRef idx="1">
            <a:schemeClr val="lt1"/>
          </a:fillRef>
          <a:effectRef idx="0">
            <a:schemeClr val="accent2"/>
          </a:effectRef>
          <a:fontRef idx="minor">
            <a:schemeClr val="dk1"/>
          </a:fontRef>
        </p:style>
        <p:txBody>
          <a:bodyPr/>
          <a:lstStyle/>
          <a:p>
            <a:pPr algn="ctr"/>
            <a:r>
              <a:rPr lang="en-US" dirty="0" smtClean="0">
                <a:solidFill>
                  <a:srgbClr val="0070C0"/>
                </a:solidFill>
                <a:latin typeface="Times New Roman" pitchFamily="18" charset="0"/>
                <a:cs typeface="Times New Roman" pitchFamily="18" charset="0"/>
              </a:rPr>
              <a:t>Objective</a:t>
            </a:r>
            <a:endParaRPr lang="en-US" dirty="0">
              <a:solidFill>
                <a:srgbClr val="0070C0"/>
              </a:solidFill>
              <a:latin typeface="Times New Roman" pitchFamily="18" charset="0"/>
              <a:cs typeface="Times New Roman" pitchFamily="18" charset="0"/>
            </a:endParaRPr>
          </a:p>
        </p:txBody>
      </p:sp>
      <p:sp>
        <p:nvSpPr>
          <p:cNvPr id="4" name="TextBox 3"/>
          <p:cNvSpPr txBox="1"/>
          <p:nvPr/>
        </p:nvSpPr>
        <p:spPr>
          <a:xfrm>
            <a:off x="228600" y="1276350"/>
            <a:ext cx="8458200" cy="3293209"/>
          </a:xfrm>
          <a:prstGeom prst="rect">
            <a:avLst/>
          </a:prstGeom>
          <a:noFill/>
        </p:spPr>
        <p:txBody>
          <a:bodyPr wrap="square" rtlCol="0">
            <a:spAutoFit/>
          </a:bodyPr>
          <a:lstStyle/>
          <a:p>
            <a:r>
              <a:rPr lang="en-US" sz="1600" b="1" dirty="0">
                <a:latin typeface="Times New Roman" pitchFamily="18" charset="0"/>
                <a:cs typeface="Times New Roman" pitchFamily="18" charset="0"/>
              </a:rPr>
              <a:t>Cause of soil erosion</a:t>
            </a:r>
          </a:p>
          <a:p>
            <a:pPr>
              <a:buFont typeface="Wingdings" pitchFamily="2" charset="2"/>
              <a:buChar char="Ø"/>
            </a:pPr>
            <a:r>
              <a:rPr lang="en-US" sz="1600" dirty="0">
                <a:latin typeface="Times New Roman" pitchFamily="18" charset="0"/>
                <a:cs typeface="Times New Roman" pitchFamily="18" charset="0"/>
              </a:rPr>
              <a:t> Humans affect natural erosion processes and have induced a relevant and observable increase in soil erosion rates across landscapes.</a:t>
            </a:r>
          </a:p>
          <a:p>
            <a:pPr>
              <a:buFont typeface="Wingdings" pitchFamily="2" charset="2"/>
              <a:buChar char="Ø"/>
            </a:pPr>
            <a:r>
              <a:rPr lang="en-US" sz="1600" dirty="0">
                <a:latin typeface="Times New Roman" pitchFamily="18" charset="0"/>
                <a:cs typeface="Times New Roman" pitchFamily="18" charset="0"/>
              </a:rPr>
              <a:t>Due to industrialization soil erosion increases day by day which greatly affects crop growth .</a:t>
            </a:r>
          </a:p>
          <a:p>
            <a:endParaRPr lang="en-US" sz="1600" dirty="0">
              <a:latin typeface="Times New Roman" pitchFamily="18" charset="0"/>
              <a:cs typeface="Times New Roman" pitchFamily="18" charset="0"/>
            </a:endParaRPr>
          </a:p>
          <a:p>
            <a:r>
              <a:rPr lang="en-US" sz="1600" b="1" dirty="0" smtClean="0">
                <a:latin typeface="Times New Roman" pitchFamily="18" charset="0"/>
                <a:cs typeface="Times New Roman" pitchFamily="18" charset="0"/>
              </a:rPr>
              <a:t>Objective</a:t>
            </a:r>
            <a:r>
              <a:rPr lang="en-US" sz="1600" dirty="0" smtClean="0">
                <a:latin typeface="Times New Roman" pitchFamily="18" charset="0"/>
                <a:cs typeface="Times New Roman" pitchFamily="18" charset="0"/>
              </a:rPr>
              <a:t>:</a:t>
            </a:r>
          </a:p>
          <a:p>
            <a:pPr>
              <a:buFont typeface="Wingdings" pitchFamily="2" charset="2"/>
              <a:buChar char="Ø"/>
            </a:pPr>
            <a:r>
              <a:rPr lang="en-US" sz="1600" dirty="0" smtClean="0">
                <a:latin typeface="Times New Roman" pitchFamily="18" charset="0"/>
                <a:cs typeface="Times New Roman" pitchFamily="18" charset="0"/>
              </a:rPr>
              <a:t>Our main objective is </a:t>
            </a:r>
            <a:r>
              <a:rPr lang="en-US" sz="1600" dirty="0">
                <a:latin typeface="Times New Roman" pitchFamily="18" charset="0"/>
                <a:cs typeface="Times New Roman" pitchFamily="18" charset="0"/>
              </a:rPr>
              <a:t>to calculate amount of soil erosion due to various factors. </a:t>
            </a:r>
          </a:p>
          <a:p>
            <a:pPr>
              <a:buFont typeface="Wingdings" pitchFamily="2" charset="2"/>
              <a:buChar char="Ø"/>
            </a:pPr>
            <a:r>
              <a:rPr lang="en-US" sz="1600" dirty="0">
                <a:latin typeface="Times New Roman" pitchFamily="18" charset="0"/>
                <a:cs typeface="Times New Roman" pitchFamily="18" charset="0"/>
              </a:rPr>
              <a:t>We will calculate it by using RUSLE model.</a:t>
            </a:r>
          </a:p>
          <a:p>
            <a:pPr>
              <a:buFont typeface="Wingdings" pitchFamily="2" charset="2"/>
              <a:buChar char="Ø"/>
            </a:pPr>
            <a:endParaRPr lang="en-US" sz="1600" dirty="0">
              <a:latin typeface="Times New Roman" pitchFamily="18" charset="0"/>
              <a:cs typeface="Times New Roman" pitchFamily="18" charset="0"/>
            </a:endParaRPr>
          </a:p>
          <a:p>
            <a:r>
              <a:rPr lang="en-US" sz="1600" b="1" dirty="0">
                <a:latin typeface="Times New Roman" pitchFamily="18" charset="0"/>
                <a:cs typeface="Times New Roman" pitchFamily="18" charset="0"/>
              </a:rPr>
              <a:t>Inspire by:</a:t>
            </a:r>
          </a:p>
          <a:p>
            <a:pPr>
              <a:buFont typeface="Wingdings" pitchFamily="2" charset="2"/>
              <a:buChar char="Ø"/>
            </a:pPr>
            <a:r>
              <a:rPr lang="en-US" sz="1600" dirty="0" smtClean="0">
                <a:solidFill>
                  <a:srgbClr val="0070C0"/>
                </a:solidFill>
                <a:latin typeface="Times New Roman" pitchFamily="18" charset="0"/>
                <a:cs typeface="Times New Roman" pitchFamily="18" charset="0"/>
              </a:rPr>
              <a:t>https</a:t>
            </a:r>
            <a:r>
              <a:rPr lang="en-US" sz="1600" dirty="0">
                <a:solidFill>
                  <a:srgbClr val="0070C0"/>
                </a:solidFill>
                <a:latin typeface="Times New Roman" pitchFamily="18" charset="0"/>
                <a:cs typeface="Times New Roman" pitchFamily="18" charset="0"/>
              </a:rPr>
              <a:t>://www.sciencedirect.com/science/article/pii/S004896972101562X</a:t>
            </a:r>
          </a:p>
          <a:p>
            <a:pPr>
              <a:buFont typeface="Wingdings" pitchFamily="2" charset="2"/>
              <a:buChar char="Ø"/>
            </a:pPr>
            <a:r>
              <a:rPr lang="en-US" sz="1600" dirty="0">
                <a:solidFill>
                  <a:srgbClr val="0070C0"/>
                </a:solidFill>
                <a:latin typeface="Times New Roman" pitchFamily="18" charset="0"/>
                <a:cs typeface="Times New Roman" pitchFamily="18" charset="0"/>
              </a:rPr>
              <a:t>https://www.researchgate.net/</a:t>
            </a:r>
          </a:p>
          <a:p>
            <a:pPr>
              <a:buFont typeface="Wingdings" pitchFamily="2" charset="2"/>
              <a:buChar char="Ø"/>
            </a:pPr>
            <a:endParaRPr lang="en-US"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3"/>
          <p:cNvSpPr txBox="1">
            <a:spLocks/>
          </p:cNvSpPr>
          <p:nvPr/>
        </p:nvSpPr>
        <p:spPr>
          <a:xfrm>
            <a:off x="685800" y="22920"/>
            <a:ext cx="7556700" cy="491430"/>
          </a:xfrm>
          <a:prstGeom prst="rect">
            <a:avLst/>
          </a:prstGeom>
        </p:spPr>
        <p:style>
          <a:lnRef idx="2">
            <a:schemeClr val="accent2"/>
          </a:lnRef>
          <a:fillRef idx="1">
            <a:schemeClr val="lt1"/>
          </a:fillRef>
          <a:effectRef idx="0">
            <a:schemeClr val="accent2"/>
          </a:effectRef>
          <a:fontRef idx="minor">
            <a:schemeClr val="dk1"/>
          </a:fontRef>
        </p:style>
        <p:txBody>
          <a:bodyPr/>
          <a:lstStyle/>
          <a:p>
            <a:pPr marL="0" marR="0" lvl="0" indent="0" algn="ctr" defTabSz="685800" rtl="0" eaLnBrk="1" fontAlgn="auto" latinLnBrk="0" hangingPunct="1">
              <a:lnSpc>
                <a:spcPct val="90000"/>
              </a:lnSpc>
              <a:spcBef>
                <a:spcPct val="0"/>
              </a:spcBef>
              <a:spcAft>
                <a:spcPts val="0"/>
              </a:spcAft>
              <a:buClrTx/>
              <a:buSzTx/>
              <a:buFontTx/>
              <a:buNone/>
              <a:tabLst/>
              <a:defRPr/>
            </a:pPr>
            <a:r>
              <a:rPr kumimoji="0" lang="en-US" sz="2400" b="0" i="0" u="none" strike="noStrike" kern="1200" spc="0" normalizeH="0" baseline="0" noProof="0" dirty="0" smtClean="0">
                <a:ln>
                  <a:noFill/>
                </a:ln>
                <a:solidFill>
                  <a:srgbClr val="0070C0"/>
                </a:solidFill>
                <a:effectLst/>
                <a:uLnTx/>
                <a:uFillTx/>
                <a:latin typeface="Times New Roman" pitchFamily="18" charset="0"/>
                <a:ea typeface="+mn-ea"/>
                <a:cs typeface="Times New Roman" pitchFamily="18" charset="0"/>
              </a:rPr>
              <a:t>Overview</a:t>
            </a:r>
            <a:r>
              <a:rPr kumimoji="0" lang="en-US" sz="2400" b="0" i="0" u="none" strike="noStrike" kern="1200" spc="0" normalizeH="0" noProof="0" dirty="0" smtClean="0">
                <a:ln>
                  <a:noFill/>
                </a:ln>
                <a:solidFill>
                  <a:srgbClr val="0070C0"/>
                </a:solidFill>
                <a:effectLst/>
                <a:uLnTx/>
                <a:uFillTx/>
                <a:latin typeface="Times New Roman" pitchFamily="18" charset="0"/>
                <a:ea typeface="+mn-ea"/>
                <a:cs typeface="Times New Roman" pitchFamily="18" charset="0"/>
              </a:rPr>
              <a:t> of </a:t>
            </a:r>
            <a:r>
              <a:rPr kumimoji="0" lang="en-US" sz="2400" b="0" i="0" u="none" strike="noStrike" kern="1200" spc="0" normalizeH="0" baseline="0" noProof="0" dirty="0" smtClean="0">
                <a:ln>
                  <a:noFill/>
                </a:ln>
                <a:solidFill>
                  <a:srgbClr val="0070C0"/>
                </a:solidFill>
                <a:effectLst/>
                <a:uLnTx/>
                <a:uFillTx/>
                <a:latin typeface="Times New Roman" pitchFamily="18" charset="0"/>
                <a:ea typeface="+mn-ea"/>
                <a:cs typeface="Times New Roman" pitchFamily="18" charset="0"/>
              </a:rPr>
              <a:t>RUSLE</a:t>
            </a:r>
            <a:r>
              <a:rPr kumimoji="0" lang="en-US" sz="2400" b="0" i="0" u="none" strike="noStrike" kern="1200" spc="0" normalizeH="0" noProof="0" dirty="0" smtClean="0">
                <a:ln>
                  <a:noFill/>
                </a:ln>
                <a:solidFill>
                  <a:srgbClr val="0070C0"/>
                </a:solidFill>
                <a:effectLst/>
                <a:uLnTx/>
                <a:uFillTx/>
                <a:latin typeface="Times New Roman" pitchFamily="18" charset="0"/>
                <a:ea typeface="+mn-ea"/>
                <a:cs typeface="Times New Roman" pitchFamily="18" charset="0"/>
              </a:rPr>
              <a:t> factors</a:t>
            </a:r>
            <a:endParaRPr kumimoji="0" lang="en-US" sz="2400" b="0" i="0" u="none" strike="noStrike" kern="1200" spc="0" normalizeH="0" baseline="0" noProof="0" dirty="0">
              <a:ln>
                <a:noFill/>
              </a:ln>
              <a:solidFill>
                <a:srgbClr val="0070C0"/>
              </a:solidFill>
              <a:effectLst/>
              <a:uLnTx/>
              <a:uFillTx/>
              <a:latin typeface="Times New Roman" pitchFamily="18" charset="0"/>
              <a:ea typeface="+mn-ea"/>
              <a:cs typeface="Times New Roman" pitchFamily="18" charset="0"/>
            </a:endParaRPr>
          </a:p>
        </p:txBody>
      </p:sp>
      <p:sp>
        <p:nvSpPr>
          <p:cNvPr id="12" name="TextBox 11"/>
          <p:cNvSpPr txBox="1"/>
          <p:nvPr/>
        </p:nvSpPr>
        <p:spPr>
          <a:xfrm>
            <a:off x="152400" y="617637"/>
            <a:ext cx="8763000" cy="5078313"/>
          </a:xfrm>
          <a:prstGeom prst="rect">
            <a:avLst/>
          </a:prstGeom>
          <a:noFill/>
        </p:spPr>
        <p:txBody>
          <a:bodyPr wrap="square" rtlCol="0">
            <a:spAutoFit/>
          </a:bodyPr>
          <a:lstStyle/>
          <a:p>
            <a:pPr algn="just">
              <a:buFont typeface="Wingdings" pitchFamily="2" charset="2"/>
              <a:buChar char="Ø"/>
            </a:pPr>
            <a:r>
              <a:rPr lang="en-US" b="1" dirty="0" smtClean="0">
                <a:latin typeface="Times New Roman" pitchFamily="18" charset="0"/>
                <a:cs typeface="Times New Roman" pitchFamily="18" charset="0"/>
              </a:rPr>
              <a:t>R factor: </a:t>
            </a:r>
            <a:r>
              <a:rPr lang="en-US" dirty="0" smtClean="0">
                <a:latin typeface="Times New Roman" pitchFamily="18" charset="0"/>
                <a:cs typeface="Times New Roman" pitchFamily="18" charset="0"/>
              </a:rPr>
              <a:t>The R Factor specifically quantifies the erosive force of rainfall on the soil.</a:t>
            </a:r>
          </a:p>
          <a:p>
            <a:pPr algn="just">
              <a:buFont typeface="Wingdings" pitchFamily="2" charset="2"/>
              <a:buChar char="Ø"/>
            </a:pPr>
            <a:endParaRPr lang="en-US" dirty="0" smtClean="0">
              <a:latin typeface="Times New Roman" pitchFamily="18" charset="0"/>
              <a:cs typeface="Times New Roman" pitchFamily="18" charset="0"/>
            </a:endParaRPr>
          </a:p>
          <a:p>
            <a:pPr algn="just">
              <a:buFont typeface="Wingdings" pitchFamily="2" charset="2"/>
              <a:buChar char="Ø"/>
            </a:pPr>
            <a:r>
              <a:rPr lang="en-US" b="1" dirty="0" smtClean="0">
                <a:solidFill>
                  <a:srgbClr val="0F0F0F"/>
                </a:solidFill>
                <a:latin typeface="Times New Roman" pitchFamily="18" charset="0"/>
                <a:cs typeface="Times New Roman" pitchFamily="18" charset="0"/>
              </a:rPr>
              <a:t>K factor: </a:t>
            </a:r>
            <a:r>
              <a:rPr lang="en-US" dirty="0" smtClean="0">
                <a:solidFill>
                  <a:srgbClr val="0F0F0F"/>
                </a:solidFill>
                <a:latin typeface="Times New Roman" pitchFamily="18" charset="0"/>
                <a:cs typeface="Times New Roman" pitchFamily="18" charset="0"/>
              </a:rPr>
              <a:t>K factor is soil erodibility factor which represents both susceptibility of soil to erosion and the rate of runoff , as measured under the standard unit plot condition. Soils high in clay have low K values, about 0.05 to 0.15, because they resistant to detachment.</a:t>
            </a:r>
          </a:p>
          <a:p>
            <a:pPr algn="just">
              <a:buFont typeface="Wingdings" pitchFamily="2" charset="2"/>
              <a:buChar char="Ø"/>
            </a:pPr>
            <a:endParaRPr lang="en-US" dirty="0" smtClean="0">
              <a:solidFill>
                <a:srgbClr val="0F0F0F"/>
              </a:solidFill>
              <a:latin typeface="Times New Roman" pitchFamily="18" charset="0"/>
              <a:cs typeface="Times New Roman" pitchFamily="18" charset="0"/>
            </a:endParaRPr>
          </a:p>
          <a:p>
            <a:pPr algn="just">
              <a:buFont typeface="Wingdings" pitchFamily="2" charset="2"/>
              <a:buChar char="Ø"/>
            </a:pPr>
            <a:r>
              <a:rPr lang="en-US" b="1" dirty="0" smtClean="0">
                <a:solidFill>
                  <a:srgbClr val="0F0F0F"/>
                </a:solidFill>
                <a:latin typeface="Times New Roman" pitchFamily="18" charset="0"/>
                <a:cs typeface="Times New Roman" pitchFamily="18" charset="0"/>
              </a:rPr>
              <a:t>LS factor: </a:t>
            </a:r>
            <a:r>
              <a:rPr lang="en-US" dirty="0" smtClean="0">
                <a:latin typeface="Times New Roman" pitchFamily="18" charset="0"/>
                <a:cs typeface="Times New Roman" pitchFamily="18" charset="0"/>
              </a:rPr>
              <a:t>The slope length and steepness factor (LS-factor) describes the combined effects of slope length (i.e., flow length) and slope gradient (i.e., grade or relief)</a:t>
            </a:r>
          </a:p>
          <a:p>
            <a:pPr algn="just">
              <a:buFont typeface="Wingdings" pitchFamily="2" charset="2"/>
              <a:buChar char="Ø"/>
            </a:pPr>
            <a:endParaRPr lang="en-US" dirty="0" smtClean="0">
              <a:latin typeface="Times New Roman" pitchFamily="18" charset="0"/>
              <a:cs typeface="Times New Roman" pitchFamily="18" charset="0"/>
            </a:endParaRPr>
          </a:p>
          <a:p>
            <a:pPr algn="just">
              <a:buFont typeface="Wingdings" pitchFamily="2" charset="2"/>
              <a:buChar char="Ø"/>
            </a:pPr>
            <a:r>
              <a:rPr lang="en-US" b="1" dirty="0" smtClean="0">
                <a:latin typeface="Times New Roman" pitchFamily="18" charset="0"/>
                <a:cs typeface="Times New Roman" pitchFamily="18" charset="0"/>
              </a:rPr>
              <a:t>C factor: </a:t>
            </a:r>
            <a:r>
              <a:rPr lang="en-US" dirty="0" smtClean="0">
                <a:latin typeface="Times New Roman" pitchFamily="18" charset="0"/>
                <a:cs typeface="Times New Roman" pitchFamily="18" charset="0"/>
              </a:rPr>
              <a:t>The "C" factor represents the crop cover and management practices on the land, specifically the impact of vegetation or crop cover in reducing soil erosion.</a:t>
            </a:r>
          </a:p>
          <a:p>
            <a:pPr algn="just">
              <a:buFont typeface="Wingdings" pitchFamily="2" charset="2"/>
              <a:buChar char="Ø"/>
            </a:pPr>
            <a:endParaRPr lang="en-US" dirty="0" smtClean="0">
              <a:latin typeface="Times New Roman" pitchFamily="18" charset="0"/>
              <a:cs typeface="Times New Roman" pitchFamily="18" charset="0"/>
            </a:endParaRPr>
          </a:p>
          <a:p>
            <a:pPr algn="just">
              <a:buFont typeface="Wingdings" pitchFamily="2" charset="2"/>
              <a:buChar char="Ø"/>
            </a:pPr>
            <a:r>
              <a:rPr lang="en-US" b="1" dirty="0" smtClean="0">
                <a:latin typeface="Times New Roman" pitchFamily="18" charset="0"/>
                <a:cs typeface="Times New Roman" pitchFamily="18" charset="0"/>
              </a:rPr>
              <a:t>P factor: </a:t>
            </a:r>
            <a:r>
              <a:rPr lang="en-US" dirty="0" smtClean="0">
                <a:latin typeface="Times New Roman" pitchFamily="18" charset="0"/>
                <a:cs typeface="Times New Roman" pitchFamily="18" charset="0"/>
              </a:rPr>
              <a:t>represents the effectiveness of erosion control practices in place. It considers the impact of contouring, strip-cropping, and other support practices on reducing soil erosion.</a:t>
            </a:r>
          </a:p>
          <a:p>
            <a:pPr algn="just"/>
            <a:r>
              <a:rPr lang="en-US" dirty="0" smtClean="0">
                <a:solidFill>
                  <a:srgbClr val="0F0F0F"/>
                </a:solidFill>
                <a:latin typeface="Times New Roman" pitchFamily="18" charset="0"/>
                <a:cs typeface="Times New Roman" pitchFamily="18" charset="0"/>
              </a:rPr>
              <a:t> </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24" name="Title 23"/>
          <p:cNvSpPr>
            <a:spLocks noGrp="1"/>
          </p:cNvSpPr>
          <p:nvPr>
            <p:ph type="ctrTitle"/>
          </p:nvPr>
        </p:nvSpPr>
        <p:spPr>
          <a:xfrm>
            <a:off x="793650" y="51048"/>
            <a:ext cx="7556700" cy="670500"/>
          </a:xfrm>
        </p:spPr>
        <p:style>
          <a:lnRef idx="2">
            <a:schemeClr val="accent2"/>
          </a:lnRef>
          <a:fillRef idx="1">
            <a:schemeClr val="lt1"/>
          </a:fillRef>
          <a:effectRef idx="0">
            <a:schemeClr val="accent2"/>
          </a:effectRef>
          <a:fontRef idx="minor">
            <a:schemeClr val="dk1"/>
          </a:fontRef>
        </p:style>
        <p:txBody>
          <a:bodyPr/>
          <a:lstStyle/>
          <a:p>
            <a:pPr algn="ctr"/>
            <a:r>
              <a:rPr lang="en-US" dirty="0">
                <a:solidFill>
                  <a:srgbClr val="0070C0"/>
                </a:solidFill>
                <a:latin typeface="Times New Roman" pitchFamily="18" charset="0"/>
                <a:cs typeface="Times New Roman" pitchFamily="18" charset="0"/>
              </a:rPr>
              <a:t>Dataset</a:t>
            </a:r>
          </a:p>
        </p:txBody>
      </p:sp>
      <p:sp>
        <p:nvSpPr>
          <p:cNvPr id="4" name="TextBox 3"/>
          <p:cNvSpPr txBox="1"/>
          <p:nvPr/>
        </p:nvSpPr>
        <p:spPr>
          <a:xfrm>
            <a:off x="342900" y="971550"/>
            <a:ext cx="8458200" cy="3785652"/>
          </a:xfrm>
          <a:prstGeom prst="rect">
            <a:avLst/>
          </a:prstGeom>
          <a:noFill/>
        </p:spPr>
        <p:txBody>
          <a:bodyPr wrap="square" rtlCol="0">
            <a:spAutoFit/>
          </a:bodyPr>
          <a:lstStyle/>
          <a:p>
            <a:r>
              <a:rPr lang="en-IN" sz="1600" b="1" dirty="0">
                <a:latin typeface="Times New Roman" pitchFamily="18" charset="0"/>
                <a:ea typeface="Calibri"/>
                <a:cs typeface="Times New Roman" pitchFamily="18" charset="0"/>
              </a:rPr>
              <a:t>Datasets used</a:t>
            </a:r>
            <a:r>
              <a:rPr lang="en-US" sz="1600" b="1" dirty="0">
                <a:latin typeface="Times New Roman" pitchFamily="18" charset="0"/>
                <a:cs typeface="Times New Roman" pitchFamily="18" charset="0"/>
              </a:rPr>
              <a:t>:</a:t>
            </a:r>
          </a:p>
          <a:p>
            <a:pPr>
              <a:buFont typeface="Wingdings" pitchFamily="2" charset="2"/>
              <a:buChar char="Ø"/>
            </a:pPr>
            <a:r>
              <a:rPr lang="en-IN" sz="1600" dirty="0">
                <a:latin typeface="Times New Roman" pitchFamily="18" charset="0"/>
                <a:cs typeface="Times New Roman" pitchFamily="18" charset="0"/>
              </a:rPr>
              <a:t>Chirps rainfall data from: </a:t>
            </a:r>
            <a:r>
              <a:rPr lang="en-IN" sz="1600" u="sng" dirty="0">
                <a:solidFill>
                  <a:srgbClr val="0070C0"/>
                </a:solidFill>
                <a:latin typeface="Times New Roman" pitchFamily="18" charset="0"/>
                <a:cs typeface="Times New Roman" pitchFamily="18" charset="0"/>
              </a:rPr>
              <a:t>https://developers.google.com/earth-engine/datasets/catalog/UCSB-CHG_CHIRPS_PENTAD</a:t>
            </a:r>
            <a:endParaRPr lang="en-US" sz="1600" dirty="0">
              <a:solidFill>
                <a:srgbClr val="0070C0"/>
              </a:solidFill>
              <a:latin typeface="Times New Roman" pitchFamily="18" charset="0"/>
              <a:cs typeface="Times New Roman" pitchFamily="18" charset="0"/>
            </a:endParaRPr>
          </a:p>
          <a:p>
            <a:pPr>
              <a:buFont typeface="Wingdings" pitchFamily="2" charset="2"/>
              <a:buChar char="Ø"/>
            </a:pPr>
            <a:endParaRPr lang="en-IN" sz="1600" dirty="0">
              <a:latin typeface="Times New Roman" pitchFamily="18" charset="0"/>
              <a:cs typeface="Times New Roman" pitchFamily="18" charset="0"/>
            </a:endParaRPr>
          </a:p>
          <a:p>
            <a:pPr>
              <a:buFont typeface="Wingdings" pitchFamily="2" charset="2"/>
              <a:buChar char="Ø"/>
            </a:pPr>
            <a:r>
              <a:rPr lang="en-IN" sz="1600" dirty="0">
                <a:latin typeface="Times New Roman" pitchFamily="18" charset="0"/>
                <a:cs typeface="Times New Roman" pitchFamily="18" charset="0"/>
              </a:rPr>
              <a:t>Soil erodibility data from: </a:t>
            </a:r>
            <a:r>
              <a:rPr lang="en-IN" sz="1600" u="sng" dirty="0">
                <a:solidFill>
                  <a:srgbClr val="0070C0"/>
                </a:solidFill>
                <a:latin typeface="Times New Roman" pitchFamily="18" charset="0"/>
                <a:cs typeface="Times New Roman" pitchFamily="18" charset="0"/>
              </a:rPr>
              <a:t>https://developers.google.com/earth-engine/datasets/catalog/OpenLandMap_SOL_SOL_TEXTURE-CLASS_USDA-TT_M_v02</a:t>
            </a:r>
            <a:endParaRPr lang="en-US" sz="1600" dirty="0">
              <a:solidFill>
                <a:srgbClr val="0070C0"/>
              </a:solidFill>
              <a:latin typeface="Times New Roman" pitchFamily="18" charset="0"/>
              <a:cs typeface="Times New Roman" pitchFamily="18" charset="0"/>
            </a:endParaRPr>
          </a:p>
          <a:p>
            <a:pPr>
              <a:buFont typeface="Wingdings" pitchFamily="2" charset="2"/>
              <a:buChar char="Ø"/>
            </a:pPr>
            <a:endParaRPr lang="en-IN" sz="1600" dirty="0">
              <a:latin typeface="Times New Roman" pitchFamily="18" charset="0"/>
              <a:cs typeface="Times New Roman" pitchFamily="18" charset="0"/>
            </a:endParaRPr>
          </a:p>
          <a:p>
            <a:pPr>
              <a:buFont typeface="Wingdings" pitchFamily="2" charset="2"/>
              <a:buChar char="Ø"/>
            </a:pPr>
            <a:r>
              <a:rPr lang="en-IN" sz="1600" dirty="0">
                <a:latin typeface="Times New Roman" pitchFamily="18" charset="0"/>
                <a:cs typeface="Times New Roman" pitchFamily="18" charset="0"/>
              </a:rPr>
              <a:t>LS factor data: </a:t>
            </a:r>
            <a:r>
              <a:rPr lang="en-IN" sz="1600" u="sng" dirty="0">
                <a:solidFill>
                  <a:srgbClr val="0070C0"/>
                </a:solidFill>
                <a:latin typeface="Times New Roman" pitchFamily="18" charset="0"/>
                <a:cs typeface="Times New Roman" pitchFamily="18" charset="0"/>
              </a:rPr>
              <a:t>https://developers.google.com/earth-engine/datasets/catalog/USGS_SRTMGL1_003</a:t>
            </a:r>
            <a:endParaRPr lang="en-US" sz="1600" dirty="0">
              <a:solidFill>
                <a:srgbClr val="0070C0"/>
              </a:solidFill>
              <a:latin typeface="Times New Roman" pitchFamily="18" charset="0"/>
              <a:cs typeface="Times New Roman" pitchFamily="18" charset="0"/>
            </a:endParaRPr>
          </a:p>
          <a:p>
            <a:pPr>
              <a:buFont typeface="Wingdings" pitchFamily="2" charset="2"/>
              <a:buChar char="Ø"/>
            </a:pPr>
            <a:endParaRPr lang="en-US" sz="1600" dirty="0">
              <a:latin typeface="Times New Roman" pitchFamily="18" charset="0"/>
              <a:cs typeface="Times New Roman" pitchFamily="18" charset="0"/>
            </a:endParaRPr>
          </a:p>
          <a:p>
            <a:pPr>
              <a:buFont typeface="Wingdings" pitchFamily="2" charset="2"/>
              <a:buChar char="Ø"/>
            </a:pPr>
            <a:r>
              <a:rPr lang="en-US" sz="1600" dirty="0">
                <a:latin typeface="Times New Roman" pitchFamily="18" charset="0"/>
                <a:cs typeface="Times New Roman" pitchFamily="18" charset="0"/>
              </a:rPr>
              <a:t>Land use land cover data: </a:t>
            </a:r>
            <a:r>
              <a:rPr lang="en-US" sz="1600" u="sng" dirty="0">
                <a:solidFill>
                  <a:srgbClr val="0070C0"/>
                </a:solidFill>
                <a:latin typeface="Times New Roman" pitchFamily="18" charset="0"/>
                <a:cs typeface="Times New Roman" pitchFamily="18" charset="0"/>
              </a:rPr>
              <a:t>https://</a:t>
            </a:r>
            <a:r>
              <a:rPr lang="en-US" sz="1600" u="sng" dirty="0" smtClean="0">
                <a:solidFill>
                  <a:srgbClr val="0070C0"/>
                </a:solidFill>
                <a:latin typeface="Times New Roman" pitchFamily="18" charset="0"/>
                <a:cs typeface="Times New Roman" pitchFamily="18" charset="0"/>
              </a:rPr>
              <a:t>developers.google.com/earth-engine/datasets/catalog/MODIS_061_MCD12Q1</a:t>
            </a:r>
            <a:endParaRPr lang="en-US" sz="1600" dirty="0">
              <a:solidFill>
                <a:srgbClr val="0070C0"/>
              </a:solidFill>
              <a:latin typeface="Times New Roman" pitchFamily="18" charset="0"/>
              <a:cs typeface="Times New Roman" pitchFamily="18" charset="0"/>
            </a:endParaRPr>
          </a:p>
          <a:p>
            <a:pPr>
              <a:buFont typeface="Wingdings" pitchFamily="2" charset="2"/>
              <a:buChar char="Ø"/>
            </a:pPr>
            <a:endParaRPr lang="en-IN" sz="1600" dirty="0">
              <a:latin typeface="Times New Roman" pitchFamily="18" charset="0"/>
              <a:cs typeface="Times New Roman" pitchFamily="18" charset="0"/>
            </a:endParaRPr>
          </a:p>
          <a:p>
            <a:pPr>
              <a:buFont typeface="Wingdings" pitchFamily="2" charset="2"/>
              <a:buChar char="Ø"/>
            </a:pPr>
            <a:r>
              <a:rPr lang="en-IN" sz="1600" dirty="0">
                <a:latin typeface="Times New Roman" pitchFamily="18" charset="0"/>
                <a:cs typeface="Times New Roman" pitchFamily="18" charset="0"/>
              </a:rPr>
              <a:t>NDVI data: </a:t>
            </a:r>
            <a:r>
              <a:rPr lang="en-IN" sz="1600" u="sng" dirty="0">
                <a:solidFill>
                  <a:srgbClr val="0070C0"/>
                </a:solidFill>
                <a:latin typeface="Times New Roman" pitchFamily="18" charset="0"/>
                <a:cs typeface="Times New Roman" pitchFamily="18" charset="0"/>
              </a:rPr>
              <a:t>https://developers.google.com/earth-engine/datasets/catalog/COPERNICUS_S2</a:t>
            </a:r>
            <a:endParaRPr lang="en-US" sz="1600" b="1" dirty="0">
              <a:solidFill>
                <a:srgbClr val="0070C0"/>
              </a:solidFill>
              <a:latin typeface="Times New Roman" pitchFamily="18" charset="0"/>
              <a:cs typeface="Times New Roman" pitchFamily="18" charset="0"/>
            </a:endParaRPr>
          </a:p>
          <a:p>
            <a:endParaRPr lang="en-US" sz="16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24" name="Title 23"/>
          <p:cNvSpPr>
            <a:spLocks noGrp="1"/>
          </p:cNvSpPr>
          <p:nvPr>
            <p:ph type="ctrTitle"/>
          </p:nvPr>
        </p:nvSpPr>
        <p:spPr>
          <a:xfrm>
            <a:off x="304800" y="209550"/>
            <a:ext cx="8534400" cy="1143000"/>
          </a:xfrm>
        </p:spPr>
        <p:style>
          <a:lnRef idx="2">
            <a:schemeClr val="accent2"/>
          </a:lnRef>
          <a:fillRef idx="1">
            <a:schemeClr val="lt1"/>
          </a:fillRef>
          <a:effectRef idx="0">
            <a:schemeClr val="accent2"/>
          </a:effectRef>
          <a:fontRef idx="minor">
            <a:schemeClr val="dk1"/>
          </a:fontRef>
        </p:style>
        <p:txBody>
          <a:bodyPr/>
          <a:lstStyle/>
          <a:p>
            <a:pPr algn="ctr"/>
            <a:r>
              <a:rPr lang="en-IN" dirty="0">
                <a:latin typeface="Times New Roman" pitchFamily="18" charset="0"/>
                <a:cs typeface="Times New Roman" pitchFamily="18" charset="0"/>
              </a:rPr>
              <a:t/>
            </a:r>
            <a:br>
              <a:rPr lang="en-IN" dirty="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solidFill>
                  <a:srgbClr val="0070C0"/>
                </a:solidFill>
                <a:latin typeface="Times New Roman" pitchFamily="18" charset="0"/>
                <a:cs typeface="Times New Roman" pitchFamily="18" charset="0"/>
              </a:rPr>
              <a:t/>
            </a:r>
            <a:br>
              <a:rPr lang="en-US" dirty="0">
                <a:solidFill>
                  <a:srgbClr val="0070C0"/>
                </a:solidFill>
                <a:latin typeface="Times New Roman" pitchFamily="18" charset="0"/>
                <a:cs typeface="Times New Roman" pitchFamily="18" charset="0"/>
              </a:rPr>
            </a:br>
            <a:r>
              <a:rPr lang="en-IN" dirty="0">
                <a:solidFill>
                  <a:srgbClr val="0070C0"/>
                </a:solidFill>
                <a:latin typeface="Times New Roman" pitchFamily="18" charset="0"/>
                <a:cs typeface="Times New Roman" pitchFamily="18" charset="0"/>
              </a:rPr>
              <a:t>Satellite imageries used in the study</a:t>
            </a:r>
            <a:endParaRPr lang="en-US" dirty="0">
              <a:solidFill>
                <a:srgbClr val="0070C0"/>
              </a:solidFill>
              <a:latin typeface="Times New Roman" pitchFamily="18" charset="0"/>
              <a:cs typeface="Times New Roman"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xmlns="" val="2998390679"/>
              </p:ext>
            </p:extLst>
          </p:nvPr>
        </p:nvGraphicFramePr>
        <p:xfrm>
          <a:off x="800099" y="1886264"/>
          <a:ext cx="7543801" cy="1523368"/>
        </p:xfrm>
        <a:graphic>
          <a:graphicData uri="http://schemas.openxmlformats.org/drawingml/2006/table">
            <a:tbl>
              <a:tblPr>
                <a:tableStyleId>{616DA210-FB5B-4158-B5E0-FEB733F419BA}</a:tableStyleId>
              </a:tblPr>
              <a:tblGrid>
                <a:gridCol w="1087727">
                  <a:extLst>
                    <a:ext uri="{9D8B030D-6E8A-4147-A177-3AD203B41FA5}">
                      <a16:colId xmlns:a16="http://schemas.microsoft.com/office/drawing/2014/main" xmlns="" val="20000"/>
                    </a:ext>
                  </a:extLst>
                </a:gridCol>
                <a:gridCol w="1426595">
                  <a:extLst>
                    <a:ext uri="{9D8B030D-6E8A-4147-A177-3AD203B41FA5}">
                      <a16:colId xmlns:a16="http://schemas.microsoft.com/office/drawing/2014/main" xmlns="" val="20001"/>
                    </a:ext>
                  </a:extLst>
                </a:gridCol>
                <a:gridCol w="2514321">
                  <a:extLst>
                    <a:ext uri="{9D8B030D-6E8A-4147-A177-3AD203B41FA5}">
                      <a16:colId xmlns:a16="http://schemas.microsoft.com/office/drawing/2014/main" xmlns="" val="20002"/>
                    </a:ext>
                  </a:extLst>
                </a:gridCol>
                <a:gridCol w="2515158">
                  <a:extLst>
                    <a:ext uri="{9D8B030D-6E8A-4147-A177-3AD203B41FA5}">
                      <a16:colId xmlns:a16="http://schemas.microsoft.com/office/drawing/2014/main" xmlns="" val="20003"/>
                    </a:ext>
                  </a:extLst>
                </a:gridCol>
              </a:tblGrid>
              <a:tr h="380842">
                <a:tc>
                  <a:txBody>
                    <a:bodyPr/>
                    <a:lstStyle/>
                    <a:p>
                      <a:pPr marL="0" marR="0" algn="ctr">
                        <a:lnSpc>
                          <a:spcPct val="107000"/>
                        </a:lnSpc>
                        <a:spcBef>
                          <a:spcPts val="0"/>
                        </a:spcBef>
                        <a:spcAft>
                          <a:spcPts val="0"/>
                        </a:spcAft>
                      </a:pPr>
                      <a:r>
                        <a:rPr lang="en-IN" sz="1800" dirty="0">
                          <a:latin typeface="Times New Roman" panose="02020603050405020304" pitchFamily="18" charset="0"/>
                          <a:cs typeface="Times New Roman" panose="02020603050405020304" pitchFamily="18" charset="0"/>
                        </a:rPr>
                        <a:t>No.</a:t>
                      </a:r>
                      <a:endParaRPr lang="en-US" sz="1800" b="1" dirty="0">
                        <a:latin typeface="Times New Roman" pitchFamily="18" charset="0"/>
                        <a:ea typeface="Calibri"/>
                        <a:cs typeface="Times New Roman" pitchFamily="18" charset="0"/>
                      </a:endParaRPr>
                    </a:p>
                  </a:txBody>
                  <a:tcPr marL="68580" marR="68580" marT="0" marB="0" anchor="ctr"/>
                </a:tc>
                <a:tc>
                  <a:txBody>
                    <a:bodyPr/>
                    <a:lstStyle/>
                    <a:p>
                      <a:pPr marL="0" marR="0" algn="ctr">
                        <a:lnSpc>
                          <a:spcPct val="107000"/>
                        </a:lnSpc>
                        <a:spcBef>
                          <a:spcPts val="0"/>
                        </a:spcBef>
                        <a:spcAft>
                          <a:spcPts val="0"/>
                        </a:spcAft>
                      </a:pPr>
                      <a:r>
                        <a:rPr lang="en-IN" sz="1800" dirty="0">
                          <a:latin typeface="Times New Roman" panose="02020603050405020304" pitchFamily="18" charset="0"/>
                          <a:cs typeface="Times New Roman" panose="02020603050405020304" pitchFamily="18" charset="0"/>
                        </a:rPr>
                        <a:t>Sensor</a:t>
                      </a:r>
                      <a:endParaRPr lang="en-US" sz="1800" b="1" dirty="0">
                        <a:latin typeface="Times New Roman" pitchFamily="18" charset="0"/>
                        <a:ea typeface="Calibri"/>
                        <a:cs typeface="Times New Roman" pitchFamily="18" charset="0"/>
                      </a:endParaRPr>
                    </a:p>
                  </a:txBody>
                  <a:tcPr marL="68580" marR="68580" marT="0" marB="0" anchor="ctr"/>
                </a:tc>
                <a:tc>
                  <a:txBody>
                    <a:bodyPr/>
                    <a:lstStyle/>
                    <a:p>
                      <a:pPr marL="0" marR="0" algn="ctr">
                        <a:lnSpc>
                          <a:spcPct val="107000"/>
                        </a:lnSpc>
                        <a:spcBef>
                          <a:spcPts val="0"/>
                        </a:spcBef>
                        <a:spcAft>
                          <a:spcPts val="0"/>
                        </a:spcAft>
                      </a:pPr>
                      <a:r>
                        <a:rPr lang="en-IN" sz="1800" dirty="0">
                          <a:latin typeface="Times New Roman" panose="02020603050405020304" pitchFamily="18" charset="0"/>
                          <a:cs typeface="Times New Roman" panose="02020603050405020304" pitchFamily="18" charset="0"/>
                        </a:rPr>
                        <a:t>Year of Acquisition</a:t>
                      </a:r>
                      <a:endParaRPr lang="en-US" sz="1800" b="1" dirty="0">
                        <a:latin typeface="Times New Roman" pitchFamily="18" charset="0"/>
                        <a:ea typeface="Calibri"/>
                        <a:cs typeface="Times New Roman" pitchFamily="18" charset="0"/>
                      </a:endParaRPr>
                    </a:p>
                  </a:txBody>
                  <a:tcPr marL="68580" marR="68580" marT="0" marB="0" anchor="ctr"/>
                </a:tc>
                <a:tc>
                  <a:txBody>
                    <a:bodyPr/>
                    <a:lstStyle/>
                    <a:p>
                      <a:pPr marL="0" marR="0" algn="ctr">
                        <a:lnSpc>
                          <a:spcPct val="107000"/>
                        </a:lnSpc>
                        <a:spcBef>
                          <a:spcPts val="0"/>
                        </a:spcBef>
                        <a:spcAft>
                          <a:spcPts val="0"/>
                        </a:spcAft>
                      </a:pPr>
                      <a:r>
                        <a:rPr lang="en-IN" sz="1800" dirty="0">
                          <a:latin typeface="Times New Roman" panose="02020603050405020304" pitchFamily="18" charset="0"/>
                          <a:cs typeface="Times New Roman" panose="02020603050405020304" pitchFamily="18" charset="0"/>
                        </a:rPr>
                        <a:t>Spatial Resolution</a:t>
                      </a:r>
                      <a:endParaRPr lang="en-US" sz="1800" b="1" dirty="0">
                        <a:latin typeface="Times New Roman" pitchFamily="18" charset="0"/>
                        <a:ea typeface="Calibri"/>
                        <a:cs typeface="Times New Roman" pitchFamily="18" charset="0"/>
                      </a:endParaRPr>
                    </a:p>
                  </a:txBody>
                  <a:tcPr marL="68580" marR="68580" marT="0" marB="0" anchor="ctr"/>
                </a:tc>
                <a:extLst>
                  <a:ext uri="{0D108BD9-81ED-4DB2-BD59-A6C34878D82A}">
                    <a16:rowId xmlns:a16="http://schemas.microsoft.com/office/drawing/2014/main" xmlns="" val="10000"/>
                  </a:ext>
                </a:extLst>
              </a:tr>
              <a:tr h="380842">
                <a:tc>
                  <a:txBody>
                    <a:bodyPr/>
                    <a:lstStyle/>
                    <a:p>
                      <a:pPr marL="0" marR="0" algn="ctr">
                        <a:lnSpc>
                          <a:spcPct val="107000"/>
                        </a:lnSpc>
                        <a:spcBef>
                          <a:spcPts val="0"/>
                        </a:spcBef>
                        <a:spcAft>
                          <a:spcPts val="0"/>
                        </a:spcAft>
                      </a:pPr>
                      <a:r>
                        <a:rPr lang="en-IN" sz="1800" dirty="0">
                          <a:latin typeface="Times New Roman" panose="02020603050405020304" pitchFamily="18" charset="0"/>
                          <a:cs typeface="Times New Roman" panose="02020603050405020304" pitchFamily="18" charset="0"/>
                        </a:rPr>
                        <a:t>1</a:t>
                      </a:r>
                      <a:endParaRPr lang="en-US" sz="1800" dirty="0">
                        <a:latin typeface="Times New Roman" pitchFamily="18" charset="0"/>
                        <a:ea typeface="Calibri"/>
                        <a:cs typeface="Times New Roman" pitchFamily="18" charset="0"/>
                      </a:endParaRPr>
                    </a:p>
                  </a:txBody>
                  <a:tcPr marL="68580" marR="68580" marT="0" marB="0" anchor="ctr"/>
                </a:tc>
                <a:tc>
                  <a:txBody>
                    <a:bodyPr/>
                    <a:lstStyle/>
                    <a:p>
                      <a:pPr marL="0" marR="0" algn="ctr">
                        <a:lnSpc>
                          <a:spcPct val="107000"/>
                        </a:lnSpc>
                        <a:spcBef>
                          <a:spcPts val="0"/>
                        </a:spcBef>
                        <a:spcAft>
                          <a:spcPts val="0"/>
                        </a:spcAft>
                      </a:pPr>
                      <a:r>
                        <a:rPr lang="en-IN" sz="1800" dirty="0">
                          <a:latin typeface="Times New Roman" panose="02020603050405020304" pitchFamily="18" charset="0"/>
                          <a:cs typeface="Times New Roman" panose="02020603050405020304" pitchFamily="18" charset="0"/>
                        </a:rPr>
                        <a:t>Sentinel -2 </a:t>
                      </a:r>
                      <a:endParaRPr lang="en-US" sz="1800" dirty="0">
                        <a:latin typeface="Times New Roman" pitchFamily="18" charset="0"/>
                        <a:ea typeface="Calibri"/>
                        <a:cs typeface="Times New Roman" pitchFamily="18" charset="0"/>
                      </a:endParaRPr>
                    </a:p>
                  </a:txBody>
                  <a:tcPr marL="68580" marR="68580" marT="0" marB="0" anchor="ctr"/>
                </a:tc>
                <a:tc>
                  <a:txBody>
                    <a:bodyPr/>
                    <a:lstStyle/>
                    <a:p>
                      <a:pPr marL="0" marR="0" algn="ctr">
                        <a:lnSpc>
                          <a:spcPct val="107000"/>
                        </a:lnSpc>
                        <a:spcBef>
                          <a:spcPts val="0"/>
                        </a:spcBef>
                        <a:spcAft>
                          <a:spcPts val="0"/>
                        </a:spcAft>
                      </a:pPr>
                      <a:r>
                        <a:rPr lang="en-IN" sz="1800" dirty="0">
                          <a:latin typeface="Times New Roman" panose="02020603050405020304" pitchFamily="18" charset="0"/>
                          <a:cs typeface="Times New Roman" panose="02020603050405020304" pitchFamily="18" charset="0"/>
                        </a:rPr>
                        <a:t>2020</a:t>
                      </a:r>
                      <a:endParaRPr lang="en-US" sz="1800" dirty="0">
                        <a:latin typeface="Times New Roman" pitchFamily="18" charset="0"/>
                        <a:ea typeface="Calibri"/>
                        <a:cs typeface="Times New Roman" pitchFamily="18" charset="0"/>
                      </a:endParaRPr>
                    </a:p>
                  </a:txBody>
                  <a:tcPr marL="68580" marR="68580" marT="0" marB="0" anchor="ctr"/>
                </a:tc>
                <a:tc>
                  <a:txBody>
                    <a:bodyPr/>
                    <a:lstStyle/>
                    <a:p>
                      <a:pPr marL="0" marR="0" algn="ctr">
                        <a:lnSpc>
                          <a:spcPct val="107000"/>
                        </a:lnSpc>
                        <a:spcBef>
                          <a:spcPts val="0"/>
                        </a:spcBef>
                        <a:spcAft>
                          <a:spcPts val="0"/>
                        </a:spcAft>
                      </a:pPr>
                      <a:r>
                        <a:rPr lang="en-IN" sz="1800" dirty="0">
                          <a:latin typeface="Times New Roman" panose="02020603050405020304" pitchFamily="18" charset="0"/>
                          <a:cs typeface="Times New Roman" panose="02020603050405020304" pitchFamily="18" charset="0"/>
                        </a:rPr>
                        <a:t>10m</a:t>
                      </a:r>
                      <a:endParaRPr lang="en-US" sz="1800" dirty="0">
                        <a:latin typeface="Times New Roman" pitchFamily="18" charset="0"/>
                        <a:ea typeface="Calibri"/>
                        <a:cs typeface="Times New Roman" pitchFamily="18" charset="0"/>
                      </a:endParaRPr>
                    </a:p>
                  </a:txBody>
                  <a:tcPr marL="68580" marR="68580" marT="0" marB="0" anchor="ctr"/>
                </a:tc>
                <a:extLst>
                  <a:ext uri="{0D108BD9-81ED-4DB2-BD59-A6C34878D82A}">
                    <a16:rowId xmlns:a16="http://schemas.microsoft.com/office/drawing/2014/main" xmlns="" val="10001"/>
                  </a:ext>
                </a:extLst>
              </a:tr>
              <a:tr h="380842">
                <a:tc>
                  <a:txBody>
                    <a:bodyPr/>
                    <a:lstStyle/>
                    <a:p>
                      <a:pPr marL="0" marR="0" algn="ctr">
                        <a:lnSpc>
                          <a:spcPct val="107000"/>
                        </a:lnSpc>
                        <a:spcBef>
                          <a:spcPts val="0"/>
                        </a:spcBef>
                        <a:spcAft>
                          <a:spcPts val="0"/>
                        </a:spcAft>
                      </a:pPr>
                      <a:r>
                        <a:rPr lang="en-IN" sz="1800" dirty="0">
                          <a:latin typeface="Times New Roman" panose="02020603050405020304" pitchFamily="18" charset="0"/>
                          <a:cs typeface="Times New Roman" panose="02020603050405020304" pitchFamily="18" charset="0"/>
                        </a:rPr>
                        <a:t>2</a:t>
                      </a:r>
                      <a:endParaRPr lang="en-US" sz="1800" dirty="0">
                        <a:latin typeface="Times New Roman" pitchFamily="18" charset="0"/>
                        <a:ea typeface="Calibri"/>
                        <a:cs typeface="Times New Roman" pitchFamily="18" charset="0"/>
                      </a:endParaRPr>
                    </a:p>
                  </a:txBody>
                  <a:tcPr marL="68580" marR="68580" marT="0" marB="0" anchor="ctr"/>
                </a:tc>
                <a:tc>
                  <a:txBody>
                    <a:bodyPr/>
                    <a:lstStyle/>
                    <a:p>
                      <a:pPr marL="0" marR="0" algn="ctr">
                        <a:lnSpc>
                          <a:spcPct val="107000"/>
                        </a:lnSpc>
                        <a:spcBef>
                          <a:spcPts val="0"/>
                        </a:spcBef>
                        <a:spcAft>
                          <a:spcPts val="0"/>
                        </a:spcAft>
                      </a:pPr>
                      <a:r>
                        <a:rPr lang="en-IN" sz="1800" dirty="0">
                          <a:latin typeface="Times New Roman" panose="02020603050405020304" pitchFamily="18" charset="0"/>
                          <a:cs typeface="Times New Roman" panose="02020603050405020304" pitchFamily="18" charset="0"/>
                        </a:rPr>
                        <a:t>Landsat - 8</a:t>
                      </a:r>
                      <a:endParaRPr lang="en-US" sz="1800" dirty="0">
                        <a:latin typeface="Times New Roman" pitchFamily="18" charset="0"/>
                        <a:ea typeface="Calibri"/>
                        <a:cs typeface="Times New Roman" pitchFamily="18" charset="0"/>
                      </a:endParaRPr>
                    </a:p>
                  </a:txBody>
                  <a:tcPr marL="68580" marR="68580" marT="0" marB="0" anchor="ctr"/>
                </a:tc>
                <a:tc>
                  <a:txBody>
                    <a:bodyPr/>
                    <a:lstStyle/>
                    <a:p>
                      <a:pPr marL="0" marR="0" algn="ctr">
                        <a:lnSpc>
                          <a:spcPct val="107000"/>
                        </a:lnSpc>
                        <a:spcBef>
                          <a:spcPts val="0"/>
                        </a:spcBef>
                        <a:spcAft>
                          <a:spcPts val="0"/>
                        </a:spcAft>
                      </a:pPr>
                      <a:r>
                        <a:rPr lang="en-IN" sz="1800" dirty="0">
                          <a:latin typeface="Times New Roman" panose="02020603050405020304" pitchFamily="18" charset="0"/>
                          <a:cs typeface="Times New Roman" panose="02020603050405020304" pitchFamily="18" charset="0"/>
                        </a:rPr>
                        <a:t>2020</a:t>
                      </a:r>
                      <a:endParaRPr lang="en-US" sz="1800" dirty="0">
                        <a:latin typeface="Times New Roman" pitchFamily="18" charset="0"/>
                        <a:ea typeface="Calibri"/>
                        <a:cs typeface="Times New Roman" pitchFamily="18" charset="0"/>
                      </a:endParaRPr>
                    </a:p>
                  </a:txBody>
                  <a:tcPr marL="68580" marR="68580" marT="0" marB="0" anchor="ctr"/>
                </a:tc>
                <a:tc>
                  <a:txBody>
                    <a:bodyPr/>
                    <a:lstStyle/>
                    <a:p>
                      <a:pPr marL="0" marR="0" algn="ctr">
                        <a:lnSpc>
                          <a:spcPct val="107000"/>
                        </a:lnSpc>
                        <a:spcBef>
                          <a:spcPts val="0"/>
                        </a:spcBef>
                        <a:spcAft>
                          <a:spcPts val="0"/>
                        </a:spcAft>
                      </a:pPr>
                      <a:r>
                        <a:rPr lang="en-IN" sz="1800" dirty="0">
                          <a:latin typeface="Times New Roman" panose="02020603050405020304" pitchFamily="18" charset="0"/>
                          <a:cs typeface="Times New Roman" panose="02020603050405020304" pitchFamily="18" charset="0"/>
                        </a:rPr>
                        <a:t>30m</a:t>
                      </a:r>
                      <a:endParaRPr lang="en-US" sz="1800" dirty="0">
                        <a:latin typeface="Times New Roman" pitchFamily="18" charset="0"/>
                        <a:ea typeface="Calibri"/>
                        <a:cs typeface="Times New Roman" pitchFamily="18" charset="0"/>
                      </a:endParaRPr>
                    </a:p>
                  </a:txBody>
                  <a:tcPr marL="68580" marR="68580" marT="0" marB="0" anchor="ctr"/>
                </a:tc>
                <a:extLst>
                  <a:ext uri="{0D108BD9-81ED-4DB2-BD59-A6C34878D82A}">
                    <a16:rowId xmlns:a16="http://schemas.microsoft.com/office/drawing/2014/main" xmlns="" val="10002"/>
                  </a:ext>
                </a:extLst>
              </a:tr>
              <a:tr h="380842">
                <a:tc>
                  <a:txBody>
                    <a:bodyPr/>
                    <a:lstStyle/>
                    <a:p>
                      <a:pPr marL="0" marR="0" algn="ctr">
                        <a:lnSpc>
                          <a:spcPct val="107000"/>
                        </a:lnSpc>
                        <a:spcBef>
                          <a:spcPts val="0"/>
                        </a:spcBef>
                        <a:spcAft>
                          <a:spcPts val="0"/>
                        </a:spcAft>
                      </a:pPr>
                      <a:r>
                        <a:rPr lang="en-IN" sz="1800" dirty="0">
                          <a:latin typeface="Times New Roman" panose="02020603050405020304" pitchFamily="18" charset="0"/>
                          <a:cs typeface="Times New Roman" panose="02020603050405020304" pitchFamily="18" charset="0"/>
                        </a:rPr>
                        <a:t>3</a:t>
                      </a:r>
                      <a:endParaRPr lang="en-US" sz="1800" dirty="0">
                        <a:latin typeface="Times New Roman" pitchFamily="18" charset="0"/>
                        <a:ea typeface="Calibri"/>
                        <a:cs typeface="Times New Roman" pitchFamily="18" charset="0"/>
                      </a:endParaRPr>
                    </a:p>
                  </a:txBody>
                  <a:tcPr marL="68580" marR="68580" marT="0" marB="0" anchor="ctr"/>
                </a:tc>
                <a:tc>
                  <a:txBody>
                    <a:bodyPr/>
                    <a:lstStyle/>
                    <a:p>
                      <a:pPr marL="0" marR="0" algn="ctr">
                        <a:lnSpc>
                          <a:spcPct val="107000"/>
                        </a:lnSpc>
                        <a:spcBef>
                          <a:spcPts val="0"/>
                        </a:spcBef>
                        <a:spcAft>
                          <a:spcPts val="0"/>
                        </a:spcAft>
                      </a:pPr>
                      <a:r>
                        <a:rPr lang="en-IN" sz="1800" dirty="0">
                          <a:latin typeface="Times New Roman" panose="02020603050405020304" pitchFamily="18" charset="0"/>
                          <a:cs typeface="Times New Roman" panose="02020603050405020304" pitchFamily="18" charset="0"/>
                        </a:rPr>
                        <a:t>CHIRPS</a:t>
                      </a:r>
                      <a:endParaRPr lang="en-US" sz="1800" dirty="0">
                        <a:latin typeface="Times New Roman" pitchFamily="18" charset="0"/>
                        <a:ea typeface="Calibri"/>
                        <a:cs typeface="Times New Roman" pitchFamily="18" charset="0"/>
                      </a:endParaRPr>
                    </a:p>
                  </a:txBody>
                  <a:tcPr marL="68580" marR="68580" marT="0" marB="0" anchor="ctr"/>
                </a:tc>
                <a:tc>
                  <a:txBody>
                    <a:bodyPr/>
                    <a:lstStyle/>
                    <a:p>
                      <a:pPr marL="0" marR="0" algn="ctr">
                        <a:lnSpc>
                          <a:spcPct val="107000"/>
                        </a:lnSpc>
                        <a:spcBef>
                          <a:spcPts val="0"/>
                        </a:spcBef>
                        <a:spcAft>
                          <a:spcPts val="0"/>
                        </a:spcAft>
                      </a:pPr>
                      <a:r>
                        <a:rPr lang="en-IN" sz="1800" dirty="0">
                          <a:latin typeface="Times New Roman" panose="02020603050405020304" pitchFamily="18" charset="0"/>
                          <a:cs typeface="Times New Roman" panose="02020603050405020304" pitchFamily="18" charset="0"/>
                        </a:rPr>
                        <a:t>2020</a:t>
                      </a:r>
                      <a:endParaRPr lang="en-US" sz="1800" dirty="0">
                        <a:latin typeface="Times New Roman" pitchFamily="18" charset="0"/>
                        <a:ea typeface="Calibri"/>
                        <a:cs typeface="Times New Roman" pitchFamily="18" charset="0"/>
                      </a:endParaRPr>
                    </a:p>
                  </a:txBody>
                  <a:tcPr marL="68580" marR="68580" marT="0" marB="0" anchor="ctr"/>
                </a:tc>
                <a:tc>
                  <a:txBody>
                    <a:bodyPr/>
                    <a:lstStyle/>
                    <a:p>
                      <a:pPr marL="0" marR="0" algn="ctr">
                        <a:lnSpc>
                          <a:spcPct val="107000"/>
                        </a:lnSpc>
                        <a:spcBef>
                          <a:spcPts val="0"/>
                        </a:spcBef>
                        <a:spcAft>
                          <a:spcPts val="0"/>
                        </a:spcAft>
                      </a:pPr>
                      <a:r>
                        <a:rPr lang="en-IN" sz="1800" dirty="0">
                          <a:latin typeface="Times New Roman" panose="02020603050405020304" pitchFamily="18" charset="0"/>
                          <a:cs typeface="Times New Roman" panose="02020603050405020304" pitchFamily="18" charset="0"/>
                        </a:rPr>
                        <a:t>5566m</a:t>
                      </a:r>
                      <a:endParaRPr lang="en-US" sz="1800" dirty="0">
                        <a:latin typeface="Times New Roman" pitchFamily="18" charset="0"/>
                        <a:ea typeface="Calibri"/>
                        <a:cs typeface="Times New Roman" pitchFamily="18" charset="0"/>
                      </a:endParaRPr>
                    </a:p>
                  </a:txBody>
                  <a:tcPr marL="68580" marR="68580" marT="0" marB="0" anchor="ctr"/>
                </a:tc>
                <a:extLst>
                  <a:ext uri="{0D108BD9-81ED-4DB2-BD59-A6C34878D82A}">
                    <a16:rowId xmlns:a16="http://schemas.microsoft.com/office/drawing/2014/main" xmlns="" val="10003"/>
                  </a:ext>
                </a:extLst>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24" name="Title 23"/>
          <p:cNvSpPr>
            <a:spLocks noGrp="1"/>
          </p:cNvSpPr>
          <p:nvPr>
            <p:ph type="ctrTitle"/>
          </p:nvPr>
        </p:nvSpPr>
        <p:spPr>
          <a:xfrm>
            <a:off x="685800" y="209550"/>
            <a:ext cx="7556700" cy="670500"/>
          </a:xfrm>
        </p:spPr>
        <p:style>
          <a:lnRef idx="2">
            <a:schemeClr val="accent2"/>
          </a:lnRef>
          <a:fillRef idx="1">
            <a:schemeClr val="lt1"/>
          </a:fillRef>
          <a:effectRef idx="0">
            <a:schemeClr val="accent2"/>
          </a:effectRef>
          <a:fontRef idx="minor">
            <a:schemeClr val="dk1"/>
          </a:fontRef>
        </p:style>
        <p:txBody>
          <a:bodyPr/>
          <a:lstStyle/>
          <a:p>
            <a:pPr algn="ctr"/>
            <a:r>
              <a:rPr lang="en-US" dirty="0">
                <a:solidFill>
                  <a:srgbClr val="0070C0"/>
                </a:solidFill>
                <a:latin typeface="Times New Roman" pitchFamily="18" charset="0"/>
                <a:cs typeface="Times New Roman" pitchFamily="18" charset="0"/>
              </a:rPr>
              <a:t>Flow Chart</a:t>
            </a:r>
          </a:p>
        </p:txBody>
      </p:sp>
      <p:sp>
        <p:nvSpPr>
          <p:cNvPr id="7" name="Rounded Rectangle 6"/>
          <p:cNvSpPr/>
          <p:nvPr/>
        </p:nvSpPr>
        <p:spPr>
          <a:xfrm>
            <a:off x="3352800" y="2647950"/>
            <a:ext cx="2039112" cy="914400"/>
          </a:xfrm>
          <a:prstGeom prst="roundRect">
            <a:avLst>
              <a:gd name="adj" fmla="val 10000"/>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pPr algn="ctr"/>
            <a:r>
              <a:rPr lang="en-US" sz="1800" dirty="0">
                <a:latin typeface="Times New Roman" pitchFamily="18" charset="0"/>
                <a:cs typeface="Times New Roman" pitchFamily="18" charset="0"/>
              </a:rPr>
              <a:t>Calculate taluka wise mean by ArcGIS</a:t>
            </a:r>
          </a:p>
        </p:txBody>
      </p:sp>
      <p:sp>
        <p:nvSpPr>
          <p:cNvPr id="11" name="Rounded Rectangle 4"/>
          <p:cNvSpPr/>
          <p:nvPr/>
        </p:nvSpPr>
        <p:spPr>
          <a:xfrm>
            <a:off x="5960086" y="2673365"/>
            <a:ext cx="2039112" cy="914400"/>
          </a:xfrm>
          <a:prstGeom prst="rect">
            <a:avLst/>
          </a:prstGeom>
          <a:ln/>
        </p:spPr>
        <p:style>
          <a:lnRef idx="0">
            <a:schemeClr val="accent5"/>
          </a:lnRef>
          <a:fillRef idx="3">
            <a:schemeClr val="accent5"/>
          </a:fillRef>
          <a:effectRef idx="3">
            <a:schemeClr val="accent5"/>
          </a:effectRef>
          <a:fontRef idx="minor">
            <a:schemeClr val="lt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800" kern="1200" dirty="0">
                <a:latin typeface="Times New Roman" pitchFamily="18" charset="0"/>
                <a:cs typeface="Times New Roman" pitchFamily="18" charset="0"/>
              </a:rPr>
              <a:t>Calculate final RUSLE by python</a:t>
            </a:r>
          </a:p>
        </p:txBody>
      </p:sp>
      <p:sp>
        <p:nvSpPr>
          <p:cNvPr id="14" name="Rounded Rectangle 4"/>
          <p:cNvSpPr/>
          <p:nvPr/>
        </p:nvSpPr>
        <p:spPr>
          <a:xfrm>
            <a:off x="5943600" y="1047750"/>
            <a:ext cx="2039112" cy="914401"/>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800" kern="1200" dirty="0">
                <a:latin typeface="Times New Roman" pitchFamily="18" charset="0"/>
                <a:cs typeface="Times New Roman" pitchFamily="18" charset="0"/>
              </a:rPr>
              <a:t>Creating</a:t>
            </a:r>
            <a:r>
              <a:rPr lang="en-US" sz="1800" kern="1200" baseline="0" dirty="0">
                <a:latin typeface="Times New Roman" pitchFamily="18" charset="0"/>
                <a:cs typeface="Times New Roman" pitchFamily="18" charset="0"/>
              </a:rPr>
              <a:t> map of RUSLE factors by ArcGIS</a:t>
            </a:r>
            <a:endParaRPr lang="en-US" sz="1800" kern="1200" dirty="0">
              <a:latin typeface="Times New Roman" pitchFamily="18" charset="0"/>
              <a:cs typeface="Times New Roman" pitchFamily="18" charset="0"/>
            </a:endParaRPr>
          </a:p>
        </p:txBody>
      </p:sp>
      <p:grpSp>
        <p:nvGrpSpPr>
          <p:cNvPr id="15" name="Group 14"/>
          <p:cNvGrpSpPr/>
          <p:nvPr/>
        </p:nvGrpSpPr>
        <p:grpSpPr>
          <a:xfrm>
            <a:off x="3276600" y="1074532"/>
            <a:ext cx="2103120" cy="914400"/>
            <a:chOff x="1071797" y="1706602"/>
            <a:chExt cx="2130782" cy="562867"/>
          </a:xfrm>
        </p:grpSpPr>
        <p:sp>
          <p:nvSpPr>
            <p:cNvPr id="16" name="Rounded Rectangle 15"/>
            <p:cNvSpPr/>
            <p:nvPr/>
          </p:nvSpPr>
          <p:spPr>
            <a:xfrm>
              <a:off x="1071797" y="1706602"/>
              <a:ext cx="2130782" cy="562867"/>
            </a:xfrm>
            <a:prstGeom prst="roundRect">
              <a:avLst>
                <a:gd name="adj" fmla="val 10000"/>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pPr algn="ctr"/>
              <a:r>
                <a:rPr lang="en-US" sz="1800" dirty="0">
                  <a:latin typeface="Times New Roman" pitchFamily="18" charset="0"/>
                  <a:cs typeface="Times New Roman" pitchFamily="18" charset="0"/>
                </a:rPr>
                <a:t>Calculate RUSLE factors by using python</a:t>
              </a:r>
            </a:p>
          </p:txBody>
        </p:sp>
        <p:sp>
          <p:nvSpPr>
            <p:cNvPr id="17" name="Rounded Rectangle 4"/>
            <p:cNvSpPr/>
            <p:nvPr/>
          </p:nvSpPr>
          <p:spPr>
            <a:xfrm>
              <a:off x="1088283" y="1706602"/>
              <a:ext cx="2014432" cy="5298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endParaRPr lang="en-US" sz="1500" kern="1200" dirty="0"/>
            </a:p>
          </p:txBody>
        </p:sp>
      </p:grpSp>
      <p:sp>
        <p:nvSpPr>
          <p:cNvPr id="20" name="Rounded Rectangle 4"/>
          <p:cNvSpPr/>
          <p:nvPr/>
        </p:nvSpPr>
        <p:spPr>
          <a:xfrm>
            <a:off x="662931" y="1069253"/>
            <a:ext cx="2024267" cy="860836"/>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800" kern="1200" dirty="0">
                <a:latin typeface="Times New Roman" pitchFamily="18" charset="0"/>
                <a:cs typeface="Times New Roman" pitchFamily="18" charset="0"/>
              </a:rPr>
              <a:t>Download datasets from Google earth engine</a:t>
            </a:r>
          </a:p>
        </p:txBody>
      </p:sp>
      <p:sp>
        <p:nvSpPr>
          <p:cNvPr id="21" name="Rounded Rectangle 20"/>
          <p:cNvSpPr/>
          <p:nvPr/>
        </p:nvSpPr>
        <p:spPr>
          <a:xfrm>
            <a:off x="609600" y="2571750"/>
            <a:ext cx="2039112" cy="914400"/>
          </a:xfrm>
          <a:prstGeom prst="roundRect">
            <a:avLst>
              <a:gd name="adj" fmla="val 10000"/>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pPr algn="ctr"/>
            <a:r>
              <a:rPr lang="en-US" sz="1800" dirty="0">
                <a:latin typeface="Times New Roman" pitchFamily="18" charset="0"/>
                <a:cs typeface="Times New Roman" pitchFamily="18" charset="0"/>
              </a:rPr>
              <a:t>Creating graph of taluka wise mean by python</a:t>
            </a:r>
          </a:p>
        </p:txBody>
      </p:sp>
      <p:sp>
        <p:nvSpPr>
          <p:cNvPr id="22" name="Right Arrow 21"/>
          <p:cNvSpPr/>
          <p:nvPr/>
        </p:nvSpPr>
        <p:spPr>
          <a:xfrm>
            <a:off x="2819400" y="1428750"/>
            <a:ext cx="304800" cy="228600"/>
          </a:xfrm>
          <a:prstGeom prst="rightArrow">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3" name="Right Arrow 22"/>
          <p:cNvSpPr/>
          <p:nvPr/>
        </p:nvSpPr>
        <p:spPr>
          <a:xfrm>
            <a:off x="5486400" y="1352550"/>
            <a:ext cx="304800" cy="228600"/>
          </a:xfrm>
          <a:prstGeom prst="rightArrow">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5" name="Down Arrow 24"/>
          <p:cNvSpPr/>
          <p:nvPr/>
        </p:nvSpPr>
        <p:spPr>
          <a:xfrm>
            <a:off x="6858000" y="2190750"/>
            <a:ext cx="228600" cy="304800"/>
          </a:xfrm>
          <a:prstGeom prst="downArrow">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6" name="Left Arrow 25"/>
          <p:cNvSpPr/>
          <p:nvPr/>
        </p:nvSpPr>
        <p:spPr>
          <a:xfrm>
            <a:off x="5486400" y="2876550"/>
            <a:ext cx="304800" cy="228600"/>
          </a:xfrm>
          <a:prstGeom prst="leftArrow">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7" name="Left Arrow 26"/>
          <p:cNvSpPr/>
          <p:nvPr/>
        </p:nvSpPr>
        <p:spPr>
          <a:xfrm>
            <a:off x="2819400" y="2876550"/>
            <a:ext cx="304800" cy="228600"/>
          </a:xfrm>
          <a:prstGeom prst="leftArrow">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24" name="Title 23"/>
          <p:cNvSpPr>
            <a:spLocks noGrp="1"/>
          </p:cNvSpPr>
          <p:nvPr>
            <p:ph type="ctrTitle"/>
          </p:nvPr>
        </p:nvSpPr>
        <p:spPr>
          <a:xfrm>
            <a:off x="685800" y="285750"/>
            <a:ext cx="7556700" cy="670500"/>
          </a:xfrm>
        </p:spPr>
        <p:style>
          <a:lnRef idx="2">
            <a:schemeClr val="accent2"/>
          </a:lnRef>
          <a:fillRef idx="1">
            <a:schemeClr val="lt1"/>
          </a:fillRef>
          <a:effectRef idx="0">
            <a:schemeClr val="accent2"/>
          </a:effectRef>
          <a:fontRef idx="minor">
            <a:schemeClr val="dk1"/>
          </a:fontRef>
        </p:style>
        <p:txBody>
          <a:bodyPr/>
          <a:lstStyle/>
          <a:p>
            <a:pPr lvl="0" algn="ct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IN" b="1" dirty="0">
                <a:latin typeface="Times New Roman" pitchFamily="18" charset="0"/>
                <a:cs typeface="Times New Roman" pitchFamily="18" charset="0"/>
              </a:rPr>
              <a:t> </a:t>
            </a:r>
            <a:r>
              <a:rPr lang="en-IN" dirty="0">
                <a:solidFill>
                  <a:srgbClr val="0070C0"/>
                </a:solidFill>
                <a:latin typeface="Times New Roman" pitchFamily="18" charset="0"/>
                <a:cs typeface="Times New Roman" pitchFamily="18" charset="0"/>
              </a:rPr>
              <a:t>DESCRIPTION OF STUDY AREA</a:t>
            </a:r>
            <a:endParaRPr lang="en-US" dirty="0">
              <a:solidFill>
                <a:srgbClr val="0070C0"/>
              </a:solidFill>
              <a:latin typeface="Times New Roman" pitchFamily="18" charset="0"/>
              <a:cs typeface="Times New Roman" pitchFamily="18" charset="0"/>
            </a:endParaRPr>
          </a:p>
        </p:txBody>
      </p:sp>
      <p:sp>
        <p:nvSpPr>
          <p:cNvPr id="4" name="TextBox 3"/>
          <p:cNvSpPr txBox="1"/>
          <p:nvPr/>
        </p:nvSpPr>
        <p:spPr>
          <a:xfrm>
            <a:off x="304800" y="1276350"/>
            <a:ext cx="8153400" cy="584775"/>
          </a:xfrm>
          <a:prstGeom prst="rect">
            <a:avLst/>
          </a:prstGeom>
          <a:noFill/>
        </p:spPr>
        <p:txBody>
          <a:bodyPr wrap="square" rtlCol="0">
            <a:spAutoFit/>
          </a:bodyPr>
          <a:lstStyle/>
          <a:p>
            <a:endParaRPr lang="en-US" sz="1600" b="1"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p:txBody>
      </p:sp>
      <p:sp>
        <p:nvSpPr>
          <p:cNvPr id="5" name="TextBox 4"/>
          <p:cNvSpPr txBox="1"/>
          <p:nvPr/>
        </p:nvSpPr>
        <p:spPr>
          <a:xfrm>
            <a:off x="609600" y="1504950"/>
            <a:ext cx="2971800" cy="2585323"/>
          </a:xfrm>
          <a:prstGeom prst="rect">
            <a:avLst/>
          </a:prstGeom>
          <a:noFill/>
          <a:ln>
            <a:solidFill>
              <a:schemeClr val="accent1">
                <a:lumMod val="10000"/>
              </a:schemeClr>
            </a:solidFill>
          </a:ln>
        </p:spPr>
        <p:txBody>
          <a:bodyPr wrap="square" rtlCol="0">
            <a:spAutoFit/>
          </a:bodyPr>
          <a:lstStyle/>
          <a:p>
            <a:pPr algn="just"/>
            <a:r>
              <a:rPr lang="en-IN" sz="1800" dirty="0">
                <a:latin typeface="Times New Roman" pitchFamily="18" charset="0"/>
                <a:cs typeface="Times New Roman" pitchFamily="18" charset="0"/>
              </a:rPr>
              <a:t>We take the study area of Kheda district, which spans an area of 719400 ha (3953 sq.km) and it is located at coordinates 72.68’ E longitude and 22.75’ N latitude. The study area is at altitude of 20 to 25m from mean sea level.</a:t>
            </a:r>
            <a:endParaRPr lang="en-US" sz="1800" dirty="0">
              <a:latin typeface="Times New Roman" pitchFamily="18" charset="0"/>
              <a:cs typeface="Times New Roman" pitchFamily="18" charset="0"/>
            </a:endParaRPr>
          </a:p>
        </p:txBody>
      </p:sp>
      <p:pic>
        <p:nvPicPr>
          <p:cNvPr id="6" name="Picture 5"/>
          <p:cNvPicPr/>
          <p:nvPr/>
        </p:nvPicPr>
        <p:blipFill>
          <a:blip r:embed="rId3" cstate="print">
            <a:extLst>
              <a:ext uri="{28A0092B-C50C-407E-A947-70E740481C1C}">
                <a14:useLocalDpi xmlns:a14="http://schemas.microsoft.com/office/drawing/2010/main" xmlns="" val="0"/>
              </a:ext>
            </a:extLst>
          </a:blip>
          <a:stretch>
            <a:fillRect/>
          </a:stretch>
        </p:blipFill>
        <p:spPr>
          <a:xfrm>
            <a:off x="4038600" y="1276350"/>
            <a:ext cx="4775200" cy="36906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Gallery" id="{BBFCD31E-59A1-489D-B089-A3EAD7CAE12E}" vid="{F5E91637-A7B6-4E27-B710-77DA7014EE1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TM10001114[[fn=Gallery]]</Template>
  <TotalTime>1031</TotalTime>
  <Words>1188</Words>
  <Application>Microsoft Office PowerPoint</Application>
  <PresentationFormat>On-screen Show (16:9)</PresentationFormat>
  <Paragraphs>203</Paragraphs>
  <Slides>26</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Gill Sans MT</vt:lpstr>
      <vt:lpstr>Times New Roman</vt:lpstr>
      <vt:lpstr>Wingdings</vt:lpstr>
      <vt:lpstr>Calibri</vt:lpstr>
      <vt:lpstr>Gallery</vt:lpstr>
      <vt:lpstr>          Soil Erosion Estimation </vt:lpstr>
      <vt:lpstr>Group members</vt:lpstr>
      <vt:lpstr>Introduction </vt:lpstr>
      <vt:lpstr>Objective</vt:lpstr>
      <vt:lpstr>Slide 5</vt:lpstr>
      <vt:lpstr>Dataset</vt:lpstr>
      <vt:lpstr>          Satellite imageries used in the study</vt:lpstr>
      <vt:lpstr>Flow Chart</vt:lpstr>
      <vt:lpstr>   DESCRIPTION OF STUDY AREA</vt:lpstr>
      <vt:lpstr>1.Calculation of R Factor</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Soil erosion estimation by GIS</dc:title>
  <dc:creator>test laptop</dc:creator>
  <cp:lastModifiedBy>test laptop</cp:lastModifiedBy>
  <cp:revision>29</cp:revision>
  <dcterms:modified xsi:type="dcterms:W3CDTF">2023-12-05T11:38:41Z</dcterms:modified>
</cp:coreProperties>
</file>