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17"/>
  </p:notesMasterIdLst>
  <p:sldIdLst>
    <p:sldId id="3284" r:id="rId3"/>
    <p:sldId id="3339" r:id="rId4"/>
    <p:sldId id="3343" r:id="rId5"/>
    <p:sldId id="3340" r:id="rId6"/>
    <p:sldId id="3342" r:id="rId7"/>
    <p:sldId id="3344" r:id="rId8"/>
    <p:sldId id="3345" r:id="rId9"/>
    <p:sldId id="3346" r:id="rId10"/>
    <p:sldId id="3310" r:id="rId11"/>
    <p:sldId id="3347" r:id="rId12"/>
    <p:sldId id="3348" r:id="rId13"/>
    <p:sldId id="3349" r:id="rId14"/>
    <p:sldId id="3350" r:id="rId15"/>
    <p:sldId id="149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62416"/>
    <a:srgbClr val="FF0000"/>
    <a:srgbClr val="757575"/>
    <a:srgbClr val="0000FF"/>
    <a:srgbClr val="891637"/>
    <a:srgbClr val="1E177C"/>
    <a:srgbClr val="EA968D"/>
    <a:srgbClr val="9290EA"/>
    <a:srgbClr val="1A1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8"/>
    <p:restoredTop sz="96512" autoAdjust="0"/>
  </p:normalViewPr>
  <p:slideViewPr>
    <p:cSldViewPr>
      <p:cViewPr varScale="1">
        <p:scale>
          <a:sx n="127" d="100"/>
          <a:sy n="127" d="100"/>
        </p:scale>
        <p:origin x="10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 Hou Hong" userId="11e01e70-8886-4c28-b07e-dd95564f32d7" providerId="ADAL" clId="{4278D6FC-1358-4C42-8A36-A1C9F40965D7}"/>
    <pc:docChg chg="undo redo custSel addSld delSld modSld sldOrd">
      <pc:chgData name="Man Hou Hong" userId="11e01e70-8886-4c28-b07e-dd95564f32d7" providerId="ADAL" clId="{4278D6FC-1358-4C42-8A36-A1C9F40965D7}" dt="2022-12-07T22:02:24.459" v="23950"/>
      <pc:docMkLst>
        <pc:docMk/>
      </pc:docMkLst>
      <pc:sldChg chg="del">
        <pc:chgData name="Man Hou Hong" userId="11e01e70-8886-4c28-b07e-dd95564f32d7" providerId="ADAL" clId="{4278D6FC-1358-4C42-8A36-A1C9F40965D7}" dt="2022-12-04T01:25:36.052" v="1" actId="2696"/>
        <pc:sldMkLst>
          <pc:docMk/>
          <pc:sldMk cId="64791743" sldId="529"/>
        </pc:sldMkLst>
      </pc:sldChg>
      <pc:sldChg chg="del">
        <pc:chgData name="Man Hou Hong" userId="11e01e70-8886-4c28-b07e-dd95564f32d7" providerId="ADAL" clId="{4278D6FC-1358-4C42-8A36-A1C9F40965D7}" dt="2022-12-05T03:50:01.222" v="8309" actId="2696"/>
        <pc:sldMkLst>
          <pc:docMk/>
          <pc:sldMk cId="4011928264" sldId="1403"/>
        </pc:sldMkLst>
      </pc:sldChg>
      <pc:sldChg chg="modSp mod">
        <pc:chgData name="Man Hou Hong" userId="11e01e70-8886-4c28-b07e-dd95564f32d7" providerId="ADAL" clId="{4278D6FC-1358-4C42-8A36-A1C9F40965D7}" dt="2022-12-07T00:13:06.870" v="15554" actId="113"/>
        <pc:sldMkLst>
          <pc:docMk/>
          <pc:sldMk cId="1926473812" sldId="1496"/>
        </pc:sldMkLst>
        <pc:spChg chg="mod">
          <ac:chgData name="Man Hou Hong" userId="11e01e70-8886-4c28-b07e-dd95564f32d7" providerId="ADAL" clId="{4278D6FC-1358-4C42-8A36-A1C9F40965D7}" dt="2022-12-07T00:13:06.870" v="15554" actId="113"/>
          <ac:spMkLst>
            <pc:docMk/>
            <pc:sldMk cId="1926473812" sldId="1496"/>
            <ac:spMk id="28" creationId="{00000000-0000-0000-0000-000000000000}"/>
          </ac:spMkLst>
        </pc:spChg>
      </pc:sldChg>
      <pc:sldChg chg="addSp delSp modSp del mod">
        <pc:chgData name="Man Hou Hong" userId="11e01e70-8886-4c28-b07e-dd95564f32d7" providerId="ADAL" clId="{4278D6FC-1358-4C42-8A36-A1C9F40965D7}" dt="2022-12-04T20:19:25.028" v="2480" actId="2696"/>
        <pc:sldMkLst>
          <pc:docMk/>
          <pc:sldMk cId="3026477456" sldId="3219"/>
        </pc:sldMkLst>
        <pc:spChg chg="mod">
          <ac:chgData name="Man Hou Hong" userId="11e01e70-8886-4c28-b07e-dd95564f32d7" providerId="ADAL" clId="{4278D6FC-1358-4C42-8A36-A1C9F40965D7}" dt="2022-12-04T16:51:37.554" v="288" actId="1076"/>
          <ac:spMkLst>
            <pc:docMk/>
            <pc:sldMk cId="3026477456" sldId="3219"/>
            <ac:spMk id="2" creationId="{48DA5FA5-2479-9240-A005-BAEC08BA61BA}"/>
          </ac:spMkLst>
        </pc:spChg>
        <pc:spChg chg="add del">
          <ac:chgData name="Man Hou Hong" userId="11e01e70-8886-4c28-b07e-dd95564f32d7" providerId="ADAL" clId="{4278D6FC-1358-4C42-8A36-A1C9F40965D7}" dt="2022-12-04T20:04:34.245" v="2257" actId="22"/>
          <ac:spMkLst>
            <pc:docMk/>
            <pc:sldMk cId="3026477456" sldId="3219"/>
            <ac:spMk id="4" creationId="{8514848A-0069-8BBD-9418-EB1301D8F077}"/>
          </ac:spMkLst>
        </pc:spChg>
        <pc:spChg chg="mod">
          <ac:chgData name="Man Hou Hong" userId="11e01e70-8886-4c28-b07e-dd95564f32d7" providerId="ADAL" clId="{4278D6FC-1358-4C42-8A36-A1C9F40965D7}" dt="2022-12-04T16:51:37.554" v="288" actId="1076"/>
          <ac:spMkLst>
            <pc:docMk/>
            <pc:sldMk cId="3026477456" sldId="3219"/>
            <ac:spMk id="10" creationId="{DC5AD880-EDC9-364C-9DA4-1376EBE5DA1E}"/>
          </ac:spMkLst>
        </pc:spChg>
        <pc:spChg chg="mod">
          <ac:chgData name="Man Hou Hong" userId="11e01e70-8886-4c28-b07e-dd95564f32d7" providerId="ADAL" clId="{4278D6FC-1358-4C42-8A36-A1C9F40965D7}" dt="2022-12-04T16:51:37.554" v="288" actId="1076"/>
          <ac:spMkLst>
            <pc:docMk/>
            <pc:sldMk cId="3026477456" sldId="3219"/>
            <ac:spMk id="12" creationId="{BD80B82D-78F5-054C-AB34-661B2B4D8CE5}"/>
          </ac:spMkLst>
        </pc:spChg>
        <pc:spChg chg="mod">
          <ac:chgData name="Man Hou Hong" userId="11e01e70-8886-4c28-b07e-dd95564f32d7" providerId="ADAL" clId="{4278D6FC-1358-4C42-8A36-A1C9F40965D7}" dt="2022-12-04T16:51:37.554" v="288" actId="1076"/>
          <ac:spMkLst>
            <pc:docMk/>
            <pc:sldMk cId="3026477456" sldId="3219"/>
            <ac:spMk id="48" creationId="{026BE475-4624-E547-BE5F-3CDC4E1C9200}"/>
          </ac:spMkLst>
        </pc:spChg>
        <pc:spChg chg="mod">
          <ac:chgData name="Man Hou Hong" userId="11e01e70-8886-4c28-b07e-dd95564f32d7" providerId="ADAL" clId="{4278D6FC-1358-4C42-8A36-A1C9F40965D7}" dt="2022-12-04T16:51:37.554" v="288" actId="1076"/>
          <ac:spMkLst>
            <pc:docMk/>
            <pc:sldMk cId="3026477456" sldId="3219"/>
            <ac:spMk id="49" creationId="{AF8F43AF-1AB4-C747-8C2F-EB82B28DD3CE}"/>
          </ac:spMkLst>
        </pc:spChg>
        <pc:spChg chg="mod">
          <ac:chgData name="Man Hou Hong" userId="11e01e70-8886-4c28-b07e-dd95564f32d7" providerId="ADAL" clId="{4278D6FC-1358-4C42-8A36-A1C9F40965D7}" dt="2022-12-04T16:51:28.899" v="286" actId="1076"/>
          <ac:spMkLst>
            <pc:docMk/>
            <pc:sldMk cId="3026477456" sldId="3219"/>
            <ac:spMk id="57" creationId="{2CF6025D-1D37-8D48-AE3F-8DD7E51A7D58}"/>
          </ac:spMkLst>
        </pc:spChg>
        <pc:spChg chg="mod">
          <ac:chgData name="Man Hou Hong" userId="11e01e70-8886-4c28-b07e-dd95564f32d7" providerId="ADAL" clId="{4278D6FC-1358-4C42-8A36-A1C9F40965D7}" dt="2022-12-04T16:51:10.959" v="276" actId="1076"/>
          <ac:spMkLst>
            <pc:docMk/>
            <pc:sldMk cId="3026477456" sldId="3219"/>
            <ac:spMk id="58" creationId="{1BD0532D-5175-9E41-8A9F-69A8382964F8}"/>
          </ac:spMkLst>
        </pc:spChg>
        <pc:spChg chg="del mod">
          <ac:chgData name="Man Hou Hong" userId="11e01e70-8886-4c28-b07e-dd95564f32d7" providerId="ADAL" clId="{4278D6FC-1358-4C42-8A36-A1C9F40965D7}" dt="2022-12-04T16:49:12.088" v="246" actId="478"/>
          <ac:spMkLst>
            <pc:docMk/>
            <pc:sldMk cId="3026477456" sldId="3219"/>
            <ac:spMk id="59" creationId="{72EE5411-76A1-3C41-8F68-A48EABA345CF}"/>
          </ac:spMkLst>
        </pc:spChg>
        <pc:spChg chg="mod">
          <ac:chgData name="Man Hou Hong" userId="11e01e70-8886-4c28-b07e-dd95564f32d7" providerId="ADAL" clId="{4278D6FC-1358-4C42-8A36-A1C9F40965D7}" dt="2022-12-04T16:51:37.554" v="288" actId="1076"/>
          <ac:spMkLst>
            <pc:docMk/>
            <pc:sldMk cId="3026477456" sldId="3219"/>
            <ac:spMk id="64" creationId="{3F816C91-5EED-7542-BA85-CFBE05ADA74F}"/>
          </ac:spMkLst>
        </pc:spChg>
        <pc:grpChg chg="mod">
          <ac:chgData name="Man Hou Hong" userId="11e01e70-8886-4c28-b07e-dd95564f32d7" providerId="ADAL" clId="{4278D6FC-1358-4C42-8A36-A1C9F40965D7}" dt="2022-12-04T16:51:37.554" v="288" actId="1076"/>
          <ac:grpSpMkLst>
            <pc:docMk/>
            <pc:sldMk cId="3026477456" sldId="3219"/>
            <ac:grpSpMk id="5" creationId="{63E9985D-F30D-7949-A3A5-90D3F3B8C2F4}"/>
          </ac:grpSpMkLst>
        </pc:grpChg>
        <pc:picChg chg="mod">
          <ac:chgData name="Man Hou Hong" userId="11e01e70-8886-4c28-b07e-dd95564f32d7" providerId="ADAL" clId="{4278D6FC-1358-4C42-8A36-A1C9F40965D7}" dt="2022-12-04T16:51:37.554" v="288" actId="1076"/>
          <ac:picMkLst>
            <pc:docMk/>
            <pc:sldMk cId="3026477456" sldId="3219"/>
            <ac:picMk id="62" creationId="{E8967947-338A-4345-9EDD-A85028F1B6D9}"/>
          </ac:picMkLst>
        </pc:picChg>
        <pc:picChg chg="mod">
          <ac:chgData name="Man Hou Hong" userId="11e01e70-8886-4c28-b07e-dd95564f32d7" providerId="ADAL" clId="{4278D6FC-1358-4C42-8A36-A1C9F40965D7}" dt="2022-12-04T16:51:37.554" v="288" actId="1076"/>
          <ac:picMkLst>
            <pc:docMk/>
            <pc:sldMk cId="3026477456" sldId="3219"/>
            <ac:picMk id="63" creationId="{613685FA-BDB8-4442-8D52-CBC1B408CD2A}"/>
          </ac:picMkLst>
        </pc:picChg>
        <pc:cxnChg chg="mod">
          <ac:chgData name="Man Hou Hong" userId="11e01e70-8886-4c28-b07e-dd95564f32d7" providerId="ADAL" clId="{4278D6FC-1358-4C42-8A36-A1C9F40965D7}" dt="2022-12-04T16:51:37.554" v="288" actId="1076"/>
          <ac:cxnSpMkLst>
            <pc:docMk/>
            <pc:sldMk cId="3026477456" sldId="3219"/>
            <ac:cxnSpMk id="27" creationId="{0C7346CB-D5AD-F441-AC75-CDAA71093E2F}"/>
          </ac:cxnSpMkLst>
        </pc:cxnChg>
        <pc:cxnChg chg="mod">
          <ac:chgData name="Man Hou Hong" userId="11e01e70-8886-4c28-b07e-dd95564f32d7" providerId="ADAL" clId="{4278D6FC-1358-4C42-8A36-A1C9F40965D7}" dt="2022-12-04T16:51:37.554" v="288" actId="1076"/>
          <ac:cxnSpMkLst>
            <pc:docMk/>
            <pc:sldMk cId="3026477456" sldId="3219"/>
            <ac:cxnSpMk id="31" creationId="{9F983F05-9D88-0C4F-B891-35FA266C5647}"/>
          </ac:cxnSpMkLst>
        </pc:cxnChg>
      </pc:sldChg>
      <pc:sldChg chg="addSp modSp mod modAnim">
        <pc:chgData name="Man Hou Hong" userId="11e01e70-8886-4c28-b07e-dd95564f32d7" providerId="ADAL" clId="{4278D6FC-1358-4C42-8A36-A1C9F40965D7}" dt="2022-12-06T22:56:46.255" v="15474" actId="313"/>
        <pc:sldMkLst>
          <pc:docMk/>
          <pc:sldMk cId="928035646" sldId="3225"/>
        </pc:sldMkLst>
        <pc:spChg chg="add mod">
          <ac:chgData name="Man Hou Hong" userId="11e01e70-8886-4c28-b07e-dd95564f32d7" providerId="ADAL" clId="{4278D6FC-1358-4C42-8A36-A1C9F40965D7}" dt="2022-12-06T22:56:46.255" v="15474" actId="313"/>
          <ac:spMkLst>
            <pc:docMk/>
            <pc:sldMk cId="928035646" sldId="3225"/>
            <ac:spMk id="2" creationId="{EDDAD8B5-29FB-D028-F613-FFD2CB82F15E}"/>
          </ac:spMkLst>
        </pc:spChg>
        <pc:spChg chg="mod">
          <ac:chgData name="Man Hou Hong" userId="11e01e70-8886-4c28-b07e-dd95564f32d7" providerId="ADAL" clId="{4278D6FC-1358-4C42-8A36-A1C9F40965D7}" dt="2022-12-04T20:09:02.132" v="2349" actId="20577"/>
          <ac:spMkLst>
            <pc:docMk/>
            <pc:sldMk cId="928035646" sldId="3225"/>
            <ac:spMk id="3" creationId="{32FABC81-3B15-E64D-B413-AEF3A54F584C}"/>
          </ac:spMkLst>
        </pc:spChg>
        <pc:spChg chg="mod">
          <ac:chgData name="Man Hou Hong" userId="11e01e70-8886-4c28-b07e-dd95564f32d7" providerId="ADAL" clId="{4278D6FC-1358-4C42-8A36-A1C9F40965D7}" dt="2022-12-06T22:56:15.341" v="15469" actId="20577"/>
          <ac:spMkLst>
            <pc:docMk/>
            <pc:sldMk cId="928035646" sldId="3225"/>
            <ac:spMk id="28" creationId="{00000000-0000-0000-0000-000000000000}"/>
          </ac:spMkLst>
        </pc:spChg>
      </pc:sldChg>
      <pc:sldChg chg="add del">
        <pc:chgData name="Man Hou Hong" userId="11e01e70-8886-4c28-b07e-dd95564f32d7" providerId="ADAL" clId="{4278D6FC-1358-4C42-8A36-A1C9F40965D7}" dt="2022-12-04T20:07:32.296" v="2282" actId="2696"/>
        <pc:sldMkLst>
          <pc:docMk/>
          <pc:sldMk cId="4057117697" sldId="3242"/>
        </pc:sldMkLst>
      </pc:sldChg>
      <pc:sldChg chg="delSp modSp modAnim">
        <pc:chgData name="Man Hou Hong" userId="11e01e70-8886-4c28-b07e-dd95564f32d7" providerId="ADAL" clId="{4278D6FC-1358-4C42-8A36-A1C9F40965D7}" dt="2022-12-07T00:13:38.913" v="15603" actId="20577"/>
        <pc:sldMkLst>
          <pc:docMk/>
          <pc:sldMk cId="74164822" sldId="3257"/>
        </pc:sldMkLst>
        <pc:spChg chg="del">
          <ac:chgData name="Man Hou Hong" userId="11e01e70-8886-4c28-b07e-dd95564f32d7" providerId="ADAL" clId="{4278D6FC-1358-4C42-8A36-A1C9F40965D7}" dt="2022-12-07T00:13:29.556" v="15573" actId="478"/>
          <ac:spMkLst>
            <pc:docMk/>
            <pc:sldMk cId="74164822" sldId="3257"/>
            <ac:spMk id="19" creationId="{3E54DE2C-BB0F-A049-92E5-5F29B342CD1D}"/>
          </ac:spMkLst>
        </pc:spChg>
        <pc:spChg chg="mod">
          <ac:chgData name="Man Hou Hong" userId="11e01e70-8886-4c28-b07e-dd95564f32d7" providerId="ADAL" clId="{4278D6FC-1358-4C42-8A36-A1C9F40965D7}" dt="2022-12-07T00:13:38.913" v="15603" actId="20577"/>
          <ac:spMkLst>
            <pc:docMk/>
            <pc:sldMk cId="74164822" sldId="3257"/>
            <ac:spMk id="58" creationId="{1BD0532D-5175-9E41-8A9F-69A8382964F8}"/>
          </ac:spMkLst>
        </pc:spChg>
      </pc:sldChg>
      <pc:sldChg chg="add del">
        <pc:chgData name="Man Hou Hong" userId="11e01e70-8886-4c28-b07e-dd95564f32d7" providerId="ADAL" clId="{4278D6FC-1358-4C42-8A36-A1C9F40965D7}" dt="2022-12-05T14:45:48.070" v="9207" actId="2696"/>
        <pc:sldMkLst>
          <pc:docMk/>
          <pc:sldMk cId="1546647927" sldId="3260"/>
        </pc:sldMkLst>
      </pc:sldChg>
      <pc:sldChg chg="addSp delSp modSp mod modAnim">
        <pc:chgData name="Man Hou Hong" userId="11e01e70-8886-4c28-b07e-dd95564f32d7" providerId="ADAL" clId="{4278D6FC-1358-4C42-8A36-A1C9F40965D7}" dt="2022-12-07T02:48:58.117" v="21118" actId="20577"/>
        <pc:sldMkLst>
          <pc:docMk/>
          <pc:sldMk cId="3355907299" sldId="3261"/>
        </pc:sldMkLst>
        <pc:spChg chg="add mod">
          <ac:chgData name="Man Hou Hong" userId="11e01e70-8886-4c28-b07e-dd95564f32d7" providerId="ADAL" clId="{4278D6FC-1358-4C42-8A36-A1C9F40965D7}" dt="2022-12-07T02:48:58.117" v="21118" actId="20577"/>
          <ac:spMkLst>
            <pc:docMk/>
            <pc:sldMk cId="3355907299" sldId="3261"/>
            <ac:spMk id="2" creationId="{50A1ACAC-5A5F-C93E-340A-3C80CEF42B01}"/>
          </ac:spMkLst>
        </pc:spChg>
        <pc:spChg chg="mod">
          <ac:chgData name="Man Hou Hong" userId="11e01e70-8886-4c28-b07e-dd95564f32d7" providerId="ADAL" clId="{4278D6FC-1358-4C42-8A36-A1C9F40965D7}" dt="2022-12-06T19:15:32.716" v="14936" actId="20577"/>
          <ac:spMkLst>
            <pc:docMk/>
            <pc:sldMk cId="3355907299" sldId="3261"/>
            <ac:spMk id="4" creationId="{0C7A8CA5-9A37-7D44-80AB-373A845839F4}"/>
          </ac:spMkLst>
        </pc:spChg>
        <pc:spChg chg="mod">
          <ac:chgData name="Man Hou Hong" userId="11e01e70-8886-4c28-b07e-dd95564f32d7" providerId="ADAL" clId="{4278D6FC-1358-4C42-8A36-A1C9F40965D7}" dt="2022-12-07T02:33:06.272" v="20201"/>
          <ac:spMkLst>
            <pc:docMk/>
            <pc:sldMk cId="3355907299" sldId="3261"/>
            <ac:spMk id="5" creationId="{B382B613-1E1B-4DE9-1530-C72FD83B4C14}"/>
          </ac:spMkLst>
        </pc:spChg>
        <pc:spChg chg="mod">
          <ac:chgData name="Man Hou Hong" userId="11e01e70-8886-4c28-b07e-dd95564f32d7" providerId="ADAL" clId="{4278D6FC-1358-4C42-8A36-A1C9F40965D7}" dt="2022-12-07T02:33:06.272" v="20201"/>
          <ac:spMkLst>
            <pc:docMk/>
            <pc:sldMk cId="3355907299" sldId="3261"/>
            <ac:spMk id="6" creationId="{54FE061C-BC7D-1136-CA36-5692FCC4F31D}"/>
          </ac:spMkLst>
        </pc:spChg>
        <pc:spChg chg="mod">
          <ac:chgData name="Man Hou Hong" userId="11e01e70-8886-4c28-b07e-dd95564f32d7" providerId="ADAL" clId="{4278D6FC-1358-4C42-8A36-A1C9F40965D7}" dt="2022-12-07T02:33:06.272" v="20201"/>
          <ac:spMkLst>
            <pc:docMk/>
            <pc:sldMk cId="3355907299" sldId="3261"/>
            <ac:spMk id="7" creationId="{9CBC4E7F-D7DF-CABF-EDDC-ECA67BF55DC6}"/>
          </ac:spMkLst>
        </pc:spChg>
        <pc:spChg chg="mod">
          <ac:chgData name="Man Hou Hong" userId="11e01e70-8886-4c28-b07e-dd95564f32d7" providerId="ADAL" clId="{4278D6FC-1358-4C42-8A36-A1C9F40965D7}" dt="2022-12-07T02:33:06.272" v="20201"/>
          <ac:spMkLst>
            <pc:docMk/>
            <pc:sldMk cId="3355907299" sldId="3261"/>
            <ac:spMk id="8" creationId="{B52DA093-B37D-5DE1-B09E-2932CE64331F}"/>
          </ac:spMkLst>
        </pc:spChg>
        <pc:spChg chg="mod">
          <ac:chgData name="Man Hou Hong" userId="11e01e70-8886-4c28-b07e-dd95564f32d7" providerId="ADAL" clId="{4278D6FC-1358-4C42-8A36-A1C9F40965D7}" dt="2022-12-07T02:33:06.272" v="20201"/>
          <ac:spMkLst>
            <pc:docMk/>
            <pc:sldMk cId="3355907299" sldId="3261"/>
            <ac:spMk id="9" creationId="{E018A42A-69C7-F1C5-F73D-AC9F6AAC82E6}"/>
          </ac:spMkLst>
        </pc:spChg>
        <pc:spChg chg="mod">
          <ac:chgData name="Man Hou Hong" userId="11e01e70-8886-4c28-b07e-dd95564f32d7" providerId="ADAL" clId="{4278D6FC-1358-4C42-8A36-A1C9F40965D7}" dt="2022-12-07T02:33:06.272" v="20201"/>
          <ac:spMkLst>
            <pc:docMk/>
            <pc:sldMk cId="3355907299" sldId="3261"/>
            <ac:spMk id="10" creationId="{FA8586A0-FF76-C334-54EC-D610CE8F7258}"/>
          </ac:spMkLst>
        </pc:spChg>
        <pc:spChg chg="mod">
          <ac:chgData name="Man Hou Hong" userId="11e01e70-8886-4c28-b07e-dd95564f32d7" providerId="ADAL" clId="{4278D6FC-1358-4C42-8A36-A1C9F40965D7}" dt="2022-12-07T02:48:54.713" v="21107" actId="20577"/>
          <ac:spMkLst>
            <pc:docMk/>
            <pc:sldMk cId="3355907299" sldId="3261"/>
            <ac:spMk id="12" creationId="{1E1571C5-20D7-7933-D03F-10655449C206}"/>
          </ac:spMkLst>
        </pc:spChg>
        <pc:spChg chg="mod">
          <ac:chgData name="Man Hou Hong" userId="11e01e70-8886-4c28-b07e-dd95564f32d7" providerId="ADAL" clId="{4278D6FC-1358-4C42-8A36-A1C9F40965D7}" dt="2022-12-07T02:48:54.713" v="21107" actId="20577"/>
          <ac:spMkLst>
            <pc:docMk/>
            <pc:sldMk cId="3355907299" sldId="3261"/>
            <ac:spMk id="13" creationId="{F8988EF1-9416-BCC2-C2C1-5BBAD0D11F41}"/>
          </ac:spMkLst>
        </pc:spChg>
        <pc:spChg chg="mod">
          <ac:chgData name="Man Hou Hong" userId="11e01e70-8886-4c28-b07e-dd95564f32d7" providerId="ADAL" clId="{4278D6FC-1358-4C42-8A36-A1C9F40965D7}" dt="2022-12-07T02:48:54.713" v="21107" actId="20577"/>
          <ac:spMkLst>
            <pc:docMk/>
            <pc:sldMk cId="3355907299" sldId="3261"/>
            <ac:spMk id="14" creationId="{8BF04C73-9226-4EAF-8A89-DA57F85232F2}"/>
          </ac:spMkLst>
        </pc:spChg>
        <pc:spChg chg="mod">
          <ac:chgData name="Man Hou Hong" userId="11e01e70-8886-4c28-b07e-dd95564f32d7" providerId="ADAL" clId="{4278D6FC-1358-4C42-8A36-A1C9F40965D7}" dt="2022-12-07T02:48:54.713" v="21107" actId="20577"/>
          <ac:spMkLst>
            <pc:docMk/>
            <pc:sldMk cId="3355907299" sldId="3261"/>
            <ac:spMk id="15" creationId="{DE9CCEB7-EE52-F9EC-290C-5DFE9B639015}"/>
          </ac:spMkLst>
        </pc:spChg>
        <pc:spChg chg="mod">
          <ac:chgData name="Man Hou Hong" userId="11e01e70-8886-4c28-b07e-dd95564f32d7" providerId="ADAL" clId="{4278D6FC-1358-4C42-8A36-A1C9F40965D7}" dt="2022-12-07T02:48:54.713" v="21107" actId="20577"/>
          <ac:spMkLst>
            <pc:docMk/>
            <pc:sldMk cId="3355907299" sldId="3261"/>
            <ac:spMk id="16" creationId="{7EC9FA74-1B22-0E3B-90CF-47F0E75BD036}"/>
          </ac:spMkLst>
        </pc:spChg>
        <pc:spChg chg="mod">
          <ac:chgData name="Man Hou Hong" userId="11e01e70-8886-4c28-b07e-dd95564f32d7" providerId="ADAL" clId="{4278D6FC-1358-4C42-8A36-A1C9F40965D7}" dt="2022-12-07T02:48:54.713" v="21107" actId="20577"/>
          <ac:spMkLst>
            <pc:docMk/>
            <pc:sldMk cId="3355907299" sldId="3261"/>
            <ac:spMk id="17" creationId="{8610C32A-A1D8-E500-C4FA-37B46A4B7C59}"/>
          </ac:spMkLst>
        </pc:spChg>
        <pc:spChg chg="add del mod">
          <ac:chgData name="Man Hou Hong" userId="11e01e70-8886-4c28-b07e-dd95564f32d7" providerId="ADAL" clId="{4278D6FC-1358-4C42-8A36-A1C9F40965D7}" dt="2022-12-07T02:33:52.811" v="20315"/>
          <ac:spMkLst>
            <pc:docMk/>
            <pc:sldMk cId="3355907299" sldId="3261"/>
            <ac:spMk id="18" creationId="{9BB09A0E-4318-1A06-FC10-6DA9D878B6F6}"/>
          </ac:spMkLst>
        </pc:spChg>
        <pc:spChg chg="mod">
          <ac:chgData name="Man Hou Hong" userId="11e01e70-8886-4c28-b07e-dd95564f32d7" providerId="ADAL" clId="{4278D6FC-1358-4C42-8A36-A1C9F40965D7}" dt="2022-12-06T19:12:23.849" v="14494" actId="20577"/>
          <ac:spMkLst>
            <pc:docMk/>
            <pc:sldMk cId="3355907299" sldId="3261"/>
            <ac:spMk id="28" creationId="{1D7031E5-80EF-4840-8E2F-CD96FA0F913C}"/>
          </ac:spMkLst>
        </pc:spChg>
        <pc:spChg chg="mod">
          <ac:chgData name="Man Hou Hong" userId="11e01e70-8886-4c28-b07e-dd95564f32d7" providerId="ADAL" clId="{4278D6FC-1358-4C42-8A36-A1C9F40965D7}" dt="2022-12-06T19:11:17.364" v="14301" actId="20577"/>
          <ac:spMkLst>
            <pc:docMk/>
            <pc:sldMk cId="3355907299" sldId="3261"/>
            <ac:spMk id="35" creationId="{556C75BE-C1FE-3548-A6DB-7A80B5B694F0}"/>
          </ac:spMkLst>
        </pc:spChg>
        <pc:grpChg chg="add del mod">
          <ac:chgData name="Man Hou Hong" userId="11e01e70-8886-4c28-b07e-dd95564f32d7" providerId="ADAL" clId="{4278D6FC-1358-4C42-8A36-A1C9F40965D7}" dt="2022-12-07T02:33:07.024" v="20202"/>
          <ac:grpSpMkLst>
            <pc:docMk/>
            <pc:sldMk cId="3355907299" sldId="3261"/>
            <ac:grpSpMk id="3" creationId="{548AD9AF-F819-9117-3DD4-CE78B37C9799}"/>
          </ac:grpSpMkLst>
        </pc:grpChg>
        <pc:grpChg chg="add mod">
          <ac:chgData name="Man Hou Hong" userId="11e01e70-8886-4c28-b07e-dd95564f32d7" providerId="ADAL" clId="{4278D6FC-1358-4C42-8A36-A1C9F40965D7}" dt="2022-12-07T02:48:54.713" v="21107" actId="20577"/>
          <ac:grpSpMkLst>
            <pc:docMk/>
            <pc:sldMk cId="3355907299" sldId="3261"/>
            <ac:grpSpMk id="11" creationId="{52E08B42-ED70-7CAA-3D38-1B204B61D368}"/>
          </ac:grpSpMkLst>
        </pc:grpChg>
        <pc:grpChg chg="add mod">
          <ac:chgData name="Man Hou Hong" userId="11e01e70-8886-4c28-b07e-dd95564f32d7" providerId="ADAL" clId="{4278D6FC-1358-4C42-8A36-A1C9F40965D7}" dt="2022-12-07T02:48:54.713" v="21107" actId="20577"/>
          <ac:grpSpMkLst>
            <pc:docMk/>
            <pc:sldMk cId="3355907299" sldId="3261"/>
            <ac:grpSpMk id="19" creationId="{A657C524-04DD-D0B5-BE30-40625BE24357}"/>
          </ac:grpSpMkLst>
        </pc:grpChg>
      </pc:sldChg>
      <pc:sldChg chg="add del">
        <pc:chgData name="Man Hou Hong" userId="11e01e70-8886-4c28-b07e-dd95564f32d7" providerId="ADAL" clId="{4278D6FC-1358-4C42-8A36-A1C9F40965D7}" dt="2022-12-05T03:50:06.846" v="8312" actId="2696"/>
        <pc:sldMkLst>
          <pc:docMk/>
          <pc:sldMk cId="2187138173" sldId="3267"/>
        </pc:sldMkLst>
      </pc:sldChg>
      <pc:sldChg chg="add del">
        <pc:chgData name="Man Hou Hong" userId="11e01e70-8886-4c28-b07e-dd95564f32d7" providerId="ADAL" clId="{4278D6FC-1358-4C42-8A36-A1C9F40965D7}" dt="2022-12-04T20:08:06.868" v="2285" actId="2696"/>
        <pc:sldMkLst>
          <pc:docMk/>
          <pc:sldMk cId="11051758" sldId="3269"/>
        </pc:sldMkLst>
      </pc:sldChg>
      <pc:sldChg chg="add del">
        <pc:chgData name="Man Hou Hong" userId="11e01e70-8886-4c28-b07e-dd95564f32d7" providerId="ADAL" clId="{4278D6FC-1358-4C42-8A36-A1C9F40965D7}" dt="2022-12-04T20:08:07.689" v="2286" actId="2696"/>
        <pc:sldMkLst>
          <pc:docMk/>
          <pc:sldMk cId="2973214805" sldId="3270"/>
        </pc:sldMkLst>
      </pc:sldChg>
      <pc:sldChg chg="del">
        <pc:chgData name="Man Hou Hong" userId="11e01e70-8886-4c28-b07e-dd95564f32d7" providerId="ADAL" clId="{4278D6FC-1358-4C42-8A36-A1C9F40965D7}" dt="2022-12-04T20:08:09.617" v="2287" actId="2696"/>
        <pc:sldMkLst>
          <pc:docMk/>
          <pc:sldMk cId="207820874" sldId="3271"/>
        </pc:sldMkLst>
      </pc:sldChg>
      <pc:sldChg chg="add del">
        <pc:chgData name="Man Hou Hong" userId="11e01e70-8886-4c28-b07e-dd95564f32d7" providerId="ADAL" clId="{4278D6FC-1358-4C42-8A36-A1C9F40965D7}" dt="2022-12-05T03:50:31.140" v="8313" actId="2696"/>
        <pc:sldMkLst>
          <pc:docMk/>
          <pc:sldMk cId="1150579466" sldId="3272"/>
        </pc:sldMkLst>
      </pc:sldChg>
      <pc:sldChg chg="addSp delSp modSp add del mod modAnim">
        <pc:chgData name="Man Hou Hong" userId="11e01e70-8886-4c28-b07e-dd95564f32d7" providerId="ADAL" clId="{4278D6FC-1358-4C42-8A36-A1C9F40965D7}" dt="2022-12-06T18:24:38.245" v="12767"/>
        <pc:sldMkLst>
          <pc:docMk/>
          <pc:sldMk cId="3783602884" sldId="3273"/>
        </pc:sldMkLst>
        <pc:spChg chg="del">
          <ac:chgData name="Man Hou Hong" userId="11e01e70-8886-4c28-b07e-dd95564f32d7" providerId="ADAL" clId="{4278D6FC-1358-4C42-8A36-A1C9F40965D7}" dt="2022-12-05T14:47:13.713" v="9450" actId="478"/>
          <ac:spMkLst>
            <pc:docMk/>
            <pc:sldMk cId="3783602884" sldId="3273"/>
            <ac:spMk id="2" creationId="{7FCFA2A5-C618-7142-AA6C-0541A81CD2EF}"/>
          </ac:spMkLst>
        </pc:spChg>
        <pc:spChg chg="add mod">
          <ac:chgData name="Man Hou Hong" userId="11e01e70-8886-4c28-b07e-dd95564f32d7" providerId="ADAL" clId="{4278D6FC-1358-4C42-8A36-A1C9F40965D7}" dt="2022-12-06T16:38:38.760" v="11891" actId="1076"/>
          <ac:spMkLst>
            <pc:docMk/>
            <pc:sldMk cId="3783602884" sldId="3273"/>
            <ac:spMk id="2" creationId="{F612FF48-10FB-A90B-630C-78082F3A69E8}"/>
          </ac:spMkLst>
        </pc:spChg>
        <pc:spChg chg="add 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3" creationId="{FCD001C0-E0B1-019D-7D65-29D1CEF8B295}"/>
          </ac:spMkLst>
        </pc:spChg>
        <pc:spChg chg="add 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4" creationId="{0D5DF8C5-4C70-268A-C0DA-8A5410E0B91A}"/>
          </ac:spMkLst>
        </pc:spChg>
        <pc:spChg chg="add mod">
          <ac:chgData name="Man Hou Hong" userId="11e01e70-8886-4c28-b07e-dd95564f32d7" providerId="ADAL" clId="{4278D6FC-1358-4C42-8A36-A1C9F40965D7}" dt="2022-12-05T16:08:44.769" v="10040" actId="1076"/>
          <ac:spMkLst>
            <pc:docMk/>
            <pc:sldMk cId="3783602884" sldId="3273"/>
            <ac:spMk id="6" creationId="{BB357180-7AC3-FD9A-D9CE-640698049FA0}"/>
          </ac:spMkLst>
        </pc:spChg>
        <pc:spChg chg="add mod">
          <ac:chgData name="Man Hou Hong" userId="11e01e70-8886-4c28-b07e-dd95564f32d7" providerId="ADAL" clId="{4278D6FC-1358-4C42-8A36-A1C9F40965D7}" dt="2022-12-05T16:09:09.039" v="10044" actId="207"/>
          <ac:spMkLst>
            <pc:docMk/>
            <pc:sldMk cId="3783602884" sldId="3273"/>
            <ac:spMk id="7" creationId="{40CD3358-E629-5D4F-B7D7-1CDC34A42C89}"/>
          </ac:spMkLst>
        </pc:spChg>
        <pc:spChg chg="add mod">
          <ac:chgData name="Man Hou Hong" userId="11e01e70-8886-4c28-b07e-dd95564f32d7" providerId="ADAL" clId="{4278D6FC-1358-4C42-8A36-A1C9F40965D7}" dt="2022-12-06T16:40:41.409" v="12243" actId="1076"/>
          <ac:spMkLst>
            <pc:docMk/>
            <pc:sldMk cId="3783602884" sldId="3273"/>
            <ac:spMk id="8" creationId="{5BFD21B0-65C8-560B-0341-D79029792F41}"/>
          </ac:spMkLst>
        </pc:spChg>
        <pc:spChg chg="add mod">
          <ac:chgData name="Man Hou Hong" userId="11e01e70-8886-4c28-b07e-dd95564f32d7" providerId="ADAL" clId="{4278D6FC-1358-4C42-8A36-A1C9F40965D7}" dt="2022-12-06T18:24:36.845" v="12766" actId="1076"/>
          <ac:spMkLst>
            <pc:docMk/>
            <pc:sldMk cId="3783602884" sldId="3273"/>
            <ac:spMk id="9" creationId="{FDF4A6AE-EB99-8256-0DA6-2A3872627D29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21" creationId="{7B125856-EED5-B442-9E80-C79F49C6C3E5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22" creationId="{8B7CB384-BC68-8244-ACA6-E3257E469672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24" creationId="{7CF85EC4-5ADF-5C43-987B-4E85EC70EAA1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25" creationId="{CE64ADBD-446C-EB4E-981B-BCC94F4E5A27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26" creationId="{51501E80-7AA2-024F-9124-31C2EAC3F8C3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29" creationId="{CAF12DDC-0AF5-CD47-A9D7-0C2AEB61350C}"/>
          </ac:spMkLst>
        </pc:spChg>
        <pc:spChg chg="mod">
          <ac:chgData name="Man Hou Hong" userId="11e01e70-8886-4c28-b07e-dd95564f32d7" providerId="ADAL" clId="{4278D6FC-1358-4C42-8A36-A1C9F40965D7}" dt="2022-12-05T14:49:02.965" v="9631" actId="20577"/>
          <ac:spMkLst>
            <pc:docMk/>
            <pc:sldMk cId="3783602884" sldId="3273"/>
            <ac:spMk id="35" creationId="{556C75BE-C1FE-3548-A6DB-7A80B5B694F0}"/>
          </ac:spMkLst>
        </pc:spChg>
        <pc:spChg chg="mod">
          <ac:chgData name="Man Hou Hong" userId="11e01e70-8886-4c28-b07e-dd95564f32d7" providerId="ADAL" clId="{4278D6FC-1358-4C42-8A36-A1C9F40965D7}" dt="2022-12-05T16:06:52.044" v="9844" actId="13822"/>
          <ac:spMkLst>
            <pc:docMk/>
            <pc:sldMk cId="3783602884" sldId="3273"/>
            <ac:spMk id="36" creationId="{95BDE86B-9B0A-AE4D-8CCD-7CC44A40E5FD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45" creationId="{06D25FD5-2CFE-5442-BE62-A53F5E569C5F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46" creationId="{67A4CFF6-6C14-C741-8351-AB77344F0BD1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48" creationId="{88E5A299-91F6-D649-B14A-37BBC4EEBC2F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49" creationId="{9769D19C-CB38-5A4D-8851-0FA75CFB33BF}"/>
          </ac:spMkLst>
        </pc:spChg>
        <pc:spChg chg="mod">
          <ac:chgData name="Man Hou Hong" userId="11e01e70-8886-4c28-b07e-dd95564f32d7" providerId="ADAL" clId="{4278D6FC-1358-4C42-8A36-A1C9F40965D7}" dt="2022-12-05T16:09:32.686" v="10057" actId="12"/>
          <ac:spMkLst>
            <pc:docMk/>
            <pc:sldMk cId="3783602884" sldId="3273"/>
            <ac:spMk id="55" creationId="{84AB5DC6-572B-A147-8E64-A598DFF85C2E}"/>
          </ac:spMkLst>
        </pc:spChg>
        <pc:spChg chg="del">
          <ac:chgData name="Man Hou Hong" userId="11e01e70-8886-4c28-b07e-dd95564f32d7" providerId="ADAL" clId="{4278D6FC-1358-4C42-8A36-A1C9F40965D7}" dt="2022-12-05T14:47:19.236" v="9452" actId="478"/>
          <ac:spMkLst>
            <pc:docMk/>
            <pc:sldMk cId="3783602884" sldId="3273"/>
            <ac:spMk id="60" creationId="{CC314253-6E52-0C44-A369-080AF7512C39}"/>
          </ac:spMkLst>
        </pc:spChg>
        <pc:spChg chg="mod">
          <ac:chgData name="Man Hou Hong" userId="11e01e70-8886-4c28-b07e-dd95564f32d7" providerId="ADAL" clId="{4278D6FC-1358-4C42-8A36-A1C9F40965D7}" dt="2022-12-05T16:06:44.392" v="9842" actId="1076"/>
          <ac:spMkLst>
            <pc:docMk/>
            <pc:sldMk cId="3783602884" sldId="3273"/>
            <ac:spMk id="62" creationId="{F41118AB-1D97-7547-AAC4-B20674F9329D}"/>
          </ac:spMkLst>
        </pc:spChg>
        <pc:grpChg chg="add mod">
          <ac:chgData name="Man Hou Hong" userId="11e01e70-8886-4c28-b07e-dd95564f32d7" providerId="ADAL" clId="{4278D6FC-1358-4C42-8A36-A1C9F40965D7}" dt="2022-12-05T16:06:44.392" v="9842" actId="1076"/>
          <ac:grpSpMkLst>
            <pc:docMk/>
            <pc:sldMk cId="3783602884" sldId="3273"/>
            <ac:grpSpMk id="5" creationId="{5DC31838-E70F-2B5B-95EF-87518399990C}"/>
          </ac:grpSpMkLst>
        </pc:grpChg>
        <pc:grpChg chg="add del mod">
          <ac:chgData name="Man Hou Hong" userId="11e01e70-8886-4c28-b07e-dd95564f32d7" providerId="ADAL" clId="{4278D6FC-1358-4C42-8A36-A1C9F40965D7}" dt="2022-12-05T16:06:44.392" v="9842" actId="1076"/>
          <ac:grpSpMkLst>
            <pc:docMk/>
            <pc:sldMk cId="3783602884" sldId="3273"/>
            <ac:grpSpMk id="18" creationId="{23680047-AEAD-7A4A-85BD-CB28D60C1233}"/>
          </ac:grpSpMkLst>
        </pc:grpChg>
        <pc:grpChg chg="mod">
          <ac:chgData name="Man Hou Hong" userId="11e01e70-8886-4c28-b07e-dd95564f32d7" providerId="ADAL" clId="{4278D6FC-1358-4C42-8A36-A1C9F40965D7}" dt="2022-12-05T16:06:44.392" v="9842" actId="1076"/>
          <ac:grpSpMkLst>
            <pc:docMk/>
            <pc:sldMk cId="3783602884" sldId="3273"/>
            <ac:grpSpMk id="42" creationId="{8E51D4A0-037A-7C49-8A96-0009040B60FA}"/>
          </ac:grpSpMkLst>
        </pc:grpChg>
        <pc:picChg chg="mod">
          <ac:chgData name="Man Hou Hong" userId="11e01e70-8886-4c28-b07e-dd95564f32d7" providerId="ADAL" clId="{4278D6FC-1358-4C42-8A36-A1C9F40965D7}" dt="2022-12-05T16:06:44.392" v="9842" actId="1076"/>
          <ac:picMkLst>
            <pc:docMk/>
            <pc:sldMk cId="3783602884" sldId="3273"/>
            <ac:picMk id="19" creationId="{EB31E5E7-174A-7842-BD92-35147EA81F70}"/>
          </ac:picMkLst>
        </pc:picChg>
        <pc:picChg chg="mod">
          <ac:chgData name="Man Hou Hong" userId="11e01e70-8886-4c28-b07e-dd95564f32d7" providerId="ADAL" clId="{4278D6FC-1358-4C42-8A36-A1C9F40965D7}" dt="2022-12-05T16:06:44.392" v="9842" actId="1076"/>
          <ac:picMkLst>
            <pc:docMk/>
            <pc:sldMk cId="3783602884" sldId="3273"/>
            <ac:picMk id="20" creationId="{AB50F755-EE49-0440-9E7F-B59A52387734}"/>
          </ac:picMkLst>
        </pc:picChg>
        <pc:picChg chg="mod">
          <ac:chgData name="Man Hou Hong" userId="11e01e70-8886-4c28-b07e-dd95564f32d7" providerId="ADAL" clId="{4278D6FC-1358-4C42-8A36-A1C9F40965D7}" dt="2022-12-05T16:06:44.392" v="9842" actId="1076"/>
          <ac:picMkLst>
            <pc:docMk/>
            <pc:sldMk cId="3783602884" sldId="3273"/>
            <ac:picMk id="23" creationId="{386C0297-8D88-4041-B3FF-3F58EC5D73AC}"/>
          </ac:picMkLst>
        </pc:picChg>
        <pc:picChg chg="mod">
          <ac:chgData name="Man Hou Hong" userId="11e01e70-8886-4c28-b07e-dd95564f32d7" providerId="ADAL" clId="{4278D6FC-1358-4C42-8A36-A1C9F40965D7}" dt="2022-12-05T16:06:44.392" v="9842" actId="1076"/>
          <ac:picMkLst>
            <pc:docMk/>
            <pc:sldMk cId="3783602884" sldId="3273"/>
            <ac:picMk id="50" creationId="{59A745FA-8AE5-714D-B16F-D6A772E141BA}"/>
          </ac:picMkLst>
        </pc:picChg>
        <pc:picChg chg="mod">
          <ac:chgData name="Man Hou Hong" userId="11e01e70-8886-4c28-b07e-dd95564f32d7" providerId="ADAL" clId="{4278D6FC-1358-4C42-8A36-A1C9F40965D7}" dt="2022-12-05T16:06:44.392" v="9842" actId="1076"/>
          <ac:picMkLst>
            <pc:docMk/>
            <pc:sldMk cId="3783602884" sldId="3273"/>
            <ac:picMk id="52" creationId="{A35FA3F2-CB32-5941-A260-CE72C9AD857B}"/>
          </ac:picMkLst>
        </pc:picChg>
        <pc:picChg chg="mod">
          <ac:chgData name="Man Hou Hong" userId="11e01e70-8886-4c28-b07e-dd95564f32d7" providerId="ADAL" clId="{4278D6FC-1358-4C42-8A36-A1C9F40965D7}" dt="2022-12-05T16:06:44.392" v="9842" actId="1076"/>
          <ac:picMkLst>
            <pc:docMk/>
            <pc:sldMk cId="3783602884" sldId="3273"/>
            <ac:picMk id="53" creationId="{5110AD61-0011-A44C-80CE-13C719D07057}"/>
          </ac:picMkLst>
        </pc:picChg>
        <pc:picChg chg="mod">
          <ac:chgData name="Man Hou Hong" userId="11e01e70-8886-4c28-b07e-dd95564f32d7" providerId="ADAL" clId="{4278D6FC-1358-4C42-8A36-A1C9F40965D7}" dt="2022-12-05T16:06:44.392" v="9842" actId="1076"/>
          <ac:picMkLst>
            <pc:docMk/>
            <pc:sldMk cId="3783602884" sldId="3273"/>
            <ac:picMk id="54" creationId="{FE465297-0B7D-254A-8D21-4A60D4CE77F8}"/>
          </ac:picMkLst>
        </pc:picChg>
        <pc:picChg chg="del">
          <ac:chgData name="Man Hou Hong" userId="11e01e70-8886-4c28-b07e-dd95564f32d7" providerId="ADAL" clId="{4278D6FC-1358-4C42-8A36-A1C9F40965D7}" dt="2022-12-05T14:47:17.087" v="9451" actId="478"/>
          <ac:picMkLst>
            <pc:docMk/>
            <pc:sldMk cId="3783602884" sldId="3273"/>
            <ac:picMk id="56" creationId="{82F82F4B-3C5B-AF48-9A50-B39E1E620226}"/>
          </ac:picMkLst>
        </pc:picChg>
        <pc:picChg chg="mod">
          <ac:chgData name="Man Hou Hong" userId="11e01e70-8886-4c28-b07e-dd95564f32d7" providerId="ADAL" clId="{4278D6FC-1358-4C42-8A36-A1C9F40965D7}" dt="2022-12-05T16:06:44.392" v="9842" actId="1076"/>
          <ac:picMkLst>
            <pc:docMk/>
            <pc:sldMk cId="3783602884" sldId="3273"/>
            <ac:picMk id="59" creationId="{628C39B3-27D9-9F4B-A5D8-3DFA81459351}"/>
          </ac:picMkLst>
        </pc:picChg>
      </pc:sldChg>
      <pc:sldChg chg="addSp delSp modSp mod addAnim delAnim modAnim">
        <pc:chgData name="Man Hou Hong" userId="11e01e70-8886-4c28-b07e-dd95564f32d7" providerId="ADAL" clId="{4278D6FC-1358-4C42-8A36-A1C9F40965D7}" dt="2022-12-06T19:00:54.918" v="14219" actId="478"/>
        <pc:sldMkLst>
          <pc:docMk/>
          <pc:sldMk cId="773593724" sldId="3274"/>
        </pc:sldMkLst>
        <pc:spChg chg="del">
          <ac:chgData name="Man Hou Hong" userId="11e01e70-8886-4c28-b07e-dd95564f32d7" providerId="ADAL" clId="{4278D6FC-1358-4C42-8A36-A1C9F40965D7}" dt="2022-12-06T18:40:12.447" v="13282" actId="478"/>
          <ac:spMkLst>
            <pc:docMk/>
            <pc:sldMk cId="773593724" sldId="3274"/>
            <ac:spMk id="3" creationId="{E399A204-C9DC-AB46-B95F-43AABC28B256}"/>
          </ac:spMkLst>
        </pc:spChg>
        <pc:spChg chg="add mod">
          <ac:chgData name="Man Hou Hong" userId="11e01e70-8886-4c28-b07e-dd95564f32d7" providerId="ADAL" clId="{4278D6FC-1358-4C42-8A36-A1C9F40965D7}" dt="2022-12-06T18:41:27.828" v="13307" actId="164"/>
          <ac:spMkLst>
            <pc:docMk/>
            <pc:sldMk cId="773593724" sldId="3274"/>
            <ac:spMk id="5" creationId="{A3F9A226-4893-F7E6-DF61-E99ADE2AD6B4}"/>
          </ac:spMkLst>
        </pc:spChg>
        <pc:spChg chg="add mod">
          <ac:chgData name="Man Hou Hong" userId="11e01e70-8886-4c28-b07e-dd95564f32d7" providerId="ADAL" clId="{4278D6FC-1358-4C42-8A36-A1C9F40965D7}" dt="2022-12-06T18:41:27.828" v="13307" actId="164"/>
          <ac:spMkLst>
            <pc:docMk/>
            <pc:sldMk cId="773593724" sldId="3274"/>
            <ac:spMk id="6" creationId="{C556382E-A653-CF2D-6A43-B276676AAD70}"/>
          </ac:spMkLst>
        </pc:spChg>
        <pc:spChg chg="add del mod">
          <ac:chgData name="Man Hou Hong" userId="11e01e70-8886-4c28-b07e-dd95564f32d7" providerId="ADAL" clId="{4278D6FC-1358-4C42-8A36-A1C9F40965D7}" dt="2022-12-06T19:00:53.858" v="14217" actId="478"/>
          <ac:spMkLst>
            <pc:docMk/>
            <pc:sldMk cId="773593724" sldId="3274"/>
            <ac:spMk id="8" creationId="{62BF4DB4-4E33-9647-C4F3-69702C58EDB1}"/>
          </ac:spMkLst>
        </pc:spChg>
        <pc:spChg chg="add del mod">
          <ac:chgData name="Man Hou Hong" userId="11e01e70-8886-4c28-b07e-dd95564f32d7" providerId="ADAL" clId="{4278D6FC-1358-4C42-8A36-A1C9F40965D7}" dt="2022-12-06T19:00:54.289" v="14218" actId="478"/>
          <ac:spMkLst>
            <pc:docMk/>
            <pc:sldMk cId="773593724" sldId="3274"/>
            <ac:spMk id="9" creationId="{89691C38-DD74-AD50-F335-E83CF5C5E6E2}"/>
          </ac:spMkLst>
        </pc:spChg>
        <pc:spChg chg="mod">
          <ac:chgData name="Man Hou Hong" userId="11e01e70-8886-4c28-b07e-dd95564f32d7" providerId="ADAL" clId="{4278D6FC-1358-4C42-8A36-A1C9F40965D7}" dt="2022-12-06T18:40:18.448" v="13286" actId="20577"/>
          <ac:spMkLst>
            <pc:docMk/>
            <pc:sldMk cId="773593724" sldId="3274"/>
            <ac:spMk id="31" creationId="{6219ACFD-4093-BF46-8398-07620B37697D}"/>
          </ac:spMkLst>
        </pc:spChg>
        <pc:spChg chg="mod">
          <ac:chgData name="Man Hou Hong" userId="11e01e70-8886-4c28-b07e-dd95564f32d7" providerId="ADAL" clId="{4278D6FC-1358-4C42-8A36-A1C9F40965D7}" dt="2022-12-06T18:46:16.738" v="13612" actId="20577"/>
          <ac:spMkLst>
            <pc:docMk/>
            <pc:sldMk cId="773593724" sldId="3274"/>
            <ac:spMk id="35" creationId="{556C75BE-C1FE-3548-A6DB-7A80B5B694F0}"/>
          </ac:spMkLst>
        </pc:spChg>
        <pc:spChg chg="del">
          <ac:chgData name="Man Hou Hong" userId="11e01e70-8886-4c28-b07e-dd95564f32d7" providerId="ADAL" clId="{4278D6FC-1358-4C42-8A36-A1C9F40965D7}" dt="2022-12-06T18:40:13.456" v="13283" actId="478"/>
          <ac:spMkLst>
            <pc:docMk/>
            <pc:sldMk cId="773593724" sldId="3274"/>
            <ac:spMk id="110" creationId="{DA42E036-3C71-E74C-BF46-DA605A0F35A3}"/>
          </ac:spMkLst>
        </pc:spChg>
        <pc:spChg chg="del">
          <ac:chgData name="Man Hou Hong" userId="11e01e70-8886-4c28-b07e-dd95564f32d7" providerId="ADAL" clId="{4278D6FC-1358-4C42-8A36-A1C9F40965D7}" dt="2022-12-06T18:40:12.447" v="13282" actId="478"/>
          <ac:spMkLst>
            <pc:docMk/>
            <pc:sldMk cId="773593724" sldId="3274"/>
            <ac:spMk id="111" creationId="{8BEB7D43-F9DC-C74A-A92E-352288A4CC67}"/>
          </ac:spMkLst>
        </pc:spChg>
        <pc:spChg chg="del">
          <ac:chgData name="Man Hou Hong" userId="11e01e70-8886-4c28-b07e-dd95564f32d7" providerId="ADAL" clId="{4278D6FC-1358-4C42-8A36-A1C9F40965D7}" dt="2022-12-06T18:40:12.447" v="13282" actId="478"/>
          <ac:spMkLst>
            <pc:docMk/>
            <pc:sldMk cId="773593724" sldId="3274"/>
            <ac:spMk id="113" creationId="{1A997466-F130-1B4A-B8B5-8BBAFBD3EDDE}"/>
          </ac:spMkLst>
        </pc:spChg>
        <pc:spChg chg="del">
          <ac:chgData name="Man Hou Hong" userId="11e01e70-8886-4c28-b07e-dd95564f32d7" providerId="ADAL" clId="{4278D6FC-1358-4C42-8A36-A1C9F40965D7}" dt="2022-12-06T18:40:15.781" v="13284" actId="478"/>
          <ac:spMkLst>
            <pc:docMk/>
            <pc:sldMk cId="773593724" sldId="3274"/>
            <ac:spMk id="114" creationId="{54D963B3-F50B-C943-811F-D28FDE994111}"/>
          </ac:spMkLst>
        </pc:spChg>
        <pc:grpChg chg="del">
          <ac:chgData name="Man Hou Hong" userId="11e01e70-8886-4c28-b07e-dd95564f32d7" providerId="ADAL" clId="{4278D6FC-1358-4C42-8A36-A1C9F40965D7}" dt="2022-12-06T18:40:12.447" v="13282" actId="478"/>
          <ac:grpSpMkLst>
            <pc:docMk/>
            <pc:sldMk cId="773593724" sldId="3274"/>
            <ac:grpSpMk id="4" creationId="{049DDE18-2248-014C-8C5A-B509C2C77768}"/>
          </ac:grpSpMkLst>
        </pc:grpChg>
        <pc:grpChg chg="add mod">
          <ac:chgData name="Man Hou Hong" userId="11e01e70-8886-4c28-b07e-dd95564f32d7" providerId="ADAL" clId="{4278D6FC-1358-4C42-8A36-A1C9F40965D7}" dt="2022-12-06T18:45:20.735" v="13583" actId="1076"/>
          <ac:grpSpMkLst>
            <pc:docMk/>
            <pc:sldMk cId="773593724" sldId="3274"/>
            <ac:grpSpMk id="7" creationId="{FA3A97C5-88ED-268D-F5D6-FC0A54E2FAE4}"/>
          </ac:grpSpMkLst>
        </pc:grpChg>
        <pc:grpChg chg="del">
          <ac:chgData name="Man Hou Hong" userId="11e01e70-8886-4c28-b07e-dd95564f32d7" providerId="ADAL" clId="{4278D6FC-1358-4C42-8A36-A1C9F40965D7}" dt="2022-12-06T18:40:12.447" v="13282" actId="478"/>
          <ac:grpSpMkLst>
            <pc:docMk/>
            <pc:sldMk cId="773593724" sldId="3274"/>
            <ac:grpSpMk id="72" creationId="{E7F38EDB-EB28-9A4F-867F-F3CCBDB91ED1}"/>
          </ac:grpSpMkLst>
        </pc:grpChg>
        <pc:grpChg chg="del">
          <ac:chgData name="Man Hou Hong" userId="11e01e70-8886-4c28-b07e-dd95564f32d7" providerId="ADAL" clId="{4278D6FC-1358-4C42-8A36-A1C9F40965D7}" dt="2022-12-06T18:40:12.447" v="13282" actId="478"/>
          <ac:grpSpMkLst>
            <pc:docMk/>
            <pc:sldMk cId="773593724" sldId="3274"/>
            <ac:grpSpMk id="82" creationId="{5D0ED6D2-59BF-544E-8CD8-7BF9E9BD2163}"/>
          </ac:grpSpMkLst>
        </pc:grpChg>
        <pc:grpChg chg="del">
          <ac:chgData name="Man Hou Hong" userId="11e01e70-8886-4c28-b07e-dd95564f32d7" providerId="ADAL" clId="{4278D6FC-1358-4C42-8A36-A1C9F40965D7}" dt="2022-12-06T18:40:12.447" v="13282" actId="478"/>
          <ac:grpSpMkLst>
            <pc:docMk/>
            <pc:sldMk cId="773593724" sldId="3274"/>
            <ac:grpSpMk id="87" creationId="{E519D5AB-D63D-9F4F-B9EB-DC48A758E0E5}"/>
          </ac:grpSpMkLst>
        </pc:grpChg>
        <pc:grpChg chg="del">
          <ac:chgData name="Man Hou Hong" userId="11e01e70-8886-4c28-b07e-dd95564f32d7" providerId="ADAL" clId="{4278D6FC-1358-4C42-8A36-A1C9F40965D7}" dt="2022-12-06T18:40:12.447" v="13282" actId="478"/>
          <ac:grpSpMkLst>
            <pc:docMk/>
            <pc:sldMk cId="773593724" sldId="3274"/>
            <ac:grpSpMk id="90" creationId="{5C76B472-1352-8C49-99F2-706B67BF4BBE}"/>
          </ac:grpSpMkLst>
        </pc:grpChg>
        <pc:picChg chg="add mod">
          <ac:chgData name="Man Hou Hong" userId="11e01e70-8886-4c28-b07e-dd95564f32d7" providerId="ADAL" clId="{4278D6FC-1358-4C42-8A36-A1C9F40965D7}" dt="2022-12-06T18:40:25.414" v="13290" actId="1076"/>
          <ac:picMkLst>
            <pc:docMk/>
            <pc:sldMk cId="773593724" sldId="3274"/>
            <ac:picMk id="2" creationId="{B4BD2E76-CBF5-5F09-8D0D-054BA6C1826B}"/>
          </ac:picMkLst>
        </pc:picChg>
        <pc:picChg chg="add del mod">
          <ac:chgData name="Man Hou Hong" userId="11e01e70-8886-4c28-b07e-dd95564f32d7" providerId="ADAL" clId="{4278D6FC-1358-4C42-8A36-A1C9F40965D7}" dt="2022-12-06T19:00:54.918" v="14219" actId="478"/>
          <ac:picMkLst>
            <pc:docMk/>
            <pc:sldMk cId="773593724" sldId="3274"/>
            <ac:picMk id="10" creationId="{50708B70-AD74-9630-B645-70F651325CB7}"/>
          </ac:picMkLst>
        </pc:picChg>
      </pc:sldChg>
      <pc:sldChg chg="del">
        <pc:chgData name="Man Hou Hong" userId="11e01e70-8886-4c28-b07e-dd95564f32d7" providerId="ADAL" clId="{4278D6FC-1358-4C42-8A36-A1C9F40965D7}" dt="2022-12-05T03:50:31.495" v="8314" actId="2696"/>
        <pc:sldMkLst>
          <pc:docMk/>
          <pc:sldMk cId="1385710342" sldId="3275"/>
        </pc:sldMkLst>
      </pc:sldChg>
      <pc:sldChg chg="addSp delSp modSp mod modAnim">
        <pc:chgData name="Man Hou Hong" userId="11e01e70-8886-4c28-b07e-dd95564f32d7" providerId="ADAL" clId="{4278D6FC-1358-4C42-8A36-A1C9F40965D7}" dt="2022-12-06T18:47:46.119" v="13741" actId="20577"/>
        <pc:sldMkLst>
          <pc:docMk/>
          <pc:sldMk cId="1881976859" sldId="3277"/>
        </pc:sldMkLst>
        <pc:spChg chg="del mod">
          <ac:chgData name="Man Hou Hong" userId="11e01e70-8886-4c28-b07e-dd95564f32d7" providerId="ADAL" clId="{4278D6FC-1358-4C42-8A36-A1C9F40965D7}" dt="2022-12-06T18:39:36.874" v="13280" actId="478"/>
          <ac:spMkLst>
            <pc:docMk/>
            <pc:sldMk cId="1881976859" sldId="3277"/>
            <ac:spMk id="2" creationId="{872B0C8B-1E42-2E45-85FC-622816B75ED1}"/>
          </ac:spMkLst>
        </pc:spChg>
        <pc:spChg chg="mod">
          <ac:chgData name="Man Hou Hong" userId="11e01e70-8886-4c28-b07e-dd95564f32d7" providerId="ADAL" clId="{4278D6FC-1358-4C42-8A36-A1C9F40965D7}" dt="2022-12-06T18:47:46.119" v="13741" actId="20577"/>
          <ac:spMkLst>
            <pc:docMk/>
            <pc:sldMk cId="1881976859" sldId="3277"/>
            <ac:spMk id="31" creationId="{6219ACFD-4093-BF46-8398-07620B37697D}"/>
          </ac:spMkLst>
        </pc:spChg>
        <pc:spChg chg="mod">
          <ac:chgData name="Man Hou Hong" userId="11e01e70-8886-4c28-b07e-dd95564f32d7" providerId="ADAL" clId="{4278D6FC-1358-4C42-8A36-A1C9F40965D7}" dt="2022-12-06T18:38:00.572" v="13197" actId="20577"/>
          <ac:spMkLst>
            <pc:docMk/>
            <pc:sldMk cId="1881976859" sldId="3277"/>
            <ac:spMk id="35" creationId="{556C75BE-C1FE-3548-A6DB-7A80B5B694F0}"/>
          </ac:spMkLst>
        </pc:spChg>
        <pc:spChg chg="mod">
          <ac:chgData name="Man Hou Hong" userId="11e01e70-8886-4c28-b07e-dd95564f32d7" providerId="ADAL" clId="{4278D6FC-1358-4C42-8A36-A1C9F40965D7}" dt="2022-12-06T18:39:40.110" v="13281" actId="1076"/>
          <ac:spMkLst>
            <pc:docMk/>
            <pc:sldMk cId="1881976859" sldId="3277"/>
            <ac:spMk id="52" creationId="{F8BDA16F-EB99-A84A-94B8-E94EE7B97BBA}"/>
          </ac:spMkLst>
        </pc:spChg>
        <pc:spChg chg="mod">
          <ac:chgData name="Man Hou Hong" userId="11e01e70-8886-4c28-b07e-dd95564f32d7" providerId="ADAL" clId="{4278D6FC-1358-4C42-8A36-A1C9F40965D7}" dt="2022-12-06T18:39:40.110" v="13281" actId="1076"/>
          <ac:spMkLst>
            <pc:docMk/>
            <pc:sldMk cId="1881976859" sldId="3277"/>
            <ac:spMk id="53" creationId="{16C79834-BB16-CC43-8BEA-85B81AF14501}"/>
          </ac:spMkLst>
        </pc:spChg>
        <pc:spChg chg="del mod">
          <ac:chgData name="Man Hou Hong" userId="11e01e70-8886-4c28-b07e-dd95564f32d7" providerId="ADAL" clId="{4278D6FC-1358-4C42-8A36-A1C9F40965D7}" dt="2022-12-06T18:39:12.005" v="13269" actId="478"/>
          <ac:spMkLst>
            <pc:docMk/>
            <pc:sldMk cId="1881976859" sldId="3277"/>
            <ac:spMk id="56" creationId="{E3CEDC8F-295D-0C42-AACE-DBE2028E3B4B}"/>
          </ac:spMkLst>
        </pc:spChg>
        <pc:spChg chg="mod">
          <ac:chgData name="Man Hou Hong" userId="11e01e70-8886-4c28-b07e-dd95564f32d7" providerId="ADAL" clId="{4278D6FC-1358-4C42-8A36-A1C9F40965D7}" dt="2022-12-06T18:39:40.110" v="13281" actId="1076"/>
          <ac:spMkLst>
            <pc:docMk/>
            <pc:sldMk cId="1881976859" sldId="3277"/>
            <ac:spMk id="58" creationId="{925366D1-B149-1A48-B50C-25AE4A488BD9}"/>
          </ac:spMkLst>
        </pc:spChg>
        <pc:grpChg chg="add mod">
          <ac:chgData name="Man Hou Hong" userId="11e01e70-8886-4c28-b07e-dd95564f32d7" providerId="ADAL" clId="{4278D6FC-1358-4C42-8A36-A1C9F40965D7}" dt="2022-12-06T18:38:32.923" v="13210" actId="164"/>
          <ac:grpSpMkLst>
            <pc:docMk/>
            <pc:sldMk cId="1881976859" sldId="3277"/>
            <ac:grpSpMk id="3" creationId="{9DDE29E4-3741-BB52-8AF3-295A6243BFD8}"/>
          </ac:grpSpMkLst>
        </pc:grpChg>
        <pc:grpChg chg="add mod">
          <ac:chgData name="Man Hou Hong" userId="11e01e70-8886-4c28-b07e-dd95564f32d7" providerId="ADAL" clId="{4278D6FC-1358-4C42-8A36-A1C9F40965D7}" dt="2022-12-06T18:39:40.110" v="13281" actId="1076"/>
          <ac:grpSpMkLst>
            <pc:docMk/>
            <pc:sldMk cId="1881976859" sldId="3277"/>
            <ac:grpSpMk id="4" creationId="{36DD3C16-6B28-F3D8-4357-D707CB9450D6}"/>
          </ac:grpSpMkLst>
        </pc:grpChg>
        <pc:grpChg chg="mod">
          <ac:chgData name="Man Hou Hong" userId="11e01e70-8886-4c28-b07e-dd95564f32d7" providerId="ADAL" clId="{4278D6FC-1358-4C42-8A36-A1C9F40965D7}" dt="2022-12-06T18:39:40.110" v="13281" actId="1076"/>
          <ac:grpSpMkLst>
            <pc:docMk/>
            <pc:sldMk cId="1881976859" sldId="3277"/>
            <ac:grpSpMk id="49" creationId="{37F870F6-CACA-6446-AE5C-7CCB846BE033}"/>
          </ac:grpSpMkLst>
        </pc:grpChg>
        <pc:grpChg chg="mod">
          <ac:chgData name="Man Hou Hong" userId="11e01e70-8886-4c28-b07e-dd95564f32d7" providerId="ADAL" clId="{4278D6FC-1358-4C42-8A36-A1C9F40965D7}" dt="2022-12-06T18:39:40.110" v="13281" actId="1076"/>
          <ac:grpSpMkLst>
            <pc:docMk/>
            <pc:sldMk cId="1881976859" sldId="3277"/>
            <ac:grpSpMk id="54" creationId="{52B25BC7-5A65-784B-A412-3F8CC37B93AA}"/>
          </ac:grpSpMkLst>
        </pc:grpChg>
        <pc:picChg chg="mod">
          <ac:chgData name="Man Hou Hong" userId="11e01e70-8886-4c28-b07e-dd95564f32d7" providerId="ADAL" clId="{4278D6FC-1358-4C42-8A36-A1C9F40965D7}" dt="2022-12-06T18:39:40.110" v="13281" actId="1076"/>
          <ac:picMkLst>
            <pc:docMk/>
            <pc:sldMk cId="1881976859" sldId="3277"/>
            <ac:picMk id="42" creationId="{3876793A-050E-424A-B435-6CDCE465DB45}"/>
          </ac:picMkLst>
        </pc:picChg>
        <pc:picChg chg="mod">
          <ac:chgData name="Man Hou Hong" userId="11e01e70-8886-4c28-b07e-dd95564f32d7" providerId="ADAL" clId="{4278D6FC-1358-4C42-8A36-A1C9F40965D7}" dt="2022-12-06T18:39:40.110" v="13281" actId="1076"/>
          <ac:picMkLst>
            <pc:docMk/>
            <pc:sldMk cId="1881976859" sldId="3277"/>
            <ac:picMk id="43" creationId="{519240A2-6131-FF49-B6CF-EB6F8552DA5C}"/>
          </ac:picMkLst>
        </pc:picChg>
        <pc:picChg chg="mod">
          <ac:chgData name="Man Hou Hong" userId="11e01e70-8886-4c28-b07e-dd95564f32d7" providerId="ADAL" clId="{4278D6FC-1358-4C42-8A36-A1C9F40965D7}" dt="2022-12-06T18:39:40.110" v="13281" actId="1076"/>
          <ac:picMkLst>
            <pc:docMk/>
            <pc:sldMk cId="1881976859" sldId="3277"/>
            <ac:picMk id="48" creationId="{DAD8433E-4A41-A144-B54F-ABE8B847EC3C}"/>
          </ac:picMkLst>
        </pc:picChg>
        <pc:cxnChg chg="mod">
          <ac:chgData name="Man Hou Hong" userId="11e01e70-8886-4c28-b07e-dd95564f32d7" providerId="ADAL" clId="{4278D6FC-1358-4C42-8A36-A1C9F40965D7}" dt="2022-12-06T18:39:40.110" v="13281" actId="1076"/>
          <ac:cxnSpMkLst>
            <pc:docMk/>
            <pc:sldMk cId="1881976859" sldId="3277"/>
            <ac:cxnSpMk id="50" creationId="{DBDD76B6-53FB-5C40-B77F-35B43A486C38}"/>
          </ac:cxnSpMkLst>
        </pc:cxnChg>
        <pc:cxnChg chg="mod">
          <ac:chgData name="Man Hou Hong" userId="11e01e70-8886-4c28-b07e-dd95564f32d7" providerId="ADAL" clId="{4278D6FC-1358-4C42-8A36-A1C9F40965D7}" dt="2022-12-06T18:39:40.110" v="13281" actId="1076"/>
          <ac:cxnSpMkLst>
            <pc:docMk/>
            <pc:sldMk cId="1881976859" sldId="3277"/>
            <ac:cxnSpMk id="51" creationId="{11510995-740F-8548-8D3C-7628383E26A9}"/>
          </ac:cxnSpMkLst>
        </pc:cxnChg>
        <pc:cxnChg chg="del mod">
          <ac:chgData name="Man Hou Hong" userId="11e01e70-8886-4c28-b07e-dd95564f32d7" providerId="ADAL" clId="{4278D6FC-1358-4C42-8A36-A1C9F40965D7}" dt="2022-12-06T18:39:13.052" v="13270" actId="478"/>
          <ac:cxnSpMkLst>
            <pc:docMk/>
            <pc:sldMk cId="1881976859" sldId="3277"/>
            <ac:cxnSpMk id="55" creationId="{237ED780-B748-E844-B64F-51B7C88FA287}"/>
          </ac:cxnSpMkLst>
        </pc:cxnChg>
        <pc:cxnChg chg="mod">
          <ac:chgData name="Man Hou Hong" userId="11e01e70-8886-4c28-b07e-dd95564f32d7" providerId="ADAL" clId="{4278D6FC-1358-4C42-8A36-A1C9F40965D7}" dt="2022-12-06T18:39:40.110" v="13281" actId="1076"/>
          <ac:cxnSpMkLst>
            <pc:docMk/>
            <pc:sldMk cId="1881976859" sldId="3277"/>
            <ac:cxnSpMk id="57" creationId="{96CBD6CD-9FF8-3B47-8C6F-8D2FA6047341}"/>
          </ac:cxnSpMkLst>
        </pc:cxnChg>
      </pc:sldChg>
      <pc:sldChg chg="delSp modSp del mod delAnim">
        <pc:chgData name="Man Hou Hong" userId="11e01e70-8886-4c28-b07e-dd95564f32d7" providerId="ADAL" clId="{4278D6FC-1358-4C42-8A36-A1C9F40965D7}" dt="2022-12-06T18:48:58.313" v="13761" actId="2696"/>
        <pc:sldMkLst>
          <pc:docMk/>
          <pc:sldMk cId="2931767594" sldId="3278"/>
        </pc:sldMkLst>
        <pc:spChg chg="mod">
          <ac:chgData name="Man Hou Hong" userId="11e01e70-8886-4c28-b07e-dd95564f32d7" providerId="ADAL" clId="{4278D6FC-1358-4C42-8A36-A1C9F40965D7}" dt="2022-12-06T18:48:44.316" v="13759" actId="20577"/>
          <ac:spMkLst>
            <pc:docMk/>
            <pc:sldMk cId="2931767594" sldId="3278"/>
            <ac:spMk id="35" creationId="{556C75BE-C1FE-3548-A6DB-7A80B5B694F0}"/>
          </ac:spMkLst>
        </pc:spChg>
        <pc:spChg chg="del">
          <ac:chgData name="Man Hou Hong" userId="11e01e70-8886-4c28-b07e-dd95564f32d7" providerId="ADAL" clId="{4278D6FC-1358-4C42-8A36-A1C9F40965D7}" dt="2022-12-06T18:48:51.931" v="13760" actId="478"/>
          <ac:spMkLst>
            <pc:docMk/>
            <pc:sldMk cId="2931767594" sldId="3278"/>
            <ac:spMk id="114" creationId="{54D963B3-F50B-C943-811F-D28FDE994111}"/>
          </ac:spMkLst>
        </pc:spChg>
      </pc:sldChg>
      <pc:sldChg chg="addSp delSp modSp add del mod addAnim delAnim">
        <pc:chgData name="Man Hou Hong" userId="11e01e70-8886-4c28-b07e-dd95564f32d7" providerId="ADAL" clId="{4278D6FC-1358-4C42-8A36-A1C9F40965D7}" dt="2022-12-07T01:53:27.371" v="17753" actId="2696"/>
        <pc:sldMkLst>
          <pc:docMk/>
          <pc:sldMk cId="276282711" sldId="3279"/>
        </pc:sldMkLst>
        <pc:spChg chg="mod">
          <ac:chgData name="Man Hou Hong" userId="11e01e70-8886-4c28-b07e-dd95564f32d7" providerId="ADAL" clId="{4278D6FC-1358-4C42-8A36-A1C9F40965D7}" dt="2022-12-06T19:04:31.117" v="14282" actId="20577"/>
          <ac:spMkLst>
            <pc:docMk/>
            <pc:sldMk cId="276282711" sldId="3279"/>
            <ac:spMk id="35" creationId="{556C75BE-C1FE-3548-A6DB-7A80B5B694F0}"/>
          </ac:spMkLst>
        </pc:spChg>
        <pc:spChg chg="del">
          <ac:chgData name="Man Hou Hong" userId="11e01e70-8886-4c28-b07e-dd95564f32d7" providerId="ADAL" clId="{4278D6FC-1358-4C42-8A36-A1C9F40965D7}" dt="2022-12-06T19:04:34.557" v="14283" actId="478"/>
          <ac:spMkLst>
            <pc:docMk/>
            <pc:sldMk cId="276282711" sldId="3279"/>
            <ac:spMk id="44" creationId="{F97F3A61-0A17-8144-8984-53110C94CD6F}"/>
          </ac:spMkLst>
        </pc:spChg>
        <pc:spChg chg="add del">
          <ac:chgData name="Man Hou Hong" userId="11e01e70-8886-4c28-b07e-dd95564f32d7" providerId="ADAL" clId="{4278D6FC-1358-4C42-8A36-A1C9F40965D7}" dt="2022-12-06T19:04:37.597" v="14285" actId="478"/>
          <ac:spMkLst>
            <pc:docMk/>
            <pc:sldMk cId="276282711" sldId="3279"/>
            <ac:spMk id="114" creationId="{54D963B3-F50B-C943-811F-D28FDE994111}"/>
          </ac:spMkLst>
        </pc:spChg>
      </pc:sldChg>
      <pc:sldChg chg="del">
        <pc:chgData name="Man Hou Hong" userId="11e01e70-8886-4c28-b07e-dd95564f32d7" providerId="ADAL" clId="{4278D6FC-1358-4C42-8A36-A1C9F40965D7}" dt="2022-12-04T16:19:20.964" v="93" actId="2696"/>
        <pc:sldMkLst>
          <pc:docMk/>
          <pc:sldMk cId="2660955781" sldId="3280"/>
        </pc:sldMkLst>
      </pc:sldChg>
      <pc:sldChg chg="add del">
        <pc:chgData name="Man Hou Hong" userId="11e01e70-8886-4c28-b07e-dd95564f32d7" providerId="ADAL" clId="{4278D6FC-1358-4C42-8A36-A1C9F40965D7}" dt="2022-12-06T19:04:24.824" v="14260" actId="2696"/>
        <pc:sldMkLst>
          <pc:docMk/>
          <pc:sldMk cId="313239420" sldId="3281"/>
        </pc:sldMkLst>
      </pc:sldChg>
      <pc:sldChg chg="modSp add del mod">
        <pc:chgData name="Man Hou Hong" userId="11e01e70-8886-4c28-b07e-dd95564f32d7" providerId="ADAL" clId="{4278D6FC-1358-4C42-8A36-A1C9F40965D7}" dt="2022-12-04T16:19:30.635" v="130" actId="20577"/>
        <pc:sldMkLst>
          <pc:docMk/>
          <pc:sldMk cId="2462074405" sldId="3282"/>
        </pc:sldMkLst>
        <pc:spChg chg="mod">
          <ac:chgData name="Man Hou Hong" userId="11e01e70-8886-4c28-b07e-dd95564f32d7" providerId="ADAL" clId="{4278D6FC-1358-4C42-8A36-A1C9F40965D7}" dt="2022-12-04T16:19:30.635" v="130" actId="20577"/>
          <ac:spMkLst>
            <pc:docMk/>
            <pc:sldMk cId="2462074405" sldId="3282"/>
            <ac:spMk id="28" creationId="{00000000-0000-0000-0000-000000000000}"/>
          </ac:spMkLst>
        </pc:spChg>
      </pc:sldChg>
      <pc:sldChg chg="addSp delSp modSp mod">
        <pc:chgData name="Man Hou Hong" userId="11e01e70-8886-4c28-b07e-dd95564f32d7" providerId="ADAL" clId="{4278D6FC-1358-4C42-8A36-A1C9F40965D7}" dt="2022-12-07T03:57:49.686" v="23030" actId="1076"/>
        <pc:sldMkLst>
          <pc:docMk/>
          <pc:sldMk cId="3380886783" sldId="3283"/>
        </pc:sldMkLst>
        <pc:spChg chg="add del">
          <ac:chgData name="Man Hou Hong" userId="11e01e70-8886-4c28-b07e-dd95564f32d7" providerId="ADAL" clId="{4278D6FC-1358-4C42-8A36-A1C9F40965D7}" dt="2022-12-07T02:22:21.178" v="19698" actId="22"/>
          <ac:spMkLst>
            <pc:docMk/>
            <pc:sldMk cId="3380886783" sldId="3283"/>
            <ac:spMk id="3" creationId="{7C852A50-A45F-AB99-8E09-C656445B22CD}"/>
          </ac:spMkLst>
        </pc:spChg>
        <pc:spChg chg="mod">
          <ac:chgData name="Man Hou Hong" userId="11e01e70-8886-4c28-b07e-dd95564f32d7" providerId="ADAL" clId="{4278D6FC-1358-4C42-8A36-A1C9F40965D7}" dt="2022-12-07T02:27:48.139" v="19823" actId="20577"/>
          <ac:spMkLst>
            <pc:docMk/>
            <pc:sldMk cId="3380886783" sldId="3283"/>
            <ac:spMk id="4" creationId="{0C7A8CA5-9A37-7D44-80AB-373A845839F4}"/>
          </ac:spMkLst>
        </pc:spChg>
        <pc:spChg chg="add mod">
          <ac:chgData name="Man Hou Hong" userId="11e01e70-8886-4c28-b07e-dd95564f32d7" providerId="ADAL" clId="{4278D6FC-1358-4C42-8A36-A1C9F40965D7}" dt="2022-12-07T02:31:07.160" v="20100" actId="20577"/>
          <ac:spMkLst>
            <pc:docMk/>
            <pc:sldMk cId="3380886783" sldId="3283"/>
            <ac:spMk id="7" creationId="{321ACFEB-07EF-35BA-4E61-6C465359F885}"/>
          </ac:spMkLst>
        </pc:spChg>
        <pc:spChg chg="add mod">
          <ac:chgData name="Man Hou Hong" userId="11e01e70-8886-4c28-b07e-dd95564f32d7" providerId="ADAL" clId="{4278D6FC-1358-4C42-8A36-A1C9F40965D7}" dt="2022-12-07T03:57:49.686" v="23030" actId="1076"/>
          <ac:spMkLst>
            <pc:docMk/>
            <pc:sldMk cId="3380886783" sldId="3283"/>
            <ac:spMk id="8" creationId="{9893DB09-08BB-475C-06BB-AAFC887DC007}"/>
          </ac:spMkLst>
        </pc:spChg>
        <pc:spChg chg="mod">
          <ac:chgData name="Man Hou Hong" userId="11e01e70-8886-4c28-b07e-dd95564f32d7" providerId="ADAL" clId="{4278D6FC-1358-4C42-8A36-A1C9F40965D7}" dt="2022-12-06T19:13:23.732" v="14711" actId="20577"/>
          <ac:spMkLst>
            <pc:docMk/>
            <pc:sldMk cId="3380886783" sldId="3283"/>
            <ac:spMk id="35" creationId="{556C75BE-C1FE-3548-A6DB-7A80B5B694F0}"/>
          </ac:spMkLst>
        </pc:spChg>
        <pc:picChg chg="add mod">
          <ac:chgData name="Man Hou Hong" userId="11e01e70-8886-4c28-b07e-dd95564f32d7" providerId="ADAL" clId="{4278D6FC-1358-4C42-8A36-A1C9F40965D7}" dt="2022-12-07T02:22:35.335" v="19701" actId="1076"/>
          <ac:picMkLst>
            <pc:docMk/>
            <pc:sldMk cId="3380886783" sldId="3283"/>
            <ac:picMk id="6" creationId="{ECFBD8DD-33F2-7E27-FF15-7606C978FFF9}"/>
          </ac:picMkLst>
        </pc:picChg>
      </pc:sldChg>
      <pc:sldChg chg="add">
        <pc:chgData name="Man Hou Hong" userId="11e01e70-8886-4c28-b07e-dd95564f32d7" providerId="ADAL" clId="{4278D6FC-1358-4C42-8A36-A1C9F40965D7}" dt="2022-12-04T01:25:35.026" v="0"/>
        <pc:sldMkLst>
          <pc:docMk/>
          <pc:sldMk cId="4294928672" sldId="3284"/>
        </pc:sldMkLst>
      </pc:sldChg>
      <pc:sldChg chg="addSp delSp modSp add mod ord delAnim modAnim">
        <pc:chgData name="Man Hou Hong" userId="11e01e70-8886-4c28-b07e-dd95564f32d7" providerId="ADAL" clId="{4278D6FC-1358-4C42-8A36-A1C9F40965D7}" dt="2022-12-07T15:55:04.723" v="23728"/>
        <pc:sldMkLst>
          <pc:docMk/>
          <pc:sldMk cId="2844225993" sldId="3285"/>
        </pc:sldMkLst>
        <pc:spChg chg="del">
          <ac:chgData name="Man Hou Hong" userId="11e01e70-8886-4c28-b07e-dd95564f32d7" providerId="ADAL" clId="{4278D6FC-1358-4C42-8A36-A1C9F40965D7}" dt="2022-12-04T19:46:45.292" v="1693" actId="478"/>
          <ac:spMkLst>
            <pc:docMk/>
            <pc:sldMk cId="2844225993" sldId="3285"/>
            <ac:spMk id="3" creationId="{32FABC81-3B15-E64D-B413-AEF3A54F584C}"/>
          </ac:spMkLst>
        </pc:spChg>
        <pc:spChg chg="add del">
          <ac:chgData name="Man Hou Hong" userId="11e01e70-8886-4c28-b07e-dd95564f32d7" providerId="ADAL" clId="{4278D6FC-1358-4C42-8A36-A1C9F40965D7}" dt="2022-12-04T14:21:16.212" v="6" actId="22"/>
          <ac:spMkLst>
            <pc:docMk/>
            <pc:sldMk cId="2844225993" sldId="3285"/>
            <ac:spMk id="4" creationId="{C83B9B9A-BAE7-5EFE-EAA2-D0002C5F89D2}"/>
          </ac:spMkLst>
        </pc:spChg>
        <pc:spChg chg="del">
          <ac:chgData name="Man Hou Hong" userId="11e01e70-8886-4c28-b07e-dd95564f32d7" providerId="ADAL" clId="{4278D6FC-1358-4C42-8A36-A1C9F40965D7}" dt="2022-12-04T19:46:46.843" v="1695" actId="478"/>
          <ac:spMkLst>
            <pc:docMk/>
            <pc:sldMk cId="2844225993" sldId="3285"/>
            <ac:spMk id="5" creationId="{444B281B-3C4F-B344-B5CA-DD299315CC35}"/>
          </ac:spMkLst>
        </pc:spChg>
        <pc:spChg chg="del">
          <ac:chgData name="Man Hou Hong" userId="11e01e70-8886-4c28-b07e-dd95564f32d7" providerId="ADAL" clId="{4278D6FC-1358-4C42-8A36-A1C9F40965D7}" dt="2022-12-04T19:46:49.087" v="1697" actId="478"/>
          <ac:spMkLst>
            <pc:docMk/>
            <pc:sldMk cId="2844225993" sldId="3285"/>
            <ac:spMk id="6" creationId="{7B0762B9-97A1-3741-A9CA-E86A8F24DAF8}"/>
          </ac:spMkLst>
        </pc:spChg>
        <pc:spChg chg="del mod">
          <ac:chgData name="Man Hou Hong" userId="11e01e70-8886-4c28-b07e-dd95564f32d7" providerId="ADAL" clId="{4278D6FC-1358-4C42-8A36-A1C9F40965D7}" dt="2022-12-04T19:46:47.327" v="1696" actId="478"/>
          <ac:spMkLst>
            <pc:docMk/>
            <pc:sldMk cId="2844225993" sldId="3285"/>
            <ac:spMk id="7" creationId="{B9790B24-78FC-0140-86F5-B0D7060C85A3}"/>
          </ac:spMkLst>
        </pc:spChg>
        <pc:spChg chg="del mod">
          <ac:chgData name="Man Hou Hong" userId="11e01e70-8886-4c28-b07e-dd95564f32d7" providerId="ADAL" clId="{4278D6FC-1358-4C42-8A36-A1C9F40965D7}" dt="2022-12-04T19:46:50.028" v="1698" actId="478"/>
          <ac:spMkLst>
            <pc:docMk/>
            <pc:sldMk cId="2844225993" sldId="3285"/>
            <ac:spMk id="8" creationId="{854CEC5E-5877-2545-9AB5-C4C4CF6B39B6}"/>
          </ac:spMkLst>
        </pc:spChg>
        <pc:spChg chg="del mod">
          <ac:chgData name="Man Hou Hong" userId="11e01e70-8886-4c28-b07e-dd95564f32d7" providerId="ADAL" clId="{4278D6FC-1358-4C42-8A36-A1C9F40965D7}" dt="2022-12-04T19:46:45.872" v="1694" actId="478"/>
          <ac:spMkLst>
            <pc:docMk/>
            <pc:sldMk cId="2844225993" sldId="3285"/>
            <ac:spMk id="9" creationId="{E920DC02-9F13-5749-9D9D-FB34D9432509}"/>
          </ac:spMkLst>
        </pc:spChg>
        <pc:spChg chg="add mod">
          <ac:chgData name="Man Hou Hong" userId="11e01e70-8886-4c28-b07e-dd95564f32d7" providerId="ADAL" clId="{4278D6FC-1358-4C42-8A36-A1C9F40965D7}" dt="2022-12-06T23:06:47.235" v="15532" actId="20577"/>
          <ac:spMkLst>
            <pc:docMk/>
            <pc:sldMk cId="2844225993" sldId="3285"/>
            <ac:spMk id="13" creationId="{DC722857-CAAC-0CF5-450C-D01B1627D3BF}"/>
          </ac:spMkLst>
        </pc:spChg>
        <pc:spChg chg="mod">
          <ac:chgData name="Man Hou Hong" userId="11e01e70-8886-4c28-b07e-dd95564f32d7" providerId="ADAL" clId="{4278D6FC-1358-4C42-8A36-A1C9F40965D7}" dt="2022-12-04T19:52:56.288" v="1893" actId="1076"/>
          <ac:spMkLst>
            <pc:docMk/>
            <pc:sldMk cId="2844225993" sldId="3285"/>
            <ac:spMk id="28" creationId="{00000000-0000-0000-0000-000000000000}"/>
          </ac:spMkLst>
        </pc:spChg>
        <pc:graphicFrameChg chg="add mod">
          <ac:chgData name="Man Hou Hong" userId="11e01e70-8886-4c28-b07e-dd95564f32d7" providerId="ADAL" clId="{4278D6FC-1358-4C42-8A36-A1C9F40965D7}" dt="2022-12-07T15:54:58.549" v="23726" actId="1076"/>
          <ac:graphicFrameMkLst>
            <pc:docMk/>
            <pc:sldMk cId="2844225993" sldId="3285"/>
            <ac:graphicFrameMk id="2" creationId="{03A1E359-0B1F-1BF3-D02A-CED39A0E45E8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19:42:57.763" v="1280" actId="478"/>
          <ac:graphicFrameMkLst>
            <pc:docMk/>
            <pc:sldMk cId="2844225993" sldId="3285"/>
            <ac:graphicFrameMk id="10" creationId="{1DB17AAF-7598-8C13-5AFE-2E6D23EB24FD}"/>
          </ac:graphicFrameMkLst>
        </pc:graphicFrameChg>
        <pc:graphicFrameChg chg="add del modGraphic">
          <ac:chgData name="Man Hou Hong" userId="11e01e70-8886-4c28-b07e-dd95564f32d7" providerId="ADAL" clId="{4278D6FC-1358-4C42-8A36-A1C9F40965D7}" dt="2022-12-04T19:43:07.281" v="1286" actId="3680"/>
          <ac:graphicFrameMkLst>
            <pc:docMk/>
            <pc:sldMk cId="2844225993" sldId="3285"/>
            <ac:graphicFrameMk id="11" creationId="{8D4F1C04-BF1E-A1E2-BE09-F12F0D5F0CFA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7T15:54:53.181" v="23724" actId="21"/>
          <ac:graphicFrameMkLst>
            <pc:docMk/>
            <pc:sldMk cId="2844225993" sldId="3285"/>
            <ac:graphicFrameMk id="12" creationId="{064C3DE6-64AA-E85E-A8A8-C88F406633A7}"/>
          </ac:graphicFrameMkLst>
        </pc:graphicFrameChg>
      </pc:sldChg>
      <pc:sldChg chg="addSp delSp modSp add mod ord modAnim">
        <pc:chgData name="Man Hou Hong" userId="11e01e70-8886-4c28-b07e-dd95564f32d7" providerId="ADAL" clId="{4278D6FC-1358-4C42-8A36-A1C9F40965D7}" dt="2022-12-07T15:48:23.467" v="23652" actId="207"/>
        <pc:sldMkLst>
          <pc:docMk/>
          <pc:sldMk cId="2709886028" sldId="3286"/>
        </pc:sldMkLst>
        <pc:spChg chg="add mod">
          <ac:chgData name="Man Hou Hong" userId="11e01e70-8886-4c28-b07e-dd95564f32d7" providerId="ADAL" clId="{4278D6FC-1358-4C42-8A36-A1C9F40965D7}" dt="2022-12-07T15:48:23.467" v="23652" actId="207"/>
          <ac:spMkLst>
            <pc:docMk/>
            <pc:sldMk cId="2709886028" sldId="3286"/>
            <ac:spMk id="2" creationId="{7E444FD7-B900-0520-10BA-1D56EDC991DA}"/>
          </ac:spMkLst>
        </pc:spChg>
        <pc:spChg chg="del mod">
          <ac:chgData name="Man Hou Hong" userId="11e01e70-8886-4c28-b07e-dd95564f32d7" providerId="ADAL" clId="{4278D6FC-1358-4C42-8A36-A1C9F40965D7}" dt="2022-12-04T19:55:49.303" v="1903" actId="21"/>
          <ac:spMkLst>
            <pc:docMk/>
            <pc:sldMk cId="2709886028" sldId="3286"/>
            <ac:spMk id="3" creationId="{32FABC81-3B15-E64D-B413-AEF3A54F584C}"/>
          </ac:spMkLst>
        </pc:spChg>
        <pc:spChg chg="add mod">
          <ac:chgData name="Man Hou Hong" userId="11e01e70-8886-4c28-b07e-dd95564f32d7" providerId="ADAL" clId="{4278D6FC-1358-4C42-8A36-A1C9F40965D7}" dt="2022-12-07T00:55:42.909" v="15847" actId="20577"/>
          <ac:spMkLst>
            <pc:docMk/>
            <pc:sldMk cId="2709886028" sldId="3286"/>
            <ac:spMk id="5" creationId="{BC46A47E-84D8-AAF5-9171-916BAAA2BEBB}"/>
          </ac:spMkLst>
        </pc:spChg>
        <pc:picChg chg="del">
          <ac:chgData name="Man Hou Hong" userId="11e01e70-8886-4c28-b07e-dd95564f32d7" providerId="ADAL" clId="{4278D6FC-1358-4C42-8A36-A1C9F40965D7}" dt="2022-12-04T16:13:54.780" v="37" actId="478"/>
          <ac:picMkLst>
            <pc:docMk/>
            <pc:sldMk cId="2709886028" sldId="3286"/>
            <ac:picMk id="4" creationId="{7266ED89-4EA2-1A46-9BE9-700F46D17F51}"/>
          </ac:picMkLst>
        </pc:picChg>
      </pc:sldChg>
      <pc:sldChg chg="add del">
        <pc:chgData name="Man Hou Hong" userId="11e01e70-8886-4c28-b07e-dd95564f32d7" providerId="ADAL" clId="{4278D6FC-1358-4C42-8A36-A1C9F40965D7}" dt="2022-12-04T16:28:05.547" v="169" actId="2696"/>
        <pc:sldMkLst>
          <pc:docMk/>
          <pc:sldMk cId="778261602" sldId="3287"/>
        </pc:sldMkLst>
      </pc:sldChg>
      <pc:sldChg chg="addSp delSp modSp add mod ord modAnim">
        <pc:chgData name="Man Hou Hong" userId="11e01e70-8886-4c28-b07e-dd95564f32d7" providerId="ADAL" clId="{4278D6FC-1358-4C42-8A36-A1C9F40965D7}" dt="2022-12-07T18:06:26.045" v="23947" actId="167"/>
        <pc:sldMkLst>
          <pc:docMk/>
          <pc:sldMk cId="1150374260" sldId="3287"/>
        </pc:sldMkLst>
        <pc:spChg chg="add mod">
          <ac:chgData name="Man Hou Hong" userId="11e01e70-8886-4c28-b07e-dd95564f32d7" providerId="ADAL" clId="{4278D6FC-1358-4C42-8A36-A1C9F40965D7}" dt="2022-12-07T18:06:26.045" v="23947" actId="167"/>
          <ac:spMkLst>
            <pc:docMk/>
            <pc:sldMk cId="1150374260" sldId="3287"/>
            <ac:spMk id="2" creationId="{A24F3799-66AD-9C78-09CA-427B23FBD8C0}"/>
          </ac:spMkLst>
        </pc:spChg>
        <pc:spChg chg="add mod">
          <ac:chgData name="Man Hou Hong" userId="11e01e70-8886-4c28-b07e-dd95564f32d7" providerId="ADAL" clId="{4278D6FC-1358-4C42-8A36-A1C9F40965D7}" dt="2022-12-06T16:33:09" v="11712" actId="15"/>
          <ac:spMkLst>
            <pc:docMk/>
            <pc:sldMk cId="1150374260" sldId="3287"/>
            <ac:spMk id="3" creationId="{2A89C4EC-4257-D5F3-38A8-50A60768E2C3}"/>
          </ac:spMkLst>
        </pc:spChg>
        <pc:spChg chg="add mod">
          <ac:chgData name="Man Hou Hong" userId="11e01e70-8886-4c28-b07e-dd95564f32d7" providerId="ADAL" clId="{4278D6FC-1358-4C42-8A36-A1C9F40965D7}" dt="2022-12-05T14:31:36.085" v="8739" actId="1076"/>
          <ac:spMkLst>
            <pc:docMk/>
            <pc:sldMk cId="1150374260" sldId="3287"/>
            <ac:spMk id="4" creationId="{CB496B98-FD9D-64D3-971B-770963B3BE50}"/>
          </ac:spMkLst>
        </pc:spChg>
        <pc:spChg chg="del">
          <ac:chgData name="Man Hou Hong" userId="11e01e70-8886-4c28-b07e-dd95564f32d7" providerId="ADAL" clId="{4278D6FC-1358-4C42-8A36-A1C9F40965D7}" dt="2022-12-04T16:48:55.686" v="237" actId="478"/>
          <ac:spMkLst>
            <pc:docMk/>
            <pc:sldMk cId="1150374260" sldId="3287"/>
            <ac:spMk id="10" creationId="{DC5AD880-EDC9-364C-9DA4-1376EBE5DA1E}"/>
          </ac:spMkLst>
        </pc:spChg>
        <pc:spChg chg="del">
          <ac:chgData name="Man Hou Hong" userId="11e01e70-8886-4c28-b07e-dd95564f32d7" providerId="ADAL" clId="{4278D6FC-1358-4C42-8A36-A1C9F40965D7}" dt="2022-12-04T16:48:55.686" v="237" actId="478"/>
          <ac:spMkLst>
            <pc:docMk/>
            <pc:sldMk cId="1150374260" sldId="3287"/>
            <ac:spMk id="12" creationId="{BD80B82D-78F5-054C-AB34-661B2B4D8CE5}"/>
          </ac:spMkLst>
        </pc:spChg>
        <pc:spChg chg="mod">
          <ac:chgData name="Man Hou Hong" userId="11e01e70-8886-4c28-b07e-dd95564f32d7" providerId="ADAL" clId="{4278D6FC-1358-4C42-8A36-A1C9F40965D7}" dt="2022-12-04T16:48:50.384" v="236" actId="20577"/>
          <ac:spMkLst>
            <pc:docMk/>
            <pc:sldMk cId="1150374260" sldId="3287"/>
            <ac:spMk id="28" creationId="{00000000-0000-0000-0000-000000000000}"/>
          </ac:spMkLst>
        </pc:spChg>
        <pc:spChg chg="del">
          <ac:chgData name="Man Hou Hong" userId="11e01e70-8886-4c28-b07e-dd95564f32d7" providerId="ADAL" clId="{4278D6FC-1358-4C42-8A36-A1C9F40965D7}" dt="2022-12-04T16:53:54.115" v="484" actId="478"/>
          <ac:spMkLst>
            <pc:docMk/>
            <pc:sldMk cId="1150374260" sldId="3287"/>
            <ac:spMk id="57" creationId="{2CF6025D-1D37-8D48-AE3F-8DD7E51A7D58}"/>
          </ac:spMkLst>
        </pc:spChg>
        <pc:spChg chg="mod">
          <ac:chgData name="Man Hou Hong" userId="11e01e70-8886-4c28-b07e-dd95564f32d7" providerId="ADAL" clId="{4278D6FC-1358-4C42-8A36-A1C9F40965D7}" dt="2022-12-04T16:48:57.732" v="238" actId="20577"/>
          <ac:spMkLst>
            <pc:docMk/>
            <pc:sldMk cId="1150374260" sldId="3287"/>
            <ac:spMk id="58" creationId="{1BD0532D-5175-9E41-8A9F-69A8382964F8}"/>
          </ac:spMkLst>
        </pc:spChg>
        <pc:spChg chg="del">
          <ac:chgData name="Man Hou Hong" userId="11e01e70-8886-4c28-b07e-dd95564f32d7" providerId="ADAL" clId="{4278D6FC-1358-4C42-8A36-A1C9F40965D7}" dt="2022-12-04T16:53:56.148" v="485" actId="478"/>
          <ac:spMkLst>
            <pc:docMk/>
            <pc:sldMk cId="1150374260" sldId="3287"/>
            <ac:spMk id="59" creationId="{72EE5411-76A1-3C41-8F68-A48EABA345CF}"/>
          </ac:spMkLst>
        </pc:spChg>
        <pc:spChg chg="del">
          <ac:chgData name="Man Hou Hong" userId="11e01e70-8886-4c28-b07e-dd95564f32d7" providerId="ADAL" clId="{4278D6FC-1358-4C42-8A36-A1C9F40965D7}" dt="2022-12-04T16:48:55.686" v="237" actId="478"/>
          <ac:spMkLst>
            <pc:docMk/>
            <pc:sldMk cId="1150374260" sldId="3287"/>
            <ac:spMk id="64" creationId="{3F816C91-5EED-7542-BA85-CFBE05ADA74F}"/>
          </ac:spMkLst>
        </pc:spChg>
        <pc:grpChg chg="del">
          <ac:chgData name="Man Hou Hong" userId="11e01e70-8886-4c28-b07e-dd95564f32d7" providerId="ADAL" clId="{4278D6FC-1358-4C42-8A36-A1C9F40965D7}" dt="2022-12-04T16:48:55.686" v="237" actId="478"/>
          <ac:grpSpMkLst>
            <pc:docMk/>
            <pc:sldMk cId="1150374260" sldId="3287"/>
            <ac:grpSpMk id="5" creationId="{63E9985D-F30D-7949-A3A5-90D3F3B8C2F4}"/>
          </ac:grpSpMkLst>
        </pc:grpChg>
        <pc:picChg chg="del">
          <ac:chgData name="Man Hou Hong" userId="11e01e70-8886-4c28-b07e-dd95564f32d7" providerId="ADAL" clId="{4278D6FC-1358-4C42-8A36-A1C9F40965D7}" dt="2022-12-04T16:48:55.686" v="237" actId="478"/>
          <ac:picMkLst>
            <pc:docMk/>
            <pc:sldMk cId="1150374260" sldId="3287"/>
            <ac:picMk id="62" creationId="{E8967947-338A-4345-9EDD-A85028F1B6D9}"/>
          </ac:picMkLst>
        </pc:picChg>
        <pc:picChg chg="del">
          <ac:chgData name="Man Hou Hong" userId="11e01e70-8886-4c28-b07e-dd95564f32d7" providerId="ADAL" clId="{4278D6FC-1358-4C42-8A36-A1C9F40965D7}" dt="2022-12-04T16:48:55.686" v="237" actId="478"/>
          <ac:picMkLst>
            <pc:docMk/>
            <pc:sldMk cId="1150374260" sldId="3287"/>
            <ac:picMk id="63" creationId="{613685FA-BDB8-4442-8D52-CBC1B408CD2A}"/>
          </ac:picMkLst>
        </pc:picChg>
        <pc:cxnChg chg="del">
          <ac:chgData name="Man Hou Hong" userId="11e01e70-8886-4c28-b07e-dd95564f32d7" providerId="ADAL" clId="{4278D6FC-1358-4C42-8A36-A1C9F40965D7}" dt="2022-12-04T16:48:55.686" v="237" actId="478"/>
          <ac:cxnSpMkLst>
            <pc:docMk/>
            <pc:sldMk cId="1150374260" sldId="3287"/>
            <ac:cxnSpMk id="27" creationId="{0C7346CB-D5AD-F441-AC75-CDAA71093E2F}"/>
          </ac:cxnSpMkLst>
        </pc:cxnChg>
      </pc:sldChg>
      <pc:sldChg chg="addSp delSp modSp add mod modAnim">
        <pc:chgData name="Man Hou Hong" userId="11e01e70-8886-4c28-b07e-dd95564f32d7" providerId="ADAL" clId="{4278D6FC-1358-4C42-8A36-A1C9F40965D7}" dt="2022-12-07T16:08:59.023" v="23835"/>
        <pc:sldMkLst>
          <pc:docMk/>
          <pc:sldMk cId="858881501" sldId="3288"/>
        </pc:sldMkLst>
        <pc:spChg chg="add del mod">
          <ac:chgData name="Man Hou Hong" userId="11e01e70-8886-4c28-b07e-dd95564f32d7" providerId="ADAL" clId="{4278D6FC-1358-4C42-8A36-A1C9F40965D7}" dt="2022-12-05T14:34:00.609" v="8868"/>
          <ac:spMkLst>
            <pc:docMk/>
            <pc:sldMk cId="858881501" sldId="3288"/>
            <ac:spMk id="2" creationId="{FCFE331C-54C7-67A4-DC4A-9E98AF31534A}"/>
          </ac:spMkLst>
        </pc:spChg>
        <pc:spChg chg="mod">
          <ac:chgData name="Man Hou Hong" userId="11e01e70-8886-4c28-b07e-dd95564f32d7" providerId="ADAL" clId="{4278D6FC-1358-4C42-8A36-A1C9F40965D7}" dt="2022-12-05T14:45:37.304" v="9205" actId="20577"/>
          <ac:spMkLst>
            <pc:docMk/>
            <pc:sldMk cId="858881501" sldId="3288"/>
            <ac:spMk id="3" creationId="{2A89C4EC-4257-D5F3-38A8-50A60768E2C3}"/>
          </ac:spMkLst>
        </pc:spChg>
        <pc:spChg chg="mod">
          <ac:chgData name="Man Hou Hong" userId="11e01e70-8886-4c28-b07e-dd95564f32d7" providerId="ADAL" clId="{4278D6FC-1358-4C42-8A36-A1C9F40965D7}" dt="2022-12-04T19:31:19.066" v="896" actId="20577"/>
          <ac:spMkLst>
            <pc:docMk/>
            <pc:sldMk cId="858881501" sldId="3288"/>
            <ac:spMk id="28" creationId="{00000000-0000-0000-0000-000000000000}"/>
          </ac:spMkLst>
        </pc:spChg>
      </pc:sldChg>
      <pc:sldChg chg="add del">
        <pc:chgData name="Man Hou Hong" userId="11e01e70-8886-4c28-b07e-dd95564f32d7" providerId="ADAL" clId="{4278D6FC-1358-4C42-8A36-A1C9F40965D7}" dt="2022-12-04T19:55:27.093" v="1897" actId="2696"/>
        <pc:sldMkLst>
          <pc:docMk/>
          <pc:sldMk cId="1592872735" sldId="3289"/>
        </pc:sldMkLst>
      </pc:sldChg>
      <pc:sldChg chg="addSp delSp modSp add mod ord modAnim">
        <pc:chgData name="Man Hou Hong" userId="11e01e70-8886-4c28-b07e-dd95564f32d7" providerId="ADAL" clId="{4278D6FC-1358-4C42-8A36-A1C9F40965D7}" dt="2022-12-07T03:44:58.501" v="22399" actId="1076"/>
        <pc:sldMkLst>
          <pc:docMk/>
          <pc:sldMk cId="4202911057" sldId="3289"/>
        </pc:sldMkLst>
        <pc:spChg chg="mod">
          <ac:chgData name="Man Hou Hong" userId="11e01e70-8886-4c28-b07e-dd95564f32d7" providerId="ADAL" clId="{4278D6FC-1358-4C42-8A36-A1C9F40965D7}" dt="2022-12-04T20:05:12.802" v="2270" actId="1076"/>
          <ac:spMkLst>
            <pc:docMk/>
            <pc:sldMk cId="4202911057" sldId="3289"/>
            <ac:spMk id="22" creationId="{B15A9F4F-1054-5E4C-98B0-6BFA65D5B05A}"/>
          </ac:spMkLst>
        </pc:spChg>
        <pc:spChg chg="mod">
          <ac:chgData name="Man Hou Hong" userId="11e01e70-8886-4c28-b07e-dd95564f32d7" providerId="ADAL" clId="{4278D6FC-1358-4C42-8A36-A1C9F40965D7}" dt="2022-12-04T20:05:12.802" v="2270" actId="1076"/>
          <ac:spMkLst>
            <pc:docMk/>
            <pc:sldMk cId="4202911057" sldId="3289"/>
            <ac:spMk id="23" creationId="{B717C2E8-5E31-824D-A061-4B8A35DD1917}"/>
          </ac:spMkLst>
        </pc:spChg>
        <pc:spChg chg="mod">
          <ac:chgData name="Man Hou Hong" userId="11e01e70-8886-4c28-b07e-dd95564f32d7" providerId="ADAL" clId="{4278D6FC-1358-4C42-8A36-A1C9F40965D7}" dt="2022-12-04T20:05:12.802" v="2270" actId="1076"/>
          <ac:spMkLst>
            <pc:docMk/>
            <pc:sldMk cId="4202911057" sldId="3289"/>
            <ac:spMk id="24" creationId="{7B2D770B-2665-1F4A-81E1-23B8A48A906B}"/>
          </ac:spMkLst>
        </pc:spChg>
        <pc:spChg chg="mod">
          <ac:chgData name="Man Hou Hong" userId="11e01e70-8886-4c28-b07e-dd95564f32d7" providerId="ADAL" clId="{4278D6FC-1358-4C42-8A36-A1C9F40965D7}" dt="2022-12-04T20:05:12.802" v="2270" actId="1076"/>
          <ac:spMkLst>
            <pc:docMk/>
            <pc:sldMk cId="4202911057" sldId="3289"/>
            <ac:spMk id="25" creationId="{17D7A994-26CA-954A-83A5-A65D620C15B6}"/>
          </ac:spMkLst>
        </pc:spChg>
        <pc:spChg chg="del mod">
          <ac:chgData name="Man Hou Hong" userId="11e01e70-8886-4c28-b07e-dd95564f32d7" providerId="ADAL" clId="{4278D6FC-1358-4C42-8A36-A1C9F40965D7}" dt="2022-12-04T20:04:56.719" v="2261" actId="478"/>
          <ac:spMkLst>
            <pc:docMk/>
            <pc:sldMk cId="4202911057" sldId="3289"/>
            <ac:spMk id="26" creationId="{E8123D50-3D0F-6840-8C24-5EA3350C8C55}"/>
          </ac:spMkLst>
        </pc:spChg>
        <pc:spChg chg="add del mod">
          <ac:chgData name="Man Hou Hong" userId="11e01e70-8886-4c28-b07e-dd95564f32d7" providerId="ADAL" clId="{4278D6FC-1358-4C42-8A36-A1C9F40965D7}" dt="2022-12-06T23:11:36.385" v="15540" actId="478"/>
          <ac:spMkLst>
            <pc:docMk/>
            <pc:sldMk cId="4202911057" sldId="3289"/>
            <ac:spMk id="33" creationId="{009CECB6-3851-A143-8EAF-E79FD16D4E5E}"/>
          </ac:spMkLst>
        </pc:spChg>
        <pc:spChg chg="add del">
          <ac:chgData name="Man Hou Hong" userId="11e01e70-8886-4c28-b07e-dd95564f32d7" providerId="ADAL" clId="{4278D6FC-1358-4C42-8A36-A1C9F40965D7}" dt="2022-12-04T20:05:15.807" v="2272" actId="478"/>
          <ac:spMkLst>
            <pc:docMk/>
            <pc:sldMk cId="4202911057" sldId="3289"/>
            <ac:spMk id="34" creationId="{EBF5E179-B691-4C48-B3DB-3128D42BC9AC}"/>
          </ac:spMkLst>
        </pc:spChg>
        <pc:spChg chg="mod">
          <ac:chgData name="Man Hou Hong" userId="11e01e70-8886-4c28-b07e-dd95564f32d7" providerId="ADAL" clId="{4278D6FC-1358-4C42-8A36-A1C9F40965D7}" dt="2022-12-07T03:44:58.501" v="22399" actId="1076"/>
          <ac:spMkLst>
            <pc:docMk/>
            <pc:sldMk cId="4202911057" sldId="3289"/>
            <ac:spMk id="42" creationId="{F6CB5C42-B1B1-0946-8EAC-5E2DA755D024}"/>
          </ac:spMkLst>
        </pc:spChg>
        <pc:spChg chg="mod">
          <ac:chgData name="Man Hou Hong" userId="11e01e70-8886-4c28-b07e-dd95564f32d7" providerId="ADAL" clId="{4278D6FC-1358-4C42-8A36-A1C9F40965D7}" dt="2022-12-07T03:44:58.501" v="22399" actId="1076"/>
          <ac:spMkLst>
            <pc:docMk/>
            <pc:sldMk cId="4202911057" sldId="3289"/>
            <ac:spMk id="43" creationId="{D31D5AEC-8078-7E49-97E1-766AE4537BD9}"/>
          </ac:spMkLst>
        </pc:spChg>
        <pc:spChg chg="mod">
          <ac:chgData name="Man Hou Hong" userId="11e01e70-8886-4c28-b07e-dd95564f32d7" providerId="ADAL" clId="{4278D6FC-1358-4C42-8A36-A1C9F40965D7}" dt="2022-12-07T03:44:58.501" v="22399" actId="1076"/>
          <ac:spMkLst>
            <pc:docMk/>
            <pc:sldMk cId="4202911057" sldId="3289"/>
            <ac:spMk id="45" creationId="{B5885DA3-07A2-A645-81F8-4B3A50FFC956}"/>
          </ac:spMkLst>
        </pc:spChg>
        <pc:spChg chg="mod">
          <ac:chgData name="Man Hou Hong" userId="11e01e70-8886-4c28-b07e-dd95564f32d7" providerId="ADAL" clId="{4278D6FC-1358-4C42-8A36-A1C9F40965D7}" dt="2022-12-07T03:44:58.501" v="22399" actId="1076"/>
          <ac:spMkLst>
            <pc:docMk/>
            <pc:sldMk cId="4202911057" sldId="3289"/>
            <ac:spMk id="46" creationId="{8F0216A9-521D-594D-9FEA-6231EA4C4AB1}"/>
          </ac:spMkLst>
        </pc:spChg>
        <pc:spChg chg="mod">
          <ac:chgData name="Man Hou Hong" userId="11e01e70-8886-4c28-b07e-dd95564f32d7" providerId="ADAL" clId="{4278D6FC-1358-4C42-8A36-A1C9F40965D7}" dt="2022-12-07T03:44:58.501" v="22399" actId="1076"/>
          <ac:spMkLst>
            <pc:docMk/>
            <pc:sldMk cId="4202911057" sldId="3289"/>
            <ac:spMk id="47" creationId="{713FA7C3-DC27-2A42-A1BA-3B7D0AB94440}"/>
          </ac:spMkLst>
        </pc:spChg>
        <pc:spChg chg="mod">
          <ac:chgData name="Man Hou Hong" userId="11e01e70-8886-4c28-b07e-dd95564f32d7" providerId="ADAL" clId="{4278D6FC-1358-4C42-8A36-A1C9F40965D7}" dt="2022-12-07T03:44:58.501" v="22399" actId="1076"/>
          <ac:spMkLst>
            <pc:docMk/>
            <pc:sldMk cId="4202911057" sldId="3289"/>
            <ac:spMk id="49" creationId="{73571759-ECC1-6C4B-8A77-26C01BB99B36}"/>
          </ac:spMkLst>
        </pc:spChg>
        <pc:spChg chg="mod">
          <ac:chgData name="Man Hou Hong" userId="11e01e70-8886-4c28-b07e-dd95564f32d7" providerId="ADAL" clId="{4278D6FC-1358-4C42-8A36-A1C9F40965D7}" dt="2022-12-07T01:04:24.449" v="16302" actId="20577"/>
          <ac:spMkLst>
            <pc:docMk/>
            <pc:sldMk cId="4202911057" sldId="3289"/>
            <ac:spMk id="58" creationId="{5C2E8235-ACA6-AE47-8360-862870CCA840}"/>
          </ac:spMkLst>
        </pc:spChg>
        <pc:grpChg chg="del mod">
          <ac:chgData name="Man Hou Hong" userId="11e01e70-8886-4c28-b07e-dd95564f32d7" providerId="ADAL" clId="{4278D6FC-1358-4C42-8A36-A1C9F40965D7}" dt="2022-12-04T20:04:56.719" v="2261" actId="478"/>
          <ac:grpSpMkLst>
            <pc:docMk/>
            <pc:sldMk cId="4202911057" sldId="3289"/>
            <ac:grpSpMk id="2" creationId="{1805C7ED-990C-E94D-B375-504866DEC607}"/>
          </ac:grpSpMkLst>
        </pc:grpChg>
        <pc:grpChg chg="add del mod">
          <ac:chgData name="Man Hou Hong" userId="11e01e70-8886-4c28-b07e-dd95564f32d7" providerId="ADAL" clId="{4278D6FC-1358-4C42-8A36-A1C9F40965D7}" dt="2022-12-04T20:05:13.515" v="2271" actId="478"/>
          <ac:grpSpMkLst>
            <pc:docMk/>
            <pc:sldMk cId="4202911057" sldId="3289"/>
            <ac:grpSpMk id="3" creationId="{534FA374-0B0E-4540-B00E-4B2B80440141}"/>
          </ac:grpSpMkLst>
        </pc:grpChg>
        <pc:grpChg chg="mod">
          <ac:chgData name="Man Hou Hong" userId="11e01e70-8886-4c28-b07e-dd95564f32d7" providerId="ADAL" clId="{4278D6FC-1358-4C42-8A36-A1C9F40965D7}" dt="2022-12-07T03:44:58.501" v="22399" actId="1076"/>
          <ac:grpSpMkLst>
            <pc:docMk/>
            <pc:sldMk cId="4202911057" sldId="3289"/>
            <ac:grpSpMk id="39" creationId="{2DD732EC-29CA-E346-90E4-39ECB545311E}"/>
          </ac:grpSpMkLst>
        </pc:grpChg>
        <pc:picChg chg="mod">
          <ac:chgData name="Man Hou Hong" userId="11e01e70-8886-4c28-b07e-dd95564f32d7" providerId="ADAL" clId="{4278D6FC-1358-4C42-8A36-A1C9F40965D7}" dt="2022-12-04T20:05:12.802" v="2270" actId="1076"/>
          <ac:picMkLst>
            <pc:docMk/>
            <pc:sldMk cId="4202911057" sldId="3289"/>
            <ac:picMk id="27" creationId="{D1760166-AA8D-134B-9455-707961D1B251}"/>
          </ac:picMkLst>
        </pc:picChg>
        <pc:picChg chg="mod">
          <ac:chgData name="Man Hou Hong" userId="11e01e70-8886-4c28-b07e-dd95564f32d7" providerId="ADAL" clId="{4278D6FC-1358-4C42-8A36-A1C9F40965D7}" dt="2022-12-04T20:05:12.802" v="2270" actId="1076"/>
          <ac:picMkLst>
            <pc:docMk/>
            <pc:sldMk cId="4202911057" sldId="3289"/>
            <ac:picMk id="28" creationId="{056B7730-CB3E-954C-BD3D-08B50D26C02D}"/>
          </ac:picMkLst>
        </pc:picChg>
        <pc:picChg chg="mod">
          <ac:chgData name="Man Hou Hong" userId="11e01e70-8886-4c28-b07e-dd95564f32d7" providerId="ADAL" clId="{4278D6FC-1358-4C42-8A36-A1C9F40965D7}" dt="2022-12-04T20:05:12.802" v="2270" actId="1076"/>
          <ac:picMkLst>
            <pc:docMk/>
            <pc:sldMk cId="4202911057" sldId="3289"/>
            <ac:picMk id="29" creationId="{E8605240-BCC1-6844-91A1-AA9549B2274C}"/>
          </ac:picMkLst>
        </pc:picChg>
        <pc:picChg chg="mod">
          <ac:chgData name="Man Hou Hong" userId="11e01e70-8886-4c28-b07e-dd95564f32d7" providerId="ADAL" clId="{4278D6FC-1358-4C42-8A36-A1C9F40965D7}" dt="2022-12-04T20:05:12.802" v="2270" actId="1076"/>
          <ac:picMkLst>
            <pc:docMk/>
            <pc:sldMk cId="4202911057" sldId="3289"/>
            <ac:picMk id="30" creationId="{6BE7D576-250B-2346-9E4E-AD6115863880}"/>
          </ac:picMkLst>
        </pc:picChg>
        <pc:picChg chg="del">
          <ac:chgData name="Man Hou Hong" userId="11e01e70-8886-4c28-b07e-dd95564f32d7" providerId="ADAL" clId="{4278D6FC-1358-4C42-8A36-A1C9F40965D7}" dt="2022-12-04T20:04:55.683" v="2260" actId="478"/>
          <ac:picMkLst>
            <pc:docMk/>
            <pc:sldMk cId="4202911057" sldId="3289"/>
            <ac:picMk id="31" creationId="{65C23A2C-4A59-364E-AB6E-D971F9D94506}"/>
          </ac:picMkLst>
        </pc:picChg>
        <pc:picChg chg="mod">
          <ac:chgData name="Man Hou Hong" userId="11e01e70-8886-4c28-b07e-dd95564f32d7" providerId="ADAL" clId="{4278D6FC-1358-4C42-8A36-A1C9F40965D7}" dt="2022-12-04T20:05:01.732" v="2263" actId="1076"/>
          <ac:picMkLst>
            <pc:docMk/>
            <pc:sldMk cId="4202911057" sldId="3289"/>
            <ac:picMk id="32" creationId="{E3F93FEF-31F2-AE4D-A2F6-8C875E79662C}"/>
          </ac:picMkLst>
        </pc:picChg>
        <pc:picChg chg="mod">
          <ac:chgData name="Man Hou Hong" userId="11e01e70-8886-4c28-b07e-dd95564f32d7" providerId="ADAL" clId="{4278D6FC-1358-4C42-8A36-A1C9F40965D7}" dt="2022-12-07T03:44:58.501" v="22399" actId="1076"/>
          <ac:picMkLst>
            <pc:docMk/>
            <pc:sldMk cId="4202911057" sldId="3289"/>
            <ac:picMk id="40" creationId="{1B353B5C-9B29-4F45-907B-6172CE4A4C78}"/>
          </ac:picMkLst>
        </pc:picChg>
        <pc:picChg chg="mod">
          <ac:chgData name="Man Hou Hong" userId="11e01e70-8886-4c28-b07e-dd95564f32d7" providerId="ADAL" clId="{4278D6FC-1358-4C42-8A36-A1C9F40965D7}" dt="2022-12-07T03:44:58.501" v="22399" actId="1076"/>
          <ac:picMkLst>
            <pc:docMk/>
            <pc:sldMk cId="4202911057" sldId="3289"/>
            <ac:picMk id="41" creationId="{C72E4D99-24A5-D242-ADBA-F8E07231F597}"/>
          </ac:picMkLst>
        </pc:picChg>
        <pc:picChg chg="mod">
          <ac:chgData name="Man Hou Hong" userId="11e01e70-8886-4c28-b07e-dd95564f32d7" providerId="ADAL" clId="{4278D6FC-1358-4C42-8A36-A1C9F40965D7}" dt="2022-12-07T03:44:58.501" v="22399" actId="1076"/>
          <ac:picMkLst>
            <pc:docMk/>
            <pc:sldMk cId="4202911057" sldId="3289"/>
            <ac:picMk id="44" creationId="{D75A684E-67AE-3144-9223-57DE620247FD}"/>
          </ac:picMkLst>
        </pc:picChg>
      </pc:sldChg>
      <pc:sldChg chg="addSp delSp modSp add del mod delAnim modAnim">
        <pc:chgData name="Man Hou Hong" userId="11e01e70-8886-4c28-b07e-dd95564f32d7" providerId="ADAL" clId="{4278D6FC-1358-4C42-8A36-A1C9F40965D7}" dt="2022-12-04T23:10:01.600" v="5728" actId="2696"/>
        <pc:sldMkLst>
          <pc:docMk/>
          <pc:sldMk cId="2271436083" sldId="3290"/>
        </pc:sldMkLst>
        <pc:spChg chg="add del mod">
          <ac:chgData name="Man Hou Hong" userId="11e01e70-8886-4c28-b07e-dd95564f32d7" providerId="ADAL" clId="{4278D6FC-1358-4C42-8A36-A1C9F40965D7}" dt="2022-12-04T22:07:43.780" v="4202" actId="478"/>
          <ac:spMkLst>
            <pc:docMk/>
            <pc:sldMk cId="2271436083" sldId="3290"/>
            <ac:spMk id="2" creationId="{DF681432-55F8-30AF-41EC-D6C8990DBA13}"/>
          </ac:spMkLst>
        </pc:spChg>
        <pc:spChg chg="add del mod">
          <ac:chgData name="Man Hou Hong" userId="11e01e70-8886-4c28-b07e-dd95564f32d7" providerId="ADAL" clId="{4278D6FC-1358-4C42-8A36-A1C9F40965D7}" dt="2022-12-04T20:20:41.551" v="2528"/>
          <ac:spMkLst>
            <pc:docMk/>
            <pc:sldMk cId="2271436083" sldId="3290"/>
            <ac:spMk id="3" creationId="{C4FCBAFB-2F03-1F0C-6EDC-768E197713E3}"/>
          </ac:spMkLst>
        </pc:spChg>
        <pc:spChg chg="add del mod">
          <ac:chgData name="Man Hou Hong" userId="11e01e70-8886-4c28-b07e-dd95564f32d7" providerId="ADAL" clId="{4278D6FC-1358-4C42-8A36-A1C9F40965D7}" dt="2022-12-04T22:36:58.461" v="4627" actId="478"/>
          <ac:spMkLst>
            <pc:docMk/>
            <pc:sldMk cId="2271436083" sldId="3290"/>
            <ac:spMk id="4" creationId="{B6500D7C-077E-2DF4-0C80-0586E7092CD8}"/>
          </ac:spMkLst>
        </pc:spChg>
        <pc:spChg chg="add 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5" creationId="{E6161331-8145-B41D-A2AF-070D1DFB152E}"/>
          </ac:spMkLst>
        </pc:spChg>
        <pc:spChg chg="mod">
          <ac:chgData name="Man Hou Hong" userId="11e01e70-8886-4c28-b07e-dd95564f32d7" providerId="ADAL" clId="{4278D6FC-1358-4C42-8A36-A1C9F40965D7}" dt="2022-12-04T22:35:14.843" v="4598" actId="1076"/>
          <ac:spMkLst>
            <pc:docMk/>
            <pc:sldMk cId="2271436083" sldId="3290"/>
            <ac:spMk id="6" creationId="{00000000-0000-0000-0000-000000000000}"/>
          </ac:spMkLst>
        </pc:spChg>
        <pc:spChg chg="add del mod">
          <ac:chgData name="Man Hou Hong" userId="11e01e70-8886-4c28-b07e-dd95564f32d7" providerId="ADAL" clId="{4278D6FC-1358-4C42-8A36-A1C9F40965D7}" dt="2022-12-04T22:36:53.608" v="4624" actId="478"/>
          <ac:spMkLst>
            <pc:docMk/>
            <pc:sldMk cId="2271436083" sldId="3290"/>
            <ac:spMk id="10" creationId="{9E0C35B6-F2EC-DD33-0738-252A5A6E0F4C}"/>
          </ac:spMkLst>
        </pc:spChg>
        <pc:spChg chg="add 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12" creationId="{A368983B-A634-A23E-0BA3-A8E6C943B417}"/>
          </ac:spMkLst>
        </pc:spChg>
        <pc:spChg chg="add del mod">
          <ac:chgData name="Man Hou Hong" userId="11e01e70-8886-4c28-b07e-dd95564f32d7" providerId="ADAL" clId="{4278D6FC-1358-4C42-8A36-A1C9F40965D7}" dt="2022-12-04T22:23:57.014" v="4394"/>
          <ac:spMkLst>
            <pc:docMk/>
            <pc:sldMk cId="2271436083" sldId="3290"/>
            <ac:spMk id="18" creationId="{A7784667-5FA8-90DB-5C40-BD4D84330297}"/>
          </ac:spMkLst>
        </pc:spChg>
        <pc:spChg chg="add 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21" creationId="{B293C217-74BA-95D4-15C5-B6C280CAFD07}"/>
          </ac:spMkLst>
        </pc:spChg>
        <pc:spChg chg="add 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22" creationId="{44D5F7BE-0D1D-976B-67A1-4AA2D584C7EA}"/>
          </ac:spMkLst>
        </pc:spChg>
        <pc:spChg chg="add del">
          <ac:chgData name="Man Hou Hong" userId="11e01e70-8886-4c28-b07e-dd95564f32d7" providerId="ADAL" clId="{4278D6FC-1358-4C42-8A36-A1C9F40965D7}" dt="2022-12-04T22:26:26.580" v="4416" actId="11529"/>
          <ac:spMkLst>
            <pc:docMk/>
            <pc:sldMk cId="2271436083" sldId="3290"/>
            <ac:spMk id="23" creationId="{0CC6BF2F-6A54-A5E2-9815-936D11DA12F7}"/>
          </ac:spMkLst>
        </pc:spChg>
        <pc:spChg chg="add 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24" creationId="{B691425C-058A-3EA1-E0DF-A807E102867B}"/>
          </ac:spMkLst>
        </pc:spChg>
        <pc:spChg chg="add 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25" creationId="{5CEF7FA6-D2C1-B6EB-E696-C6979991808C}"/>
          </ac:spMkLst>
        </pc:spChg>
        <pc:spChg chg="add 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26" creationId="{BB884C93-E0AB-ECB0-E584-D2C56FFBC7B2}"/>
          </ac:spMkLst>
        </pc:spChg>
        <pc:spChg chg="add 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27" creationId="{56147488-CB56-5783-C360-AD5DFB311E16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30" creationId="{78D6271E-6C6E-B171-F1FE-234952082676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31" creationId="{F588F8DD-12C8-CBF0-7205-2354BDC1B91D}"/>
          </ac:spMkLst>
        </pc:spChg>
        <pc:spChg chg="del mod">
          <ac:chgData name="Man Hou Hong" userId="11e01e70-8886-4c28-b07e-dd95564f32d7" providerId="ADAL" clId="{4278D6FC-1358-4C42-8A36-A1C9F40965D7}" dt="2022-12-04T20:18:26.941" v="2450" actId="478"/>
          <ac:spMkLst>
            <pc:docMk/>
            <pc:sldMk cId="2271436083" sldId="3290"/>
            <ac:spMk id="33" creationId="{009CECB6-3851-A143-8EAF-E79FD16D4E5E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34" creationId="{03827531-9234-2BA4-3B82-E6706D69953C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35" creationId="{E8E6034C-A3A0-B495-1F54-35F1EA9A7D1F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36" creationId="{528AFC0A-8A3E-AC25-C6CB-79DCB88B2A84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37" creationId="{38B57B20-A980-9A24-B48F-0EE86FF5D28A}"/>
          </ac:spMkLst>
        </pc:spChg>
        <pc:spChg chg="del mod">
          <ac:chgData name="Man Hou Hong" userId="11e01e70-8886-4c28-b07e-dd95564f32d7" providerId="ADAL" clId="{4278D6FC-1358-4C42-8A36-A1C9F40965D7}" dt="2022-12-04T20:18:21.115" v="2447" actId="478"/>
          <ac:spMkLst>
            <pc:docMk/>
            <pc:sldMk cId="2271436083" sldId="3290"/>
            <ac:spMk id="42" creationId="{F6CB5C42-B1B1-0946-8EAC-5E2DA755D024}"/>
          </ac:spMkLst>
        </pc:spChg>
        <pc:spChg chg="del mod">
          <ac:chgData name="Man Hou Hong" userId="11e01e70-8886-4c28-b07e-dd95564f32d7" providerId="ADAL" clId="{4278D6FC-1358-4C42-8A36-A1C9F40965D7}" dt="2022-12-04T20:18:19.817" v="2445" actId="478"/>
          <ac:spMkLst>
            <pc:docMk/>
            <pc:sldMk cId="2271436083" sldId="3290"/>
            <ac:spMk id="43" creationId="{D31D5AEC-8078-7E49-97E1-766AE4537BD9}"/>
          </ac:spMkLst>
        </pc:spChg>
        <pc:spChg chg="del mod">
          <ac:chgData name="Man Hou Hong" userId="11e01e70-8886-4c28-b07e-dd95564f32d7" providerId="ADAL" clId="{4278D6FC-1358-4C42-8A36-A1C9F40965D7}" dt="2022-12-04T20:18:24.004" v="2449" actId="478"/>
          <ac:spMkLst>
            <pc:docMk/>
            <pc:sldMk cId="2271436083" sldId="3290"/>
            <ac:spMk id="45" creationId="{B5885DA3-07A2-A645-81F8-4B3A50FFC956}"/>
          </ac:spMkLst>
        </pc:spChg>
        <pc:spChg chg="del mod">
          <ac:chgData name="Man Hou Hong" userId="11e01e70-8886-4c28-b07e-dd95564f32d7" providerId="ADAL" clId="{4278D6FC-1358-4C42-8A36-A1C9F40965D7}" dt="2022-12-04T20:18:28.304" v="2451" actId="478"/>
          <ac:spMkLst>
            <pc:docMk/>
            <pc:sldMk cId="2271436083" sldId="3290"/>
            <ac:spMk id="46" creationId="{8F0216A9-521D-594D-9FEA-6231EA4C4AB1}"/>
          </ac:spMkLst>
        </pc:spChg>
        <pc:spChg chg="mod">
          <ac:chgData name="Man Hou Hong" userId="11e01e70-8886-4c28-b07e-dd95564f32d7" providerId="ADAL" clId="{4278D6FC-1358-4C42-8A36-A1C9F40965D7}" dt="2022-12-04T22:36:28.237" v="4618" actId="1076"/>
          <ac:spMkLst>
            <pc:docMk/>
            <pc:sldMk cId="2271436083" sldId="3290"/>
            <ac:spMk id="47" creationId="{713FA7C3-DC27-2A42-A1BA-3B7D0AB94440}"/>
          </ac:spMkLst>
        </pc:spChg>
        <pc:spChg chg="del mod">
          <ac:chgData name="Man Hou Hong" userId="11e01e70-8886-4c28-b07e-dd95564f32d7" providerId="ADAL" clId="{4278D6FC-1358-4C42-8A36-A1C9F40965D7}" dt="2022-12-04T20:18:45.414" v="2466" actId="478"/>
          <ac:spMkLst>
            <pc:docMk/>
            <pc:sldMk cId="2271436083" sldId="3290"/>
            <ac:spMk id="49" creationId="{73571759-ECC1-6C4B-8A77-26C01BB99B36}"/>
          </ac:spMkLst>
        </pc:spChg>
        <pc:spChg chg="add del mod">
          <ac:chgData name="Man Hou Hong" userId="11e01e70-8886-4c28-b07e-dd95564f32d7" providerId="ADAL" clId="{4278D6FC-1358-4C42-8A36-A1C9F40965D7}" dt="2022-12-04T23:02:37.160" v="5490" actId="21"/>
          <ac:spMkLst>
            <pc:docMk/>
            <pc:sldMk cId="2271436083" sldId="3290"/>
            <ac:spMk id="51" creationId="{0F4CDC11-2EEB-3CCB-46FE-6A1487618BA5}"/>
          </ac:spMkLst>
        </pc:spChg>
        <pc:spChg chg="add del mod">
          <ac:chgData name="Man Hou Hong" userId="11e01e70-8886-4c28-b07e-dd95564f32d7" providerId="ADAL" clId="{4278D6FC-1358-4C42-8A36-A1C9F40965D7}" dt="2022-12-04T23:02:37.160" v="5490" actId="21"/>
          <ac:spMkLst>
            <pc:docMk/>
            <pc:sldMk cId="2271436083" sldId="3290"/>
            <ac:spMk id="52" creationId="{AFBA20D6-6394-8C0C-0053-5896D59E02F3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54" creationId="{DBB1B262-4D69-95FD-584C-B352AF487D11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55" creationId="{6CB93CAA-50C8-88AA-EC83-20D22D6E2F26}"/>
          </ac:spMkLst>
        </pc:spChg>
        <pc:spChg chg="mod">
          <ac:chgData name="Man Hou Hong" userId="11e01e70-8886-4c28-b07e-dd95564f32d7" providerId="ADAL" clId="{4278D6FC-1358-4C42-8A36-A1C9F40965D7}" dt="2022-12-04T22:37:06.124" v="4628" actId="167"/>
          <ac:spMkLst>
            <pc:docMk/>
            <pc:sldMk cId="2271436083" sldId="3290"/>
            <ac:spMk id="56" creationId="{AA34C56E-2E2D-36C3-CDC2-8C8D69376596}"/>
          </ac:spMkLst>
        </pc:spChg>
        <pc:spChg chg="del mod">
          <ac:chgData name="Man Hou Hong" userId="11e01e70-8886-4c28-b07e-dd95564f32d7" providerId="ADAL" clId="{4278D6FC-1358-4C42-8A36-A1C9F40965D7}" dt="2022-12-04T22:07:54.623" v="4205" actId="478"/>
          <ac:spMkLst>
            <pc:docMk/>
            <pc:sldMk cId="2271436083" sldId="3290"/>
            <ac:spMk id="57" creationId="{F787CA70-C655-9848-8B9E-3720D63CCD3A}"/>
          </ac:spMkLst>
        </pc:spChg>
        <pc:spChg chg="del mod">
          <ac:chgData name="Man Hou Hong" userId="11e01e70-8886-4c28-b07e-dd95564f32d7" providerId="ADAL" clId="{4278D6FC-1358-4C42-8A36-A1C9F40965D7}" dt="2022-12-04T22:23:33.260" v="4392" actId="478"/>
          <ac:spMkLst>
            <pc:docMk/>
            <pc:sldMk cId="2271436083" sldId="3290"/>
            <ac:spMk id="58" creationId="{5C2E8235-ACA6-AE47-8360-862870CCA840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59" creationId="{9046749C-1CD6-13FE-6565-4DF39A393169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60" creationId="{CBA93E2E-7ED2-D0B2-1D96-6F2C61FCEB26}"/>
          </ac:spMkLst>
        </pc:spChg>
        <pc:spChg chg="mod">
          <ac:chgData name="Man Hou Hong" userId="11e01e70-8886-4c28-b07e-dd95564f32d7" providerId="ADAL" clId="{4278D6FC-1358-4C42-8A36-A1C9F40965D7}" dt="2022-12-04T22:36:05.672" v="4613" actId="1076"/>
          <ac:spMkLst>
            <pc:docMk/>
            <pc:sldMk cId="2271436083" sldId="3290"/>
            <ac:spMk id="61" creationId="{FEFFC309-AF09-6958-9F09-98FD9522EB83}"/>
          </ac:spMkLst>
        </pc:spChg>
        <pc:spChg chg="add del mod">
          <ac:chgData name="Man Hou Hong" userId="11e01e70-8886-4c28-b07e-dd95564f32d7" providerId="ADAL" clId="{4278D6FC-1358-4C42-8A36-A1C9F40965D7}" dt="2022-12-04T23:02:37.160" v="5490" actId="21"/>
          <ac:spMkLst>
            <pc:docMk/>
            <pc:sldMk cId="2271436083" sldId="3290"/>
            <ac:spMk id="62" creationId="{F8CB6A29-B536-9964-B301-C05C4C37A6BF}"/>
          </ac:spMkLst>
        </pc:spChg>
        <pc:spChg chg="add del mod">
          <ac:chgData name="Man Hou Hong" userId="11e01e70-8886-4c28-b07e-dd95564f32d7" providerId="ADAL" clId="{4278D6FC-1358-4C42-8A36-A1C9F40965D7}" dt="2022-12-04T23:02:37.160" v="5490" actId="21"/>
          <ac:spMkLst>
            <pc:docMk/>
            <pc:sldMk cId="2271436083" sldId="3290"/>
            <ac:spMk id="1027" creationId="{FB5AA2B7-F3E0-1849-E872-C969F3501888}"/>
          </ac:spMkLst>
        </pc:spChg>
        <pc:spChg chg="add del mod">
          <ac:chgData name="Man Hou Hong" userId="11e01e70-8886-4c28-b07e-dd95564f32d7" providerId="ADAL" clId="{4278D6FC-1358-4C42-8A36-A1C9F40965D7}" dt="2022-12-04T22:40:08.873" v="4639" actId="478"/>
          <ac:spMkLst>
            <pc:docMk/>
            <pc:sldMk cId="2271436083" sldId="3290"/>
            <ac:spMk id="1030" creationId="{5214BBE4-B685-89C7-A7DE-AA07EDC08EBE}"/>
          </ac:spMkLst>
        </pc:spChg>
        <pc:spChg chg="add del mod">
          <ac:chgData name="Man Hou Hong" userId="11e01e70-8886-4c28-b07e-dd95564f32d7" providerId="ADAL" clId="{4278D6FC-1358-4C42-8A36-A1C9F40965D7}" dt="2022-12-04T22:40:07.503" v="4638"/>
          <ac:spMkLst>
            <pc:docMk/>
            <pc:sldMk cId="2271436083" sldId="3290"/>
            <ac:spMk id="1031" creationId="{0244BA6C-4BB1-C203-C81A-A8E24F8489BF}"/>
          </ac:spMkLst>
        </pc:spChg>
        <pc:spChg chg="add mod">
          <ac:chgData name="Man Hou Hong" userId="11e01e70-8886-4c28-b07e-dd95564f32d7" providerId="ADAL" clId="{4278D6FC-1358-4C42-8A36-A1C9F40965D7}" dt="2022-12-04T23:04:41.536" v="5644" actId="14100"/>
          <ac:spMkLst>
            <pc:docMk/>
            <pc:sldMk cId="2271436083" sldId="3290"/>
            <ac:spMk id="1032" creationId="{0E003DA0-FCE2-A185-99AD-EB0ACCDA82E6}"/>
          </ac:spMkLst>
        </pc:spChg>
        <pc:spChg chg="add del mod">
          <ac:chgData name="Man Hou Hong" userId="11e01e70-8886-4c28-b07e-dd95564f32d7" providerId="ADAL" clId="{4278D6FC-1358-4C42-8A36-A1C9F40965D7}" dt="2022-12-04T23:03:00.200" v="5495" actId="478"/>
          <ac:spMkLst>
            <pc:docMk/>
            <pc:sldMk cId="2271436083" sldId="3290"/>
            <ac:spMk id="1033" creationId="{B1C4B639-F5C4-0910-6068-623BD38B1852}"/>
          </ac:spMkLst>
        </pc:spChg>
        <pc:spChg chg="add del mod">
          <ac:chgData name="Man Hou Hong" userId="11e01e70-8886-4c28-b07e-dd95564f32d7" providerId="ADAL" clId="{4278D6FC-1358-4C42-8A36-A1C9F40965D7}" dt="2022-12-04T23:03:01.559" v="5496" actId="478"/>
          <ac:spMkLst>
            <pc:docMk/>
            <pc:sldMk cId="2271436083" sldId="3290"/>
            <ac:spMk id="1034" creationId="{4B0A6A02-FAB7-FF9D-8BE9-D3EC3B6F0D0A}"/>
          </ac:spMkLst>
        </pc:spChg>
        <pc:spChg chg="add del mod">
          <ac:chgData name="Man Hou Hong" userId="11e01e70-8886-4c28-b07e-dd95564f32d7" providerId="ADAL" clId="{4278D6FC-1358-4C42-8A36-A1C9F40965D7}" dt="2022-12-04T23:03:02.998" v="5497" actId="478"/>
          <ac:spMkLst>
            <pc:docMk/>
            <pc:sldMk cId="2271436083" sldId="3290"/>
            <ac:spMk id="1035" creationId="{1AFE4901-C3E9-D518-DEE4-9E547EA310E5}"/>
          </ac:spMkLst>
        </pc:spChg>
        <pc:spChg chg="add del mod">
          <ac:chgData name="Man Hou Hong" userId="11e01e70-8886-4c28-b07e-dd95564f32d7" providerId="ADAL" clId="{4278D6FC-1358-4C42-8A36-A1C9F40965D7}" dt="2022-12-04T23:03:04.021" v="5498" actId="478"/>
          <ac:spMkLst>
            <pc:docMk/>
            <pc:sldMk cId="2271436083" sldId="3290"/>
            <ac:spMk id="1036" creationId="{9AFA8C86-B124-503B-EF8A-092B2A064E5E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38" creationId="{ED794FA6-C436-2347-1D07-669074481493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39" creationId="{371AA0CD-85E7-D152-18E3-154662B3AE58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0" creationId="{12E84325-E48E-F3A1-999C-D732B92C1914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1" creationId="{EBACAF42-187F-3799-4E79-EF4F808BFC35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2" creationId="{A1BF3AA1-664A-CB01-25A2-B16296F3F762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3" creationId="{A033D039-0711-0829-E54D-30F5170A6B0D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5" creationId="{3071FE4A-B4B6-D500-5E3A-33980EB12A9C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6" creationId="{9B599231-3E69-BD8D-4864-6D23DA0BC163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7" creationId="{3C6013F8-075C-9F43-C46D-80F02DD87388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8" creationId="{4E6BE0AB-81EA-1C70-0296-93D233F9E29A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49" creationId="{5E370F63-8D18-3AAE-0ED0-CB04586CD3AE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50" creationId="{FC84ADD8-4CF0-D3DF-2ECA-84BD0C4DFBEA}"/>
          </ac:spMkLst>
        </pc:spChg>
        <pc:spChg chg="add del mod">
          <ac:chgData name="Man Hou Hong" userId="11e01e70-8886-4c28-b07e-dd95564f32d7" providerId="ADAL" clId="{4278D6FC-1358-4C42-8A36-A1C9F40965D7}" dt="2022-12-04T23:09:44.710" v="5720" actId="478"/>
          <ac:spMkLst>
            <pc:docMk/>
            <pc:sldMk cId="2271436083" sldId="3290"/>
            <ac:spMk id="1052" creationId="{305283E5-7C8F-F815-1625-77BE050B63D5}"/>
          </ac:spMkLst>
        </pc:spChg>
        <pc:spChg chg="add del mod">
          <ac:chgData name="Man Hou Hong" userId="11e01e70-8886-4c28-b07e-dd95564f32d7" providerId="ADAL" clId="{4278D6FC-1358-4C42-8A36-A1C9F40965D7}" dt="2022-12-04T23:09:44.710" v="5720" actId="478"/>
          <ac:spMkLst>
            <pc:docMk/>
            <pc:sldMk cId="2271436083" sldId="3290"/>
            <ac:spMk id="1053" creationId="{FAF6F638-5101-28C8-E423-3958A7F550F6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55" creationId="{6034318E-C785-80D5-38CD-2260AD025E5C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56" creationId="{9BC2F1E2-B903-BACE-A58E-94A5373D125B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57" creationId="{4E6C0F7E-BAE1-25ED-C708-A4685E1E88BE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58" creationId="{2B16300B-851B-D1A9-7C46-3DA8B4E2615C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59" creationId="{03F4E233-0B5A-7DF5-A08A-5BC4FDB6B1AF}"/>
          </ac:spMkLst>
        </pc:spChg>
        <pc:spChg chg="mod">
          <ac:chgData name="Man Hou Hong" userId="11e01e70-8886-4c28-b07e-dd95564f32d7" providerId="ADAL" clId="{4278D6FC-1358-4C42-8A36-A1C9F40965D7}" dt="2022-12-04T23:02:44.456" v="5492"/>
          <ac:spMkLst>
            <pc:docMk/>
            <pc:sldMk cId="2271436083" sldId="3290"/>
            <ac:spMk id="1060" creationId="{7CD6E826-2789-DA94-01E2-4EB219731335}"/>
          </ac:spMkLst>
        </pc:spChg>
        <pc:spChg chg="add del mod">
          <ac:chgData name="Man Hou Hong" userId="11e01e70-8886-4c28-b07e-dd95564f32d7" providerId="ADAL" clId="{4278D6FC-1358-4C42-8A36-A1C9F40965D7}" dt="2022-12-04T23:09:44.710" v="5720" actId="478"/>
          <ac:spMkLst>
            <pc:docMk/>
            <pc:sldMk cId="2271436083" sldId="3290"/>
            <ac:spMk id="1061" creationId="{E5060057-241A-B871-83D9-A113C4CA1B56}"/>
          </ac:spMkLst>
        </pc:spChg>
        <pc:spChg chg="add del mod">
          <ac:chgData name="Man Hou Hong" userId="11e01e70-8886-4c28-b07e-dd95564f32d7" providerId="ADAL" clId="{4278D6FC-1358-4C42-8A36-A1C9F40965D7}" dt="2022-12-04T23:09:44.710" v="5720" actId="478"/>
          <ac:spMkLst>
            <pc:docMk/>
            <pc:sldMk cId="2271436083" sldId="3290"/>
            <ac:spMk id="1065" creationId="{3F5ED625-1D75-8635-2A4D-9552378A3A1D}"/>
          </ac:spMkLst>
        </pc:spChg>
        <pc:spChg chg="add del mod">
          <ac:chgData name="Man Hou Hong" userId="11e01e70-8886-4c28-b07e-dd95564f32d7" providerId="ADAL" clId="{4278D6FC-1358-4C42-8A36-A1C9F40965D7}" dt="2022-12-04T23:04:38.645" v="5643" actId="478"/>
          <ac:spMkLst>
            <pc:docMk/>
            <pc:sldMk cId="2271436083" sldId="3290"/>
            <ac:spMk id="1066" creationId="{72F3A0A0-0271-E0EF-B124-3F1AC9F3D74F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72" creationId="{24969E72-4374-174C-8478-2572CFF877E7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73" creationId="{A3F5B369-78F1-DE79-C2BF-9D7FEADEE494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74" creationId="{DD375F27-421F-67C3-8A52-5C0E3D57806F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75" creationId="{A98D8A52-127A-B5D6-F2E4-5FE7A99559F4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76" creationId="{5F06C800-4513-A096-4094-ED383AC1BE15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77" creationId="{78DE869C-2E6B-51E1-233E-87DFFFFB3BC0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79" creationId="{3A30BA1D-3B39-FCA3-AB4E-DCF69669D609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80" creationId="{BD8B7AEA-02FC-96A6-8589-D884A4477450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81" creationId="{336EB5A5-D7E7-348D-834B-1086D3580912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82" creationId="{4C2BAF48-B846-F189-29F3-CF394FE7938B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83" creationId="{FDEACF0A-1744-F13B-A274-699982A2FE33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84" creationId="{F1C12FE9-19B6-9845-05BB-53C4403C6319}"/>
          </ac:spMkLst>
        </pc:spChg>
        <pc:spChg chg="add 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86" creationId="{FB05998D-84E6-9957-0E85-87B3128369FA}"/>
          </ac:spMkLst>
        </pc:spChg>
        <pc:spChg chg="add 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87" creationId="{CFD1E72D-562F-FE62-EB3E-130CFF199A67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89" creationId="{4919DBDB-BDDD-FB7F-B0D5-FA719FF7DA0A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90" creationId="{FC7538D2-E8DB-23F9-2C8D-0A552D130C70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91" creationId="{A837E825-D024-5AF0-7A1B-47A87E161DD2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92" creationId="{C24AAE63-7B14-5251-60A3-4A51D83F53DC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93" creationId="{E18C7E2A-90C8-55F3-E165-0B0C588EF9DD}"/>
          </ac:spMkLst>
        </pc:spChg>
        <pc:spChg chg="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94" creationId="{A9A64174-EE62-599A-671F-C814EA47A360}"/>
          </ac:spMkLst>
        </pc:spChg>
        <pc:spChg chg="add 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95" creationId="{EFA7C165-FDEE-CD3E-595D-A15FDA6D7924}"/>
          </ac:spMkLst>
        </pc:spChg>
        <pc:spChg chg="add mod">
          <ac:chgData name="Man Hou Hong" userId="11e01e70-8886-4c28-b07e-dd95564f32d7" providerId="ADAL" clId="{4278D6FC-1358-4C42-8A36-A1C9F40965D7}" dt="2022-12-04T23:09:48.395" v="5726"/>
          <ac:spMkLst>
            <pc:docMk/>
            <pc:sldMk cId="2271436083" sldId="3290"/>
            <ac:spMk id="1099" creationId="{05C0FAA4-4B2F-32DF-12A9-FFF522B86025}"/>
          </ac:spMkLst>
        </pc:spChg>
        <pc:grpChg chg="add del mod">
          <ac:chgData name="Man Hou Hong" userId="11e01e70-8886-4c28-b07e-dd95564f32d7" providerId="ADAL" clId="{4278D6FC-1358-4C42-8A36-A1C9F40965D7}" dt="2022-12-04T23:02:37.160" v="5490" actId="21"/>
          <ac:grpSpMkLst>
            <pc:docMk/>
            <pc:sldMk cId="2271436083" sldId="3290"/>
            <ac:grpSpMk id="28" creationId="{92C9A794-F246-A647-DF3E-229B0C61798C}"/>
          </ac:grpSpMkLst>
        </pc:grpChg>
        <pc:grpChg chg="add del mod">
          <ac:chgData name="Man Hou Hong" userId="11e01e70-8886-4c28-b07e-dd95564f32d7" providerId="ADAL" clId="{4278D6FC-1358-4C42-8A36-A1C9F40965D7}" dt="2022-12-04T23:02:37.160" v="5490" actId="21"/>
          <ac:grpSpMkLst>
            <pc:docMk/>
            <pc:sldMk cId="2271436083" sldId="3290"/>
            <ac:grpSpMk id="29" creationId="{075D9789-AB35-1CB5-4BAD-8AF11AA7ECB5}"/>
          </ac:grpSpMkLst>
        </pc:grpChg>
        <pc:grpChg chg="mod">
          <ac:chgData name="Man Hou Hong" userId="11e01e70-8886-4c28-b07e-dd95564f32d7" providerId="ADAL" clId="{4278D6FC-1358-4C42-8A36-A1C9F40965D7}" dt="2022-12-04T22:36:28.237" v="4618" actId="1076"/>
          <ac:grpSpMkLst>
            <pc:docMk/>
            <pc:sldMk cId="2271436083" sldId="3290"/>
            <ac:grpSpMk id="39" creationId="{2DD732EC-29CA-E346-90E4-39ECB545311E}"/>
          </ac:grpSpMkLst>
        </pc:grpChg>
        <pc:grpChg chg="add del mod">
          <ac:chgData name="Man Hou Hong" userId="11e01e70-8886-4c28-b07e-dd95564f32d7" providerId="ADAL" clId="{4278D6FC-1358-4C42-8A36-A1C9F40965D7}" dt="2022-12-04T23:02:37.160" v="5490" actId="21"/>
          <ac:grpSpMkLst>
            <pc:docMk/>
            <pc:sldMk cId="2271436083" sldId="3290"/>
            <ac:grpSpMk id="53" creationId="{E57D3E2B-968B-4E96-60FF-034A7D4B5B29}"/>
          </ac:grpSpMkLst>
        </pc:grpChg>
        <pc:grpChg chg="add del mod">
          <ac:chgData name="Man Hou Hong" userId="11e01e70-8886-4c28-b07e-dd95564f32d7" providerId="ADAL" clId="{4278D6FC-1358-4C42-8A36-A1C9F40965D7}" dt="2022-12-04T23:09:47.283" v="5724" actId="478"/>
          <ac:grpSpMkLst>
            <pc:docMk/>
            <pc:sldMk cId="2271436083" sldId="3290"/>
            <ac:grpSpMk id="1037" creationId="{43DB1DF8-12E9-9E50-BA24-9AEA05B70A70}"/>
          </ac:grpSpMkLst>
        </pc:grpChg>
        <pc:grpChg chg="add del mod">
          <ac:chgData name="Man Hou Hong" userId="11e01e70-8886-4c28-b07e-dd95564f32d7" providerId="ADAL" clId="{4278D6FC-1358-4C42-8A36-A1C9F40965D7}" dt="2022-12-04T23:09:47.619" v="5725" actId="478"/>
          <ac:grpSpMkLst>
            <pc:docMk/>
            <pc:sldMk cId="2271436083" sldId="3290"/>
            <ac:grpSpMk id="1044" creationId="{54583A66-C80C-4646-2BCF-8B02A17201E5}"/>
          </ac:grpSpMkLst>
        </pc:grpChg>
        <pc:grpChg chg="add del mod">
          <ac:chgData name="Man Hou Hong" userId="11e01e70-8886-4c28-b07e-dd95564f32d7" providerId="ADAL" clId="{4278D6FC-1358-4C42-8A36-A1C9F40965D7}" dt="2022-12-04T23:09:44.710" v="5720" actId="478"/>
          <ac:grpSpMkLst>
            <pc:docMk/>
            <pc:sldMk cId="2271436083" sldId="3290"/>
            <ac:grpSpMk id="1054" creationId="{0886525C-D2BB-A552-D263-9A748142916F}"/>
          </ac:grpSpMkLst>
        </pc:grpChg>
        <pc:grpChg chg="add mod">
          <ac:chgData name="Man Hou Hong" userId="11e01e70-8886-4c28-b07e-dd95564f32d7" providerId="ADAL" clId="{4278D6FC-1358-4C42-8A36-A1C9F40965D7}" dt="2022-12-04T23:09:48.395" v="5726"/>
          <ac:grpSpMkLst>
            <pc:docMk/>
            <pc:sldMk cId="2271436083" sldId="3290"/>
            <ac:grpSpMk id="1071" creationId="{9C286C9C-4171-F7DE-93EE-79508D3B8D48}"/>
          </ac:grpSpMkLst>
        </pc:grpChg>
        <pc:grpChg chg="add mod">
          <ac:chgData name="Man Hou Hong" userId="11e01e70-8886-4c28-b07e-dd95564f32d7" providerId="ADAL" clId="{4278D6FC-1358-4C42-8A36-A1C9F40965D7}" dt="2022-12-04T23:09:48.395" v="5726"/>
          <ac:grpSpMkLst>
            <pc:docMk/>
            <pc:sldMk cId="2271436083" sldId="3290"/>
            <ac:grpSpMk id="1078" creationId="{BFA5B368-BB1F-D6B9-A987-D3D438F01D35}"/>
          </ac:grpSpMkLst>
        </pc:grpChg>
        <pc:grpChg chg="add mod">
          <ac:chgData name="Man Hou Hong" userId="11e01e70-8886-4c28-b07e-dd95564f32d7" providerId="ADAL" clId="{4278D6FC-1358-4C42-8A36-A1C9F40965D7}" dt="2022-12-04T23:09:48.395" v="5726"/>
          <ac:grpSpMkLst>
            <pc:docMk/>
            <pc:sldMk cId="2271436083" sldId="3290"/>
            <ac:grpSpMk id="1088" creationId="{84944A10-F034-E632-486E-F3C82E0A9974}"/>
          </ac:grpSpMkLst>
        </pc:grpChg>
        <pc:graphicFrameChg chg="add del mod modGraphic">
          <ac:chgData name="Man Hou Hong" userId="11e01e70-8886-4c28-b07e-dd95564f32d7" providerId="ADAL" clId="{4278D6FC-1358-4C42-8A36-A1C9F40965D7}" dt="2022-12-04T23:09:44.710" v="5720" actId="478"/>
          <ac:graphicFrameMkLst>
            <pc:docMk/>
            <pc:sldMk cId="2271436083" sldId="3290"/>
            <ac:graphicFrameMk id="11" creationId="{908EEF52-68B5-3BA2-A467-62250981E839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22:12:35.890" v="4227"/>
          <ac:graphicFrameMkLst>
            <pc:docMk/>
            <pc:sldMk cId="2271436083" sldId="3290"/>
            <ac:graphicFrameMk id="13" creationId="{5BFA274B-CEF2-7345-0610-309AC272A8B5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4T22:18:23.546" v="4275"/>
          <ac:graphicFrameMkLst>
            <pc:docMk/>
            <pc:sldMk cId="2271436083" sldId="3290"/>
            <ac:graphicFrameMk id="16" creationId="{CC4F9E16-668C-1C63-4BE0-813E4585CA36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22:18:31.763" v="4278"/>
          <ac:graphicFrameMkLst>
            <pc:docMk/>
            <pc:sldMk cId="2271436083" sldId="3290"/>
            <ac:graphicFrameMk id="17" creationId="{E44C8F89-B792-E535-3C87-706B1EBA6457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4T22:30:50.731" v="4484" actId="478"/>
          <ac:graphicFrameMkLst>
            <pc:docMk/>
            <pc:sldMk cId="2271436083" sldId="3290"/>
            <ac:graphicFrameMk id="48" creationId="{8072000C-076B-F544-75F1-73513CF9686A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23:02:37.160" v="5490" actId="21"/>
          <ac:graphicFrameMkLst>
            <pc:docMk/>
            <pc:sldMk cId="2271436083" sldId="3290"/>
            <ac:graphicFrameMk id="63" creationId="{09E1BAA1-BF6F-FD0D-719F-DDADB0423856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23:09:46.372" v="5723" actId="478"/>
          <ac:graphicFrameMkLst>
            <pc:docMk/>
            <pc:sldMk cId="2271436083" sldId="3290"/>
            <ac:graphicFrameMk id="1062" creationId="{539C29E0-E3C5-877F-EA1B-7997F4030BD1}"/>
          </ac:graphicFrameMkLst>
        </pc:graphicFrameChg>
        <pc:graphicFrameChg chg="add mod">
          <ac:chgData name="Man Hou Hong" userId="11e01e70-8886-4c28-b07e-dd95564f32d7" providerId="ADAL" clId="{4278D6FC-1358-4C42-8A36-A1C9F40965D7}" dt="2022-12-04T23:09:48.395" v="5726"/>
          <ac:graphicFrameMkLst>
            <pc:docMk/>
            <pc:sldMk cId="2271436083" sldId="3290"/>
            <ac:graphicFrameMk id="1068" creationId="{419C7459-C215-FAE7-4591-19F87E82AD51}"/>
          </ac:graphicFrameMkLst>
        </pc:graphicFrameChg>
        <pc:graphicFrameChg chg="add mod">
          <ac:chgData name="Man Hou Hong" userId="11e01e70-8886-4c28-b07e-dd95564f32d7" providerId="ADAL" clId="{4278D6FC-1358-4C42-8A36-A1C9F40965D7}" dt="2022-12-04T23:09:48.395" v="5726"/>
          <ac:graphicFrameMkLst>
            <pc:docMk/>
            <pc:sldMk cId="2271436083" sldId="3290"/>
            <ac:graphicFrameMk id="1096" creationId="{CED5A75E-F396-0B31-2038-E1EDF28AD1A5}"/>
          </ac:graphicFrameMkLst>
        </pc:graphicFrameChg>
        <pc:picChg chg="add mod">
          <ac:chgData name="Man Hou Hong" userId="11e01e70-8886-4c28-b07e-dd95564f32d7" providerId="ADAL" clId="{4278D6FC-1358-4C42-8A36-A1C9F40965D7}" dt="2022-12-04T22:36:05.672" v="4613" actId="1076"/>
          <ac:picMkLst>
            <pc:docMk/>
            <pc:sldMk cId="2271436083" sldId="3290"/>
            <ac:picMk id="8" creationId="{4608D9C1-12B2-5EF8-7796-0A1E0889128A}"/>
          </ac:picMkLst>
        </pc:picChg>
        <pc:picChg chg="add del mod">
          <ac:chgData name="Man Hou Hong" userId="11e01e70-8886-4c28-b07e-dd95564f32d7" providerId="ADAL" clId="{4278D6FC-1358-4C42-8A36-A1C9F40965D7}" dt="2022-12-04T22:36:56.195" v="4626" actId="478"/>
          <ac:picMkLst>
            <pc:docMk/>
            <pc:sldMk cId="2271436083" sldId="3290"/>
            <ac:picMk id="9" creationId="{AAC664BE-76C3-5F6E-C1CA-391669787FDE}"/>
          </ac:picMkLst>
        </pc:picChg>
        <pc:picChg chg="add del mod">
          <ac:chgData name="Man Hou Hong" userId="11e01e70-8886-4c28-b07e-dd95564f32d7" providerId="ADAL" clId="{4278D6FC-1358-4C42-8A36-A1C9F40965D7}" dt="2022-12-04T23:09:44.710" v="5720" actId="478"/>
          <ac:picMkLst>
            <pc:docMk/>
            <pc:sldMk cId="2271436083" sldId="3290"/>
            <ac:picMk id="15" creationId="{FFEEA087-B097-77E8-CB61-D48E486D8109}"/>
          </ac:picMkLst>
        </pc:picChg>
        <pc:picChg chg="add del mod">
          <ac:chgData name="Man Hou Hong" userId="11e01e70-8886-4c28-b07e-dd95564f32d7" providerId="ADAL" clId="{4278D6FC-1358-4C42-8A36-A1C9F40965D7}" dt="2022-12-04T22:24:03.748" v="4398"/>
          <ac:picMkLst>
            <pc:docMk/>
            <pc:sldMk cId="2271436083" sldId="3290"/>
            <ac:picMk id="19" creationId="{54F3B654-C0CE-869F-6575-0B6CB72D20EF}"/>
          </ac:picMkLst>
        </pc:picChg>
        <pc:picChg chg="add del mod">
          <ac:chgData name="Man Hou Hong" userId="11e01e70-8886-4c28-b07e-dd95564f32d7" providerId="ADAL" clId="{4278D6FC-1358-4C42-8A36-A1C9F40965D7}" dt="2022-12-04T22:28:20.534" v="4455" actId="478"/>
          <ac:picMkLst>
            <pc:docMk/>
            <pc:sldMk cId="2271436083" sldId="3290"/>
            <ac:picMk id="20" creationId="{7BD60FD5-C006-7FF8-AA88-03E50FEBD826}"/>
          </ac:picMkLst>
        </pc:picChg>
        <pc:picChg chg="del mod">
          <ac:chgData name="Man Hou Hong" userId="11e01e70-8886-4c28-b07e-dd95564f32d7" providerId="ADAL" clId="{4278D6FC-1358-4C42-8A36-A1C9F40965D7}" dt="2022-12-04T22:08:21.790" v="4213" actId="478"/>
          <ac:picMkLst>
            <pc:docMk/>
            <pc:sldMk cId="2271436083" sldId="3290"/>
            <ac:picMk id="32" creationId="{E3F93FEF-31F2-AE4D-A2F6-8C875E79662C}"/>
          </ac:picMkLst>
        </pc:picChg>
        <pc:picChg chg="add del mod">
          <ac:chgData name="Man Hou Hong" userId="11e01e70-8886-4c28-b07e-dd95564f32d7" providerId="ADAL" clId="{4278D6FC-1358-4C42-8A36-A1C9F40965D7}" dt="2022-12-04T23:09:44.710" v="5720" actId="478"/>
          <ac:picMkLst>
            <pc:docMk/>
            <pc:sldMk cId="2271436083" sldId="3290"/>
            <ac:picMk id="38" creationId="{41584FAB-1440-EB47-0AD6-DB2D4F32E55E}"/>
          </ac:picMkLst>
        </pc:picChg>
        <pc:picChg chg="del mod">
          <ac:chgData name="Man Hou Hong" userId="11e01e70-8886-4c28-b07e-dd95564f32d7" providerId="ADAL" clId="{4278D6FC-1358-4C42-8A36-A1C9F40965D7}" dt="2022-12-04T20:18:19.146" v="2444" actId="478"/>
          <ac:picMkLst>
            <pc:docMk/>
            <pc:sldMk cId="2271436083" sldId="3290"/>
            <ac:picMk id="40" creationId="{1B353B5C-9B29-4F45-907B-6172CE4A4C78}"/>
          </ac:picMkLst>
        </pc:picChg>
        <pc:picChg chg="del mod">
          <ac:chgData name="Man Hou Hong" userId="11e01e70-8886-4c28-b07e-dd95564f32d7" providerId="ADAL" clId="{4278D6FC-1358-4C42-8A36-A1C9F40965D7}" dt="2022-12-04T20:18:20.488" v="2446" actId="478"/>
          <ac:picMkLst>
            <pc:docMk/>
            <pc:sldMk cId="2271436083" sldId="3290"/>
            <ac:picMk id="41" creationId="{C72E4D99-24A5-D242-ADBA-F8E07231F597}"/>
          </ac:picMkLst>
        </pc:picChg>
        <pc:picChg chg="mod">
          <ac:chgData name="Man Hou Hong" userId="11e01e70-8886-4c28-b07e-dd95564f32d7" providerId="ADAL" clId="{4278D6FC-1358-4C42-8A36-A1C9F40965D7}" dt="2022-12-04T22:36:28.237" v="4618" actId="1076"/>
          <ac:picMkLst>
            <pc:docMk/>
            <pc:sldMk cId="2271436083" sldId="3290"/>
            <ac:picMk id="44" creationId="{D75A684E-67AE-3144-9223-57DE620247FD}"/>
          </ac:picMkLst>
        </pc:picChg>
        <pc:picChg chg="add del mod">
          <ac:chgData name="Man Hou Hong" userId="11e01e70-8886-4c28-b07e-dd95564f32d7" providerId="ADAL" clId="{4278D6FC-1358-4C42-8A36-A1C9F40965D7}" dt="2022-12-04T23:02:37.160" v="5490" actId="21"/>
          <ac:picMkLst>
            <pc:docMk/>
            <pc:sldMk cId="2271436083" sldId="3290"/>
            <ac:picMk id="1024" creationId="{9BA3B08B-0D5E-C248-1E3D-9B44AFFFE8F4}"/>
          </ac:picMkLst>
        </pc:picChg>
        <pc:picChg chg="add del mod">
          <ac:chgData name="Man Hou Hong" userId="11e01e70-8886-4c28-b07e-dd95564f32d7" providerId="ADAL" clId="{4278D6FC-1358-4C42-8A36-A1C9F40965D7}" dt="2022-12-04T23:02:37.160" v="5490" actId="21"/>
          <ac:picMkLst>
            <pc:docMk/>
            <pc:sldMk cId="2271436083" sldId="3290"/>
            <ac:picMk id="1025" creationId="{3CD5FAB9-7DD3-7A19-E4BE-CD9EEAA935C6}"/>
          </ac:picMkLst>
        </pc:picChg>
        <pc:picChg chg="add del mod">
          <ac:chgData name="Man Hou Hong" userId="11e01e70-8886-4c28-b07e-dd95564f32d7" providerId="ADAL" clId="{4278D6FC-1358-4C42-8A36-A1C9F40965D7}" dt="2022-12-04T22:24:05.283" v="4399" actId="21"/>
          <ac:picMkLst>
            <pc:docMk/>
            <pc:sldMk cId="2271436083" sldId="3290"/>
            <ac:picMk id="1026" creationId="{41A3BA82-8492-D760-74E4-665AFBBBF1DE}"/>
          </ac:picMkLst>
        </pc:picChg>
        <pc:picChg chg="add del mod">
          <ac:chgData name="Man Hou Hong" userId="11e01e70-8886-4c28-b07e-dd95564f32d7" providerId="ADAL" clId="{4278D6FC-1358-4C42-8A36-A1C9F40965D7}" dt="2022-12-04T23:09:45.831" v="5722" actId="478"/>
          <ac:picMkLst>
            <pc:docMk/>
            <pc:sldMk cId="2271436083" sldId="3290"/>
            <ac:picMk id="1063" creationId="{5A01D7AB-122A-D693-8959-C38283255E64}"/>
          </ac:picMkLst>
        </pc:picChg>
        <pc:picChg chg="add del mod">
          <ac:chgData name="Man Hou Hong" userId="11e01e70-8886-4c28-b07e-dd95564f32d7" providerId="ADAL" clId="{4278D6FC-1358-4C42-8A36-A1C9F40965D7}" dt="2022-12-04T23:09:44.710" v="5720" actId="478"/>
          <ac:picMkLst>
            <pc:docMk/>
            <pc:sldMk cId="2271436083" sldId="3290"/>
            <ac:picMk id="1064" creationId="{1E8A540B-F99D-9C41-732A-835B4FA5404A}"/>
          </ac:picMkLst>
        </pc:picChg>
        <pc:picChg chg="add mod">
          <ac:chgData name="Man Hou Hong" userId="11e01e70-8886-4c28-b07e-dd95564f32d7" providerId="ADAL" clId="{4278D6FC-1358-4C42-8A36-A1C9F40965D7}" dt="2022-12-04T23:09:48.395" v="5726"/>
          <ac:picMkLst>
            <pc:docMk/>
            <pc:sldMk cId="2271436083" sldId="3290"/>
            <ac:picMk id="1069" creationId="{559CC425-D1AB-24D4-9742-D7B08F831233}"/>
          </ac:picMkLst>
        </pc:picChg>
        <pc:picChg chg="add mod">
          <ac:chgData name="Man Hou Hong" userId="11e01e70-8886-4c28-b07e-dd95564f32d7" providerId="ADAL" clId="{4278D6FC-1358-4C42-8A36-A1C9F40965D7}" dt="2022-12-04T23:09:48.395" v="5726"/>
          <ac:picMkLst>
            <pc:docMk/>
            <pc:sldMk cId="2271436083" sldId="3290"/>
            <ac:picMk id="1070" creationId="{3745A671-EED8-D18E-74B0-7260A515245E}"/>
          </ac:picMkLst>
        </pc:picChg>
        <pc:picChg chg="add mod">
          <ac:chgData name="Man Hou Hong" userId="11e01e70-8886-4c28-b07e-dd95564f32d7" providerId="ADAL" clId="{4278D6FC-1358-4C42-8A36-A1C9F40965D7}" dt="2022-12-04T23:09:48.395" v="5726"/>
          <ac:picMkLst>
            <pc:docMk/>
            <pc:sldMk cId="2271436083" sldId="3290"/>
            <ac:picMk id="1097" creationId="{84213EC7-73BD-C097-7D83-9B57A983BB99}"/>
          </ac:picMkLst>
        </pc:picChg>
        <pc:picChg chg="add mod">
          <ac:chgData name="Man Hou Hong" userId="11e01e70-8886-4c28-b07e-dd95564f32d7" providerId="ADAL" clId="{4278D6FC-1358-4C42-8A36-A1C9F40965D7}" dt="2022-12-04T23:09:48.395" v="5726"/>
          <ac:picMkLst>
            <pc:docMk/>
            <pc:sldMk cId="2271436083" sldId="3290"/>
            <ac:picMk id="1098" creationId="{6B559F12-8F66-AC76-E28E-AB22215D7C27}"/>
          </ac:picMkLst>
        </pc:picChg>
        <pc:cxnChg chg="add del mod">
          <ac:chgData name="Man Hou Hong" userId="11e01e70-8886-4c28-b07e-dd95564f32d7" providerId="ADAL" clId="{4278D6FC-1358-4C42-8A36-A1C9F40965D7}" dt="2022-12-04T23:09:44.710" v="5720" actId="478"/>
          <ac:cxnSpMkLst>
            <pc:docMk/>
            <pc:sldMk cId="2271436083" sldId="3290"/>
            <ac:cxnSpMk id="7" creationId="{89F16012-D9D6-BA2D-4751-063973ADD11F}"/>
          </ac:cxnSpMkLst>
        </pc:cxnChg>
        <pc:cxnChg chg="add del mod">
          <ac:chgData name="Man Hou Hong" userId="11e01e70-8886-4c28-b07e-dd95564f32d7" providerId="ADAL" clId="{4278D6FC-1358-4C42-8A36-A1C9F40965D7}" dt="2022-12-04T23:02:37.160" v="5490" actId="21"/>
          <ac:cxnSpMkLst>
            <pc:docMk/>
            <pc:sldMk cId="2271436083" sldId="3290"/>
            <ac:cxnSpMk id="50" creationId="{F51CF602-EEB0-1829-C4FC-F4C95C81DF4A}"/>
          </ac:cxnSpMkLst>
        </pc:cxnChg>
        <pc:cxnChg chg="add del mod">
          <ac:chgData name="Man Hou Hong" userId="11e01e70-8886-4c28-b07e-dd95564f32d7" providerId="ADAL" clId="{4278D6FC-1358-4C42-8A36-A1C9F40965D7}" dt="2022-12-04T23:09:44.710" v="5720" actId="478"/>
          <ac:cxnSpMkLst>
            <pc:docMk/>
            <pc:sldMk cId="2271436083" sldId="3290"/>
            <ac:cxnSpMk id="1051" creationId="{C516320D-373E-24A3-5B5C-0B6D9019AF30}"/>
          </ac:cxnSpMkLst>
        </pc:cxnChg>
        <pc:cxnChg chg="add mod">
          <ac:chgData name="Man Hou Hong" userId="11e01e70-8886-4c28-b07e-dd95564f32d7" providerId="ADAL" clId="{4278D6FC-1358-4C42-8A36-A1C9F40965D7}" dt="2022-12-04T23:09:48.395" v="5726"/>
          <ac:cxnSpMkLst>
            <pc:docMk/>
            <pc:sldMk cId="2271436083" sldId="3290"/>
            <ac:cxnSpMk id="1067" creationId="{E7A9044A-BEA8-5BBA-FD54-5D0730C91FBB}"/>
          </ac:cxnSpMkLst>
        </pc:cxnChg>
        <pc:cxnChg chg="add mod">
          <ac:chgData name="Man Hou Hong" userId="11e01e70-8886-4c28-b07e-dd95564f32d7" providerId="ADAL" clId="{4278D6FC-1358-4C42-8A36-A1C9F40965D7}" dt="2022-12-04T23:09:48.395" v="5726"/>
          <ac:cxnSpMkLst>
            <pc:docMk/>
            <pc:sldMk cId="2271436083" sldId="3290"/>
            <ac:cxnSpMk id="1085" creationId="{C2184647-2D51-EFD6-A4D2-AF1AC72FDB1A}"/>
          </ac:cxnSpMkLst>
        </pc:cxnChg>
      </pc:sldChg>
      <pc:sldChg chg="addSp delSp modSp add mod modAnim">
        <pc:chgData name="Man Hou Hong" userId="11e01e70-8886-4c28-b07e-dd95564f32d7" providerId="ADAL" clId="{4278D6FC-1358-4C42-8A36-A1C9F40965D7}" dt="2022-12-07T15:55:26.546" v="23731"/>
        <pc:sldMkLst>
          <pc:docMk/>
          <pc:sldMk cId="3076838468" sldId="3291"/>
        </pc:sldMkLst>
        <pc:graphicFrameChg chg="add del">
          <ac:chgData name="Man Hou Hong" userId="11e01e70-8886-4c28-b07e-dd95564f32d7" providerId="ADAL" clId="{4278D6FC-1358-4C42-8A36-A1C9F40965D7}" dt="2022-12-04T21:41:12.930" v="2614" actId="3680"/>
          <ac:graphicFrameMkLst>
            <pc:docMk/>
            <pc:sldMk cId="3076838468" sldId="3291"/>
            <ac:graphicFrameMk id="3" creationId="{60DCF51C-54EB-B007-860A-E2608FFEE910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4T21:41:52.866" v="2656" actId="21"/>
          <ac:graphicFrameMkLst>
            <pc:docMk/>
            <pc:sldMk cId="3076838468" sldId="3291"/>
            <ac:graphicFrameMk id="4" creationId="{32310B5C-F1BC-6548-F7B4-C30A44A32EC4}"/>
          </ac:graphicFrameMkLst>
        </pc:graphicFrameChg>
      </pc:sldChg>
      <pc:sldChg chg="addSp delSp modSp add mod delAnim modAnim">
        <pc:chgData name="Man Hou Hong" userId="11e01e70-8886-4c28-b07e-dd95564f32d7" providerId="ADAL" clId="{4278D6FC-1358-4C42-8A36-A1C9F40965D7}" dt="2022-12-07T15:58:45.872" v="23771" actId="1076"/>
        <pc:sldMkLst>
          <pc:docMk/>
          <pc:sldMk cId="2170895434" sldId="3292"/>
        </pc:sldMkLst>
        <pc:spChg chg="del">
          <ac:chgData name="Man Hou Hong" userId="11e01e70-8886-4c28-b07e-dd95564f32d7" providerId="ADAL" clId="{4278D6FC-1358-4C42-8A36-A1C9F40965D7}" dt="2022-12-04T20:25:25.508" v="2608" actId="478"/>
          <ac:spMkLst>
            <pc:docMk/>
            <pc:sldMk cId="2170895434" sldId="3292"/>
            <ac:spMk id="2" creationId="{48DA5FA5-2479-9240-A005-BAEC08BA61BA}"/>
          </ac:spMkLst>
        </pc:spChg>
        <pc:spChg chg="add del mod">
          <ac:chgData name="Man Hou Hong" userId="11e01e70-8886-4c28-b07e-dd95564f32d7" providerId="ADAL" clId="{4278D6FC-1358-4C42-8A36-A1C9F40965D7}" dt="2022-12-07T04:04:47.915" v="23411" actId="478"/>
          <ac:spMkLst>
            <pc:docMk/>
            <pc:sldMk cId="2170895434" sldId="3292"/>
            <ac:spMk id="2" creationId="{6516A5AC-1AD6-BD7D-9813-6D14CADCF8D2}"/>
          </ac:spMkLst>
        </pc:spChg>
        <pc:spChg chg="add del mod">
          <ac:chgData name="Man Hou Hong" userId="11e01e70-8886-4c28-b07e-dd95564f32d7" providerId="ADAL" clId="{4278D6FC-1358-4C42-8A36-A1C9F40965D7}" dt="2022-12-04T20:25:11.392" v="2607"/>
          <ac:spMkLst>
            <pc:docMk/>
            <pc:sldMk cId="2170895434" sldId="3292"/>
            <ac:spMk id="3" creationId="{D61EC303-B728-6EFB-2BD6-F8CA617C039B}"/>
          </ac:spMkLst>
        </pc:spChg>
        <pc:spChg chg="add mod">
          <ac:chgData name="Man Hou Hong" userId="11e01e70-8886-4c28-b07e-dd95564f32d7" providerId="ADAL" clId="{4278D6FC-1358-4C42-8A36-A1C9F40965D7}" dt="2022-12-04T21:48:40.153" v="3304" actId="20577"/>
          <ac:spMkLst>
            <pc:docMk/>
            <pc:sldMk cId="2170895434" sldId="3292"/>
            <ac:spMk id="6" creationId="{1B72CF72-15B6-4168-125B-BDDB7BB93FEA}"/>
          </ac:spMkLst>
        </pc:spChg>
        <pc:spChg chg="add mod">
          <ac:chgData name="Man Hou Hong" userId="11e01e70-8886-4c28-b07e-dd95564f32d7" providerId="ADAL" clId="{4278D6FC-1358-4C42-8A36-A1C9F40965D7}" dt="2022-12-07T15:58:41.792" v="23770" actId="1076"/>
          <ac:spMkLst>
            <pc:docMk/>
            <pc:sldMk cId="2170895434" sldId="3292"/>
            <ac:spMk id="7" creationId="{ED201A11-8AF9-5A99-FC57-CC005DEC9B31}"/>
          </ac:spMkLst>
        </pc:spChg>
        <pc:spChg chg="add del mod">
          <ac:chgData name="Man Hou Hong" userId="11e01e70-8886-4c28-b07e-dd95564f32d7" providerId="ADAL" clId="{4278D6FC-1358-4C42-8A36-A1C9F40965D7}" dt="2022-12-04T21:53:57.918" v="4131"/>
          <ac:spMkLst>
            <pc:docMk/>
            <pc:sldMk cId="2170895434" sldId="3292"/>
            <ac:spMk id="9" creationId="{25DC26DD-F45A-BBD4-5AFD-AB338FBEA677}"/>
          </ac:spMkLst>
        </pc:spChg>
        <pc:spChg chg="mod">
          <ac:chgData name="Man Hou Hong" userId="11e01e70-8886-4c28-b07e-dd95564f32d7" providerId="ADAL" clId="{4278D6FC-1358-4C42-8A36-A1C9F40965D7}" dt="2022-12-04T21:48:54.789" v="3322" actId="20577"/>
          <ac:spMkLst>
            <pc:docMk/>
            <pc:sldMk cId="2170895434" sldId="3292"/>
            <ac:spMk id="10" creationId="{DC5AD880-EDC9-364C-9DA4-1376EBE5DA1E}"/>
          </ac:spMkLst>
        </pc:spChg>
        <pc:spChg chg="mod">
          <ac:chgData name="Man Hou Hong" userId="11e01e70-8886-4c28-b07e-dd95564f32d7" providerId="ADAL" clId="{4278D6FC-1358-4C42-8A36-A1C9F40965D7}" dt="2022-12-07T15:58:17.019" v="23764" actId="113"/>
          <ac:spMkLst>
            <pc:docMk/>
            <pc:sldMk cId="2170895434" sldId="3292"/>
            <ac:spMk id="12" creationId="{BD80B82D-78F5-054C-AB34-661B2B4D8CE5}"/>
          </ac:spMkLst>
        </pc:spChg>
        <pc:spChg chg="add mod">
          <ac:chgData name="Man Hou Hong" userId="11e01e70-8886-4c28-b07e-dd95564f32d7" providerId="ADAL" clId="{4278D6FC-1358-4C42-8A36-A1C9F40965D7}" dt="2022-12-07T15:58:45.872" v="23771" actId="1076"/>
          <ac:spMkLst>
            <pc:docMk/>
            <pc:sldMk cId="2170895434" sldId="3292"/>
            <ac:spMk id="13" creationId="{BDF52FF8-C8F7-A344-DF35-560A907806A5}"/>
          </ac:spMkLst>
        </pc:spChg>
        <pc:spChg chg="mod">
          <ac:chgData name="Man Hou Hong" userId="11e01e70-8886-4c28-b07e-dd95564f32d7" providerId="ADAL" clId="{4278D6FC-1358-4C42-8A36-A1C9F40965D7}" dt="2022-12-04T22:08:02.206" v="4209" actId="1076"/>
          <ac:spMkLst>
            <pc:docMk/>
            <pc:sldMk cId="2170895434" sldId="3292"/>
            <ac:spMk id="28" creationId="{00000000-0000-0000-0000-000000000000}"/>
          </ac:spMkLst>
        </pc:spChg>
        <pc:spChg chg="del mod">
          <ac:chgData name="Man Hou Hong" userId="11e01e70-8886-4c28-b07e-dd95564f32d7" providerId="ADAL" clId="{4278D6FC-1358-4C42-8A36-A1C9F40965D7}" dt="2022-12-04T20:25:28.817" v="2610" actId="478"/>
          <ac:spMkLst>
            <pc:docMk/>
            <pc:sldMk cId="2170895434" sldId="3292"/>
            <ac:spMk id="48" creationId="{026BE475-4624-E547-BE5F-3CDC4E1C9200}"/>
          </ac:spMkLst>
        </pc:spChg>
        <pc:spChg chg="del mod topLvl">
          <ac:chgData name="Man Hou Hong" userId="11e01e70-8886-4c28-b07e-dd95564f32d7" providerId="ADAL" clId="{4278D6FC-1358-4C42-8A36-A1C9F40965D7}" dt="2022-12-04T20:25:31.403" v="2612" actId="478"/>
          <ac:spMkLst>
            <pc:docMk/>
            <pc:sldMk cId="2170895434" sldId="3292"/>
            <ac:spMk id="49" creationId="{AF8F43AF-1AB4-C747-8C2F-EB82B28DD3CE}"/>
          </ac:spMkLst>
        </pc:spChg>
        <pc:spChg chg="mod">
          <ac:chgData name="Man Hou Hong" userId="11e01e70-8886-4c28-b07e-dd95564f32d7" providerId="ADAL" clId="{4278D6FC-1358-4C42-8A36-A1C9F40965D7}" dt="2022-12-07T15:58:30.683" v="23769" actId="113"/>
          <ac:spMkLst>
            <pc:docMk/>
            <pc:sldMk cId="2170895434" sldId="3292"/>
            <ac:spMk id="57" creationId="{2CF6025D-1D37-8D48-AE3F-8DD7E51A7D58}"/>
          </ac:spMkLst>
        </pc:spChg>
        <pc:spChg chg="mod">
          <ac:chgData name="Man Hou Hong" userId="11e01e70-8886-4c28-b07e-dd95564f32d7" providerId="ADAL" clId="{4278D6FC-1358-4C42-8A36-A1C9F40965D7}" dt="2022-12-04T21:48:52.489" v="3319" actId="20577"/>
          <ac:spMkLst>
            <pc:docMk/>
            <pc:sldMk cId="2170895434" sldId="3292"/>
            <ac:spMk id="64" creationId="{3F816C91-5EED-7542-BA85-CFBE05ADA74F}"/>
          </ac:spMkLst>
        </pc:spChg>
        <pc:grpChg chg="del mod">
          <ac:chgData name="Man Hou Hong" userId="11e01e70-8886-4c28-b07e-dd95564f32d7" providerId="ADAL" clId="{4278D6FC-1358-4C42-8A36-A1C9F40965D7}" dt="2022-12-04T20:25:29.898" v="2611" actId="478"/>
          <ac:grpSpMkLst>
            <pc:docMk/>
            <pc:sldMk cId="2170895434" sldId="3292"/>
            <ac:grpSpMk id="5" creationId="{63E9985D-F30D-7949-A3A5-90D3F3B8C2F4}"/>
          </ac:grpSpMkLst>
        </pc:grpChg>
        <pc:graphicFrameChg chg="add mod modGraphic">
          <ac:chgData name="Man Hou Hong" userId="11e01e70-8886-4c28-b07e-dd95564f32d7" providerId="ADAL" clId="{4278D6FC-1358-4C42-8A36-A1C9F40965D7}" dt="2022-12-07T15:58:11.022" v="23761" actId="113"/>
          <ac:graphicFrameMkLst>
            <pc:docMk/>
            <pc:sldMk cId="2170895434" sldId="3292"/>
            <ac:graphicFrameMk id="4" creationId="{E0D8853E-EFF7-7A97-CE68-DD39CCF817EF}"/>
          </ac:graphicFrameMkLst>
        </pc:graphicFrameChg>
        <pc:cxnChg chg="del mod topLvl">
          <ac:chgData name="Man Hou Hong" userId="11e01e70-8886-4c28-b07e-dd95564f32d7" providerId="ADAL" clId="{4278D6FC-1358-4C42-8A36-A1C9F40965D7}" dt="2022-12-04T20:25:29.898" v="2611" actId="478"/>
          <ac:cxnSpMkLst>
            <pc:docMk/>
            <pc:sldMk cId="2170895434" sldId="3292"/>
            <ac:cxnSpMk id="31" creationId="{9F983F05-9D88-0C4F-B891-35FA266C5647}"/>
          </ac:cxnSpMkLst>
        </pc:cxnChg>
      </pc:sldChg>
      <pc:sldChg chg="add del">
        <pc:chgData name="Man Hou Hong" userId="11e01e70-8886-4c28-b07e-dd95564f32d7" providerId="ADAL" clId="{4278D6FC-1358-4C42-8A36-A1C9F40965D7}" dt="2022-12-04T21:43:46.894" v="2776" actId="2696"/>
        <pc:sldMkLst>
          <pc:docMk/>
          <pc:sldMk cId="3396799402" sldId="3293"/>
        </pc:sldMkLst>
      </pc:sldChg>
      <pc:sldChg chg="addSp modSp add mod modAnim">
        <pc:chgData name="Man Hou Hong" userId="11e01e70-8886-4c28-b07e-dd95564f32d7" providerId="ADAL" clId="{4278D6FC-1358-4C42-8A36-A1C9F40965D7}" dt="2022-12-07T15:57:33.617" v="23751" actId="1076"/>
        <pc:sldMkLst>
          <pc:docMk/>
          <pc:sldMk cId="2527916764" sldId="3294"/>
        </pc:sldMkLst>
        <pc:spChg chg="add mod">
          <ac:chgData name="Man Hou Hong" userId="11e01e70-8886-4c28-b07e-dd95564f32d7" providerId="ADAL" clId="{4278D6FC-1358-4C42-8A36-A1C9F40965D7}" dt="2022-12-07T15:57:33.617" v="23751" actId="1076"/>
          <ac:spMkLst>
            <pc:docMk/>
            <pc:sldMk cId="2527916764" sldId="3294"/>
            <ac:spMk id="2" creationId="{949E9CA2-C16A-5449-E192-8A1A9FE970CE}"/>
          </ac:spMkLst>
        </pc:spChg>
        <pc:spChg chg="mod">
          <ac:chgData name="Man Hou Hong" userId="11e01e70-8886-4c28-b07e-dd95564f32d7" providerId="ADAL" clId="{4278D6FC-1358-4C42-8A36-A1C9F40965D7}" dt="2022-12-07T15:57:14.584" v="23747" actId="113"/>
          <ac:spMkLst>
            <pc:docMk/>
            <pc:sldMk cId="2527916764" sldId="3294"/>
            <ac:spMk id="12" creationId="{BD80B82D-78F5-054C-AB34-661B2B4D8CE5}"/>
          </ac:spMkLst>
        </pc:spChg>
        <pc:spChg chg="mod">
          <ac:chgData name="Man Hou Hong" userId="11e01e70-8886-4c28-b07e-dd95564f32d7" providerId="ADAL" clId="{4278D6FC-1358-4C42-8A36-A1C9F40965D7}" dt="2022-12-04T21:44:13.607" v="2817" actId="20577"/>
          <ac:spMkLst>
            <pc:docMk/>
            <pc:sldMk cId="2527916764" sldId="3294"/>
            <ac:spMk id="28" creationId="{00000000-0000-0000-0000-000000000000}"/>
          </ac:spMkLst>
        </pc:spChg>
        <pc:spChg chg="mod">
          <ac:chgData name="Man Hou Hong" userId="11e01e70-8886-4c28-b07e-dd95564f32d7" providerId="ADAL" clId="{4278D6FC-1358-4C42-8A36-A1C9F40965D7}" dt="2022-12-07T15:57:29.252" v="23750" actId="207"/>
          <ac:spMkLst>
            <pc:docMk/>
            <pc:sldMk cId="2527916764" sldId="3294"/>
            <ac:spMk id="57" creationId="{2CF6025D-1D37-8D48-AE3F-8DD7E51A7D58}"/>
          </ac:spMkLst>
        </pc:spChg>
        <pc:graphicFrameChg chg="mod modGraphic">
          <ac:chgData name="Man Hou Hong" userId="11e01e70-8886-4c28-b07e-dd95564f32d7" providerId="ADAL" clId="{4278D6FC-1358-4C42-8A36-A1C9F40965D7}" dt="2022-12-07T15:56:47.477" v="23743" actId="207"/>
          <ac:graphicFrameMkLst>
            <pc:docMk/>
            <pc:sldMk cId="2527916764" sldId="3294"/>
            <ac:graphicFrameMk id="4" creationId="{E0D8853E-EFF7-7A97-CE68-DD39CCF817EF}"/>
          </ac:graphicFrameMkLst>
        </pc:graphicFrameChg>
      </pc:sldChg>
      <pc:sldChg chg="modSp add">
        <pc:chgData name="Man Hou Hong" userId="11e01e70-8886-4c28-b07e-dd95564f32d7" providerId="ADAL" clId="{4278D6FC-1358-4C42-8A36-A1C9F40965D7}" dt="2022-12-05T03:49:22.983" v="8308" actId="20577"/>
        <pc:sldMkLst>
          <pc:docMk/>
          <pc:sldMk cId="3057929128" sldId="3295"/>
        </pc:sldMkLst>
        <pc:spChg chg="mod">
          <ac:chgData name="Man Hou Hong" userId="11e01e70-8886-4c28-b07e-dd95564f32d7" providerId="ADAL" clId="{4278D6FC-1358-4C42-8A36-A1C9F40965D7}" dt="2022-12-05T03:49:18.121" v="8302" actId="20577"/>
          <ac:spMkLst>
            <pc:docMk/>
            <pc:sldMk cId="3057929128" sldId="3295"/>
            <ac:spMk id="5" creationId="{E6161331-8145-B41D-A2AF-070D1DFB152E}"/>
          </ac:spMkLst>
        </pc:spChg>
        <pc:spChg chg="mod">
          <ac:chgData name="Man Hou Hong" userId="11e01e70-8886-4c28-b07e-dd95564f32d7" providerId="ADAL" clId="{4278D6FC-1358-4C42-8A36-A1C9F40965D7}" dt="2022-12-05T03:49:08.573" v="8293" actId="20577"/>
          <ac:spMkLst>
            <pc:docMk/>
            <pc:sldMk cId="3057929128" sldId="3295"/>
            <ac:spMk id="12" creationId="{A368983B-A634-A23E-0BA3-A8E6C943B417}"/>
          </ac:spMkLst>
        </pc:spChg>
        <pc:graphicFrameChg chg="mod">
          <ac:chgData name="Man Hou Hong" userId="11e01e70-8886-4c28-b07e-dd95564f32d7" providerId="ADAL" clId="{4278D6FC-1358-4C42-8A36-A1C9F40965D7}" dt="2022-12-05T03:49:22.983" v="8308" actId="20577"/>
          <ac:graphicFrameMkLst>
            <pc:docMk/>
            <pc:sldMk cId="3057929128" sldId="3295"/>
            <ac:graphicFrameMk id="11" creationId="{908EEF52-68B5-3BA2-A467-62250981E839}"/>
          </ac:graphicFrameMkLst>
        </pc:graphicFrameChg>
      </pc:sldChg>
      <pc:sldChg chg="addSp delSp modSp add mod modAnim">
        <pc:chgData name="Man Hou Hong" userId="11e01e70-8886-4c28-b07e-dd95564f32d7" providerId="ADAL" clId="{4278D6FC-1358-4C42-8A36-A1C9F40965D7}" dt="2022-12-07T16:05:48.456" v="23778"/>
        <pc:sldMkLst>
          <pc:docMk/>
          <pc:sldMk cId="3923838037" sldId="3296"/>
        </pc:sldMkLst>
        <pc:spChg chg="add mod">
          <ac:chgData name="Man Hou Hong" userId="11e01e70-8886-4c28-b07e-dd95564f32d7" providerId="ADAL" clId="{4278D6FC-1358-4C42-8A36-A1C9F40965D7}" dt="2022-12-05T00:00:06.171" v="6984" actId="1076"/>
          <ac:spMkLst>
            <pc:docMk/>
            <pc:sldMk cId="3923838037" sldId="3296"/>
            <ac:spMk id="2" creationId="{EAE36851-E4A4-80F2-F6BC-14FC56702E46}"/>
          </ac:spMkLst>
        </pc:spChg>
        <pc:spChg chg="add mod">
          <ac:chgData name="Man Hou Hong" userId="11e01e70-8886-4c28-b07e-dd95564f32d7" providerId="ADAL" clId="{4278D6FC-1358-4C42-8A36-A1C9F40965D7}" dt="2022-12-07T01:12:34.139" v="16571" actId="1076"/>
          <ac:spMkLst>
            <pc:docMk/>
            <pc:sldMk cId="3923838037" sldId="3296"/>
            <ac:spMk id="3" creationId="{51CAA1EB-B3B1-590D-1C6A-0E2CCE7D9B9F}"/>
          </ac:spMkLst>
        </pc:spChg>
        <pc:spChg chg="mod">
          <ac:chgData name="Man Hou Hong" userId="11e01e70-8886-4c28-b07e-dd95564f32d7" providerId="ADAL" clId="{4278D6FC-1358-4C42-8A36-A1C9F40965D7}" dt="2022-12-04T23:14:53.872" v="5933" actId="1076"/>
          <ac:spMkLst>
            <pc:docMk/>
            <pc:sldMk cId="3923838037" sldId="3296"/>
            <ac:spMk id="6" creationId="{00000000-0000-0000-0000-000000000000}"/>
          </ac:spMkLst>
        </pc:spChg>
        <pc:spChg chg="mod">
          <ac:chgData name="Man Hou Hong" userId="11e01e70-8886-4c28-b07e-dd95564f32d7" providerId="ADAL" clId="{4278D6FC-1358-4C42-8A36-A1C9F40965D7}" dt="2022-12-07T01:08:09.426" v="16508"/>
          <ac:spMkLst>
            <pc:docMk/>
            <pc:sldMk cId="3923838037" sldId="3296"/>
            <ac:spMk id="7" creationId="{ADC7C408-9B89-5DF1-FE69-F2B1A16AF6B6}"/>
          </ac:spMkLst>
        </pc:spChg>
        <pc:spChg chg="mod">
          <ac:chgData name="Man Hou Hong" userId="11e01e70-8886-4c28-b07e-dd95564f32d7" providerId="ADAL" clId="{4278D6FC-1358-4C42-8A36-A1C9F40965D7}" dt="2022-12-07T01:12:36.651" v="16573" actId="1076"/>
          <ac:spMkLst>
            <pc:docMk/>
            <pc:sldMk cId="3923838037" sldId="3296"/>
            <ac:spMk id="11" creationId="{10146FCB-7DFA-9022-DA81-AB0CE8B10B1A}"/>
          </ac:spMkLst>
        </pc:spChg>
        <pc:spChg chg="mod">
          <ac:chgData name="Man Hou Hong" userId="11e01e70-8886-4c28-b07e-dd95564f32d7" providerId="ADAL" clId="{4278D6FC-1358-4C42-8A36-A1C9F40965D7}" dt="2022-12-07T01:08:09.426" v="16508"/>
          <ac:spMkLst>
            <pc:docMk/>
            <pc:sldMk cId="3923838037" sldId="3296"/>
            <ac:spMk id="15" creationId="{153277B2-3B17-EF0A-F723-91573F6F4E45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18" creationId="{3FE14F93-62A5-1310-C2E5-A0941970E026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19" creationId="{43D790EF-831F-676B-E27E-A40F6D7C936F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0" creationId="{0BFD70AA-F934-9DA3-9620-61A31B22198E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1" creationId="{BC3036B0-5128-7614-E245-2FB6F076EB8C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2" creationId="{6950AFFD-8207-BE98-D24B-C08592334260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3" creationId="{191AE2B9-E1B1-F92F-56E7-7D71B86DC1E2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5" creationId="{B58785F7-7DD3-1911-4C58-7134C2F29CAD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6" creationId="{90097F21-BFBC-AB73-8C04-796B9EAEEC29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7" creationId="{4E049409-3C68-A5D9-4CB6-67E697186A15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8" creationId="{BFD215CC-B95B-AF92-A0D2-054EDADD5646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29" creationId="{B5BF003A-F9E1-C7DF-11BC-A88C2DE2A2CC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30" creationId="{43F4F792-7EDB-6604-2B49-18CBF3420B42}"/>
          </ac:spMkLst>
        </pc:spChg>
        <pc:spChg chg="add del mod">
          <ac:chgData name="Man Hou Hong" userId="11e01e70-8886-4c28-b07e-dd95564f32d7" providerId="ADAL" clId="{4278D6FC-1358-4C42-8A36-A1C9F40965D7}" dt="2022-12-04T23:23:12.339" v="6434" actId="21"/>
          <ac:spMkLst>
            <pc:docMk/>
            <pc:sldMk cId="3923838037" sldId="3296"/>
            <ac:spMk id="32" creationId="{65CA1DB3-4C97-50D8-9D7A-67B88511B391}"/>
          </ac:spMkLst>
        </pc:spChg>
        <pc:spChg chg="add 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33" creationId="{0A4C3652-EF17-E043-E15C-13A270ECFC2F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35" creationId="{5FD98F1C-9789-88D4-63D1-39EF43257908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36" creationId="{DD91FCCB-69B9-5010-FB1F-FCB46E565382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37" creationId="{751CCA57-8363-CDD9-AA75-6A68A83FA6FE}"/>
          </ac:spMkLst>
        </pc:spChg>
        <pc:spChg chg="mod">
          <ac:chgData name="Man Hou Hong" userId="11e01e70-8886-4c28-b07e-dd95564f32d7" providerId="ADAL" clId="{4278D6FC-1358-4C42-8A36-A1C9F40965D7}" dt="2022-12-07T01:08:09.426" v="16508"/>
          <ac:spMkLst>
            <pc:docMk/>
            <pc:sldMk cId="3923838037" sldId="3296"/>
            <ac:spMk id="38" creationId="{496351E7-9A09-F015-A0F1-F36AC1E665C7}"/>
          </ac:spMkLst>
        </pc:spChg>
        <pc:spChg chg="mod">
          <ac:chgData name="Man Hou Hong" userId="11e01e70-8886-4c28-b07e-dd95564f32d7" providerId="ADAL" clId="{4278D6FC-1358-4C42-8A36-A1C9F40965D7}" dt="2022-12-07T01:08:09.426" v="16508"/>
          <ac:spMkLst>
            <pc:docMk/>
            <pc:sldMk cId="3923838037" sldId="3296"/>
            <ac:spMk id="39" creationId="{2C703E26-D84A-1FCD-6BBA-C77BC98B781B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40" creationId="{7E3172C5-853F-1F10-3759-E6868AFA4E4E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41" creationId="{277FA042-FD66-54D3-7A35-634BBF516468}"/>
          </ac:spMkLst>
        </pc:spChg>
        <pc:spChg chg="mod">
          <ac:chgData name="Man Hou Hong" userId="11e01e70-8886-4c28-b07e-dd95564f32d7" providerId="ADAL" clId="{4278D6FC-1358-4C42-8A36-A1C9F40965D7}" dt="2022-12-04T23:09:51.901" v="5727"/>
          <ac:spMkLst>
            <pc:docMk/>
            <pc:sldMk cId="3923838037" sldId="3296"/>
            <ac:spMk id="42" creationId="{6FBDF751-24E3-AA2E-5BF4-428B87853EF9}"/>
          </ac:spMkLst>
        </pc:spChg>
        <pc:spChg chg="add mod">
          <ac:chgData name="Man Hou Hong" userId="11e01e70-8886-4c28-b07e-dd95564f32d7" providerId="ADAL" clId="{4278D6FC-1358-4C42-8A36-A1C9F40965D7}" dt="2022-12-07T16:05:31.756" v="23774" actId="164"/>
          <ac:spMkLst>
            <pc:docMk/>
            <pc:sldMk cId="3923838037" sldId="3296"/>
            <ac:spMk id="43" creationId="{18CF7F4A-0CC0-30C1-C1A0-40B161BA2DED}"/>
          </ac:spMkLst>
        </pc:spChg>
        <pc:spChg chg="mod">
          <ac:chgData name="Man Hou Hong" userId="11e01e70-8886-4c28-b07e-dd95564f32d7" providerId="ADAL" clId="{4278D6FC-1358-4C42-8A36-A1C9F40965D7}" dt="2022-12-07T01:08:09.426" v="16508"/>
          <ac:spMkLst>
            <pc:docMk/>
            <pc:sldMk cId="3923838037" sldId="3296"/>
            <ac:spMk id="44" creationId="{D40C7864-6618-1FC2-94BD-ABD2A96C2014}"/>
          </ac:spMkLst>
        </pc:spChg>
        <pc:spChg chg="del mod">
          <ac:chgData name="Man Hou Hong" userId="11e01e70-8886-4c28-b07e-dd95564f32d7" providerId="ADAL" clId="{4278D6FC-1358-4C42-8A36-A1C9F40965D7}" dt="2022-12-04T23:12:37.645" v="5831" actId="478"/>
          <ac:spMkLst>
            <pc:docMk/>
            <pc:sldMk cId="3923838037" sldId="3296"/>
            <ac:spMk id="47" creationId="{713FA7C3-DC27-2A42-A1BA-3B7D0AB94440}"/>
          </ac:spMkLst>
        </pc:spChg>
        <pc:spChg chg="add mod">
          <ac:chgData name="Man Hou Hong" userId="11e01e70-8886-4c28-b07e-dd95564f32d7" providerId="ADAL" clId="{4278D6FC-1358-4C42-8A36-A1C9F40965D7}" dt="2022-12-07T03:44:30.044" v="22394" actId="164"/>
          <ac:spMkLst>
            <pc:docMk/>
            <pc:sldMk cId="3923838037" sldId="3296"/>
            <ac:spMk id="49" creationId="{11FFA56E-B7AC-BAD6-C51D-0FE664BF8ACA}"/>
          </ac:spMkLst>
        </pc:spChg>
        <pc:spChg chg="mod">
          <ac:chgData name="Man Hou Hong" userId="11e01e70-8886-4c28-b07e-dd95564f32d7" providerId="ADAL" clId="{4278D6FC-1358-4C42-8A36-A1C9F40965D7}" dt="2022-12-07T01:08:44.372" v="16527"/>
          <ac:spMkLst>
            <pc:docMk/>
            <pc:sldMk cId="3923838037" sldId="3296"/>
            <ac:spMk id="50" creationId="{23692A73-DA41-F36C-0653-3A4A66834903}"/>
          </ac:spMkLst>
        </pc:spChg>
        <pc:spChg chg="mod">
          <ac:chgData name="Man Hou Hong" userId="11e01e70-8886-4c28-b07e-dd95564f32d7" providerId="ADAL" clId="{4278D6FC-1358-4C42-8A36-A1C9F40965D7}" dt="2022-12-07T01:08:44.372" v="16527"/>
          <ac:spMkLst>
            <pc:docMk/>
            <pc:sldMk cId="3923838037" sldId="3296"/>
            <ac:spMk id="51" creationId="{586EB59A-4AEB-0614-2B6B-E2F7EB828B4A}"/>
          </ac:spMkLst>
        </pc:spChg>
        <pc:spChg chg="mod">
          <ac:chgData name="Man Hou Hong" userId="11e01e70-8886-4c28-b07e-dd95564f32d7" providerId="ADAL" clId="{4278D6FC-1358-4C42-8A36-A1C9F40965D7}" dt="2022-12-07T01:08:44.372" v="16527"/>
          <ac:spMkLst>
            <pc:docMk/>
            <pc:sldMk cId="3923838037" sldId="3296"/>
            <ac:spMk id="52" creationId="{6CC3B92F-6A5C-99C9-95DA-88A36E7640C8}"/>
          </ac:spMkLst>
        </pc:spChg>
        <pc:spChg chg="mod">
          <ac:chgData name="Man Hou Hong" userId="11e01e70-8886-4c28-b07e-dd95564f32d7" providerId="ADAL" clId="{4278D6FC-1358-4C42-8A36-A1C9F40965D7}" dt="2022-12-04T23:14:33.258" v="5925" actId="1076"/>
          <ac:spMkLst>
            <pc:docMk/>
            <pc:sldMk cId="3923838037" sldId="3296"/>
            <ac:spMk id="53" creationId="{C8741DF1-64C7-5399-0B2B-24D0745E6B80}"/>
          </ac:spMkLst>
        </pc:spChg>
        <pc:spChg chg="mod">
          <ac:chgData name="Man Hou Hong" userId="11e01e70-8886-4c28-b07e-dd95564f32d7" providerId="ADAL" clId="{4278D6FC-1358-4C42-8A36-A1C9F40965D7}" dt="2022-12-07T01:08:44.372" v="16527"/>
          <ac:spMkLst>
            <pc:docMk/>
            <pc:sldMk cId="3923838037" sldId="3296"/>
            <ac:spMk id="53" creationId="{D3CC8ED9-90E4-0AEC-3FC5-7B72360B6131}"/>
          </ac:spMkLst>
        </pc:spChg>
        <pc:spChg chg="add del mod">
          <ac:chgData name="Man Hou Hong" userId="11e01e70-8886-4c28-b07e-dd95564f32d7" providerId="ADAL" clId="{4278D6FC-1358-4C42-8A36-A1C9F40965D7}" dt="2022-12-04T23:14:33.258" v="5925" actId="1076"/>
          <ac:spMkLst>
            <pc:docMk/>
            <pc:sldMk cId="3923838037" sldId="3296"/>
            <ac:spMk id="54" creationId="{1787E07B-93AA-37BB-F2B4-C80398CADBF4}"/>
          </ac:spMkLst>
        </pc:spChg>
        <pc:spChg chg="mod">
          <ac:chgData name="Man Hou Hong" userId="11e01e70-8886-4c28-b07e-dd95564f32d7" providerId="ADAL" clId="{4278D6FC-1358-4C42-8A36-A1C9F40965D7}" dt="2022-12-07T01:08:44.372" v="16527"/>
          <ac:spMkLst>
            <pc:docMk/>
            <pc:sldMk cId="3923838037" sldId="3296"/>
            <ac:spMk id="54" creationId="{4CFC86C3-779D-F311-B7C5-4832E58CA144}"/>
          </ac:spMkLst>
        </pc:spChg>
        <pc:spChg chg="mod">
          <ac:chgData name="Man Hou Hong" userId="11e01e70-8886-4c28-b07e-dd95564f32d7" providerId="ADAL" clId="{4278D6FC-1358-4C42-8A36-A1C9F40965D7}" dt="2022-12-07T01:08:44.372" v="16527"/>
          <ac:spMkLst>
            <pc:docMk/>
            <pc:sldMk cId="3923838037" sldId="3296"/>
            <ac:spMk id="55" creationId="{7092AAA5-2A0B-8426-4EE1-6A6C637C13CC}"/>
          </ac:spMkLst>
        </pc:spChg>
        <pc:spChg chg="mod">
          <ac:chgData name="Man Hou Hong" userId="11e01e70-8886-4c28-b07e-dd95564f32d7" providerId="ADAL" clId="{4278D6FC-1358-4C42-8A36-A1C9F40965D7}" dt="2022-12-04T23:14:33.258" v="5925" actId="1076"/>
          <ac:spMkLst>
            <pc:docMk/>
            <pc:sldMk cId="3923838037" sldId="3296"/>
            <ac:spMk id="56" creationId="{DF7D07B7-BBC9-ABE6-ABA5-C5EA7445795F}"/>
          </ac:spMkLst>
        </pc:spChg>
        <pc:spChg chg="add del mod">
          <ac:chgData name="Man Hou Hong" userId="11e01e70-8886-4c28-b07e-dd95564f32d7" providerId="ADAL" clId="{4278D6FC-1358-4C42-8A36-A1C9F40965D7}" dt="2022-12-07T01:12:45.756" v="16577"/>
          <ac:spMkLst>
            <pc:docMk/>
            <pc:sldMk cId="3923838037" sldId="3296"/>
            <ac:spMk id="57" creationId="{57126FA4-56A7-F89C-B867-65C5B970CE9C}"/>
          </ac:spMkLst>
        </pc:spChg>
        <pc:spChg chg="mod">
          <ac:chgData name="Man Hou Hong" userId="11e01e70-8886-4c28-b07e-dd95564f32d7" providerId="ADAL" clId="{4278D6FC-1358-4C42-8A36-A1C9F40965D7}" dt="2022-12-04T23:14:33.258" v="5925" actId="1076"/>
          <ac:spMkLst>
            <pc:docMk/>
            <pc:sldMk cId="3923838037" sldId="3296"/>
            <ac:spMk id="57" creationId="{9B41DB1A-BC3B-0A26-BB25-B2C89A3650F4}"/>
          </ac:spMkLst>
        </pc:spChg>
        <pc:spChg chg="mod">
          <ac:chgData name="Man Hou Hong" userId="11e01e70-8886-4c28-b07e-dd95564f32d7" providerId="ADAL" clId="{4278D6FC-1358-4C42-8A36-A1C9F40965D7}" dt="2022-12-04T23:14:33.258" v="5925" actId="1076"/>
          <ac:spMkLst>
            <pc:docMk/>
            <pc:sldMk cId="3923838037" sldId="3296"/>
            <ac:spMk id="58" creationId="{97800B83-449A-54D7-C168-53C592C880FB}"/>
          </ac:spMkLst>
        </pc:spChg>
        <pc:spChg chg="mod">
          <ac:chgData name="Man Hou Hong" userId="11e01e70-8886-4c28-b07e-dd95564f32d7" providerId="ADAL" clId="{4278D6FC-1358-4C42-8A36-A1C9F40965D7}" dt="2022-12-04T23:14:33.258" v="5925" actId="1076"/>
          <ac:spMkLst>
            <pc:docMk/>
            <pc:sldMk cId="3923838037" sldId="3296"/>
            <ac:spMk id="59" creationId="{5405F38A-B495-212C-9F4F-41E97AA84665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59" creationId="{716DF220-0D62-82FF-6974-C9EED08ECF9B}"/>
          </ac:spMkLst>
        </pc:spChg>
        <pc:spChg chg="add del mod">
          <ac:chgData name="Man Hou Hong" userId="11e01e70-8886-4c28-b07e-dd95564f32d7" providerId="ADAL" clId="{4278D6FC-1358-4C42-8A36-A1C9F40965D7}" dt="2022-12-04T23:13:14.408" v="5867"/>
          <ac:spMkLst>
            <pc:docMk/>
            <pc:sldMk cId="3923838037" sldId="3296"/>
            <ac:spMk id="60" creationId="{77314308-AA09-80EB-94C9-066CB0FD8EBE}"/>
          </ac:spMkLst>
        </pc:spChg>
        <pc:spChg chg="add del mod">
          <ac:chgData name="Man Hou Hong" userId="11e01e70-8886-4c28-b07e-dd95564f32d7" providerId="ADAL" clId="{4278D6FC-1358-4C42-8A36-A1C9F40965D7}" dt="2022-12-04T23:13:19.366" v="5870"/>
          <ac:spMkLst>
            <pc:docMk/>
            <pc:sldMk cId="3923838037" sldId="3296"/>
            <ac:spMk id="61" creationId="{6705472E-8966-2A6D-A327-A4F265FBE455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62" creationId="{6A91E988-1988-3E9C-ABCC-4AE9E8DA6FDA}"/>
          </ac:spMkLst>
        </pc:spChg>
        <pc:spChg chg="mod">
          <ac:chgData name="Man Hou Hong" userId="11e01e70-8886-4c28-b07e-dd95564f32d7" providerId="ADAL" clId="{4278D6FC-1358-4C42-8A36-A1C9F40965D7}" dt="2022-12-04T23:14:56.446" v="5934" actId="1076"/>
          <ac:spMkLst>
            <pc:docMk/>
            <pc:sldMk cId="3923838037" sldId="3296"/>
            <ac:spMk id="1025" creationId="{2A9BBB58-3057-50A6-D423-4C3EE8975C7C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26" creationId="{1D5C4A3A-C543-A8E1-C6AD-78DE2FC4F970}"/>
          </ac:spMkLst>
        </pc:spChg>
        <pc:spChg chg="add del mod">
          <ac:chgData name="Man Hou Hong" userId="11e01e70-8886-4c28-b07e-dd95564f32d7" providerId="ADAL" clId="{4278D6FC-1358-4C42-8A36-A1C9F40965D7}" dt="2022-12-04T23:23:11.149" v="6432"/>
          <ac:spMkLst>
            <pc:docMk/>
            <pc:sldMk cId="3923838037" sldId="3296"/>
            <ac:spMk id="1026" creationId="{DC624D41-B3D4-BCB7-3C4A-116986FE91FE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27" creationId="{79B6A010-320A-9AC3-2000-1D54548AD500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28" creationId="{30A8F193-88B1-59C9-B00F-190528DF25E7}"/>
          </ac:spMkLst>
        </pc:spChg>
        <pc:spChg chg="mod">
          <ac:chgData name="Man Hou Hong" userId="11e01e70-8886-4c28-b07e-dd95564f32d7" providerId="ADAL" clId="{4278D6FC-1358-4C42-8A36-A1C9F40965D7}" dt="2022-12-04T23:24:17.101" v="6440"/>
          <ac:spMkLst>
            <pc:docMk/>
            <pc:sldMk cId="3923838037" sldId="3296"/>
            <ac:spMk id="1028" creationId="{4674D180-EBB6-1520-2019-ECAD20E79671}"/>
          </ac:spMkLst>
        </pc:spChg>
        <pc:spChg chg="mod">
          <ac:chgData name="Man Hou Hong" userId="11e01e70-8886-4c28-b07e-dd95564f32d7" providerId="ADAL" clId="{4278D6FC-1358-4C42-8A36-A1C9F40965D7}" dt="2022-12-04T23:24:17.101" v="6440"/>
          <ac:spMkLst>
            <pc:docMk/>
            <pc:sldMk cId="3923838037" sldId="3296"/>
            <ac:spMk id="1029" creationId="{2DB0697E-A967-4C70-F08F-21D88DFC7A0B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29" creationId="{822B23B5-90AE-6781-1D39-B5D6DD337B0C}"/>
          </ac:spMkLst>
        </pc:spChg>
        <pc:spChg chg="mod">
          <ac:chgData name="Man Hou Hong" userId="11e01e70-8886-4c28-b07e-dd95564f32d7" providerId="ADAL" clId="{4278D6FC-1358-4C42-8A36-A1C9F40965D7}" dt="2022-12-04T23:24:17.101" v="6440"/>
          <ac:spMkLst>
            <pc:docMk/>
            <pc:sldMk cId="3923838037" sldId="3296"/>
            <ac:spMk id="1030" creationId="{BEA90A22-86E3-DDF7-C812-DE5C5F9B4073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30" creationId="{BFCE08EF-3FB5-2134-7D9C-1135387570C1}"/>
          </ac:spMkLst>
        </pc:spChg>
        <pc:spChg chg="mod">
          <ac:chgData name="Man Hou Hong" userId="11e01e70-8886-4c28-b07e-dd95564f32d7" providerId="ADAL" clId="{4278D6FC-1358-4C42-8A36-A1C9F40965D7}" dt="2022-12-04T23:24:17.101" v="6440"/>
          <ac:spMkLst>
            <pc:docMk/>
            <pc:sldMk cId="3923838037" sldId="3296"/>
            <ac:spMk id="1031" creationId="{8A25964D-3F34-B4DF-CC0C-EC6E1395CBF7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31" creationId="{F48EB08C-998B-B4FD-089C-C571DC4DC0F5}"/>
          </ac:spMkLst>
        </pc:spChg>
        <pc:spChg chg="mod">
          <ac:chgData name="Man Hou Hong" userId="11e01e70-8886-4c28-b07e-dd95564f32d7" providerId="ADAL" clId="{4278D6FC-1358-4C42-8A36-A1C9F40965D7}" dt="2022-12-07T04:10:01.790" v="23634" actId="1076"/>
          <ac:spMkLst>
            <pc:docMk/>
            <pc:sldMk cId="3923838037" sldId="3296"/>
            <ac:spMk id="1032" creationId="{0E003DA0-FCE2-A185-99AD-EB0ACCDA82E6}"/>
          </ac:spMkLst>
        </pc:spChg>
        <pc:spChg chg="mod">
          <ac:chgData name="Man Hou Hong" userId="11e01e70-8886-4c28-b07e-dd95564f32d7" providerId="ADAL" clId="{4278D6FC-1358-4C42-8A36-A1C9F40965D7}" dt="2022-12-04T23:24:17.101" v="6440"/>
          <ac:spMkLst>
            <pc:docMk/>
            <pc:sldMk cId="3923838037" sldId="3296"/>
            <ac:spMk id="1033" creationId="{31CCAB05-9769-841D-475B-E7A5FB587591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33" creationId="{5F8699B5-B769-1D36-C919-C3D3A5C513D9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34" creationId="{697C47A5-6691-682D-21CB-BA95E332DA76}"/>
          </ac:spMkLst>
        </pc:spChg>
        <pc:spChg chg="mod">
          <ac:chgData name="Man Hou Hong" userId="11e01e70-8886-4c28-b07e-dd95564f32d7" providerId="ADAL" clId="{4278D6FC-1358-4C42-8A36-A1C9F40965D7}" dt="2022-12-04T23:24:17.101" v="6440"/>
          <ac:spMkLst>
            <pc:docMk/>
            <pc:sldMk cId="3923838037" sldId="3296"/>
            <ac:spMk id="1034" creationId="{F9CD8EEF-B0CB-F5DE-6C70-CF278E37B9DD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37" creationId="{E790D2A1-9874-A116-A94C-D6042C752147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38" creationId="{BA3E6698-A34A-CE9D-C249-481E5FC179C1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38" creationId="{ED794FA6-C436-2347-1D07-669074481493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39" creationId="{371AA0CD-85E7-D152-18E3-154662B3AE58}"/>
          </ac:spMkLst>
        </pc:spChg>
        <pc:spChg chg="mod">
          <ac:chgData name="Man Hou Hong" userId="11e01e70-8886-4c28-b07e-dd95564f32d7" providerId="ADAL" clId="{4278D6FC-1358-4C42-8A36-A1C9F40965D7}" dt="2022-12-07T01:12:49.024" v="16578"/>
          <ac:spMkLst>
            <pc:docMk/>
            <pc:sldMk cId="3923838037" sldId="3296"/>
            <ac:spMk id="1039" creationId="{96098AA5-7323-BD26-27C8-64F4CD952780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0" creationId="{12E84325-E48E-F3A1-999C-D732B92C1914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1" creationId="{EBACAF42-187F-3799-4E79-EF4F808BFC35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2" creationId="{A1BF3AA1-664A-CB01-25A2-B16296F3F762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3" creationId="{A033D039-0711-0829-E54D-30F5170A6B0D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5" creationId="{3071FE4A-B4B6-D500-5E3A-33980EB12A9C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6" creationId="{9B599231-3E69-BD8D-4864-6D23DA0BC163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7" creationId="{3C6013F8-075C-9F43-C46D-80F02DD87388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8" creationId="{4E6BE0AB-81EA-1C70-0296-93D233F9E29A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49" creationId="{5E370F63-8D18-3AAE-0ED0-CB04586CD3AE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50" creationId="{FC84ADD8-4CF0-D3DF-2ECA-84BD0C4DFBEA}"/>
          </ac:spMkLst>
        </pc:spChg>
        <pc:spChg chg="del mod">
          <ac:chgData name="Man Hou Hong" userId="11e01e70-8886-4c28-b07e-dd95564f32d7" providerId="ADAL" clId="{4278D6FC-1358-4C42-8A36-A1C9F40965D7}" dt="2022-12-04T23:09:38.295" v="5719" actId="21"/>
          <ac:spMkLst>
            <pc:docMk/>
            <pc:sldMk cId="3923838037" sldId="3296"/>
            <ac:spMk id="1052" creationId="{305283E5-7C8F-F815-1625-77BE050B63D5}"/>
          </ac:spMkLst>
        </pc:spChg>
        <pc:spChg chg="del mod">
          <ac:chgData name="Man Hou Hong" userId="11e01e70-8886-4c28-b07e-dd95564f32d7" providerId="ADAL" clId="{4278D6FC-1358-4C42-8A36-A1C9F40965D7}" dt="2022-12-04T23:09:38.295" v="5719" actId="21"/>
          <ac:spMkLst>
            <pc:docMk/>
            <pc:sldMk cId="3923838037" sldId="3296"/>
            <ac:spMk id="1053" creationId="{FAF6F638-5101-28C8-E423-3958A7F550F6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55" creationId="{6034318E-C785-80D5-38CD-2260AD025E5C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56" creationId="{9BC2F1E2-B903-BACE-A58E-94A5373D125B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57" creationId="{4E6C0F7E-BAE1-25ED-C708-A4685E1E88BE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58" creationId="{2B16300B-851B-D1A9-7C46-3DA8B4E2615C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59" creationId="{03F4E233-0B5A-7DF5-A08A-5BC4FDB6B1AF}"/>
          </ac:spMkLst>
        </pc:spChg>
        <pc:spChg chg="mod">
          <ac:chgData name="Man Hou Hong" userId="11e01e70-8886-4c28-b07e-dd95564f32d7" providerId="ADAL" clId="{4278D6FC-1358-4C42-8A36-A1C9F40965D7}" dt="2022-12-04T23:09:26.005" v="5717" actId="14100"/>
          <ac:spMkLst>
            <pc:docMk/>
            <pc:sldMk cId="3923838037" sldId="3296"/>
            <ac:spMk id="1060" creationId="{7CD6E826-2789-DA94-01E2-4EB219731335}"/>
          </ac:spMkLst>
        </pc:spChg>
        <pc:spChg chg="del mod">
          <ac:chgData name="Man Hou Hong" userId="11e01e70-8886-4c28-b07e-dd95564f32d7" providerId="ADAL" clId="{4278D6FC-1358-4C42-8A36-A1C9F40965D7}" dt="2022-12-04T23:09:38.295" v="5719" actId="21"/>
          <ac:spMkLst>
            <pc:docMk/>
            <pc:sldMk cId="3923838037" sldId="3296"/>
            <ac:spMk id="1061" creationId="{E5060057-241A-B871-83D9-A113C4CA1B56}"/>
          </ac:spMkLst>
        </pc:spChg>
        <pc:spChg chg="del mod">
          <ac:chgData name="Man Hou Hong" userId="11e01e70-8886-4c28-b07e-dd95564f32d7" providerId="ADAL" clId="{4278D6FC-1358-4C42-8A36-A1C9F40965D7}" dt="2022-12-04T23:09:38.295" v="5719" actId="21"/>
          <ac:spMkLst>
            <pc:docMk/>
            <pc:sldMk cId="3923838037" sldId="3296"/>
            <ac:spMk id="1065" creationId="{3F5ED625-1D75-8635-2A4D-9552378A3A1D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68" creationId="{71546B3D-F43A-6ECF-3049-11CFF65ABBD9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69" creationId="{535408AE-E6F3-2618-E6A8-35A558A5348C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0" creationId="{59DD8EF3-A546-E2BB-3682-B25CF8BEA7C5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1" creationId="{B1A66610-DC29-6E6E-FB17-5E01D33F7325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2" creationId="{47ACC7A0-ED38-7123-4DB3-32EAC12677A0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3" creationId="{307A03B4-C659-5701-0AF1-604280A0BBC3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5" creationId="{53984323-545C-1A56-18FC-A024ED34BFC8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6" creationId="{A4554675-ADF6-4DFE-4328-133B8DCDD1CF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7" creationId="{5DF796CE-4530-3EB2-4023-D80AB59F9614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8" creationId="{921B630D-9D29-E623-1520-D08948C9BD94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79" creationId="{D089AAD3-1CB3-A7FA-CBCF-9F531D399727}"/>
          </ac:spMkLst>
        </pc:spChg>
        <pc:spChg chg="mod topLvl">
          <ac:chgData name="Man Hou Hong" userId="11e01e70-8886-4c28-b07e-dd95564f32d7" providerId="ADAL" clId="{4278D6FC-1358-4C42-8A36-A1C9F40965D7}" dt="2022-12-04T23:24:56.210" v="6451" actId="164"/>
          <ac:spMkLst>
            <pc:docMk/>
            <pc:sldMk cId="3923838037" sldId="3296"/>
            <ac:spMk id="1080" creationId="{8BFA7088-CD3F-C78E-FE7C-B2B600DB18D7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86" creationId="{1A95D31B-22E7-F1CF-1C40-A0D5753D7B05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87" creationId="{F60B6986-D963-A5EC-DFA9-668F2693999C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88" creationId="{3FC046F2-6C4E-D015-4427-7EF2180AB38A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89" creationId="{A4EB6E17-7681-484E-B21D-17AF4BFEDF73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90" creationId="{33B12FE3-306A-A971-FDB8-E4B16BF74A0B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91" creationId="{A2686A1A-27C6-AEE5-F2D0-FAC84C30E8EF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93" creationId="{8A27674B-C627-184B-8F67-BF8226132B1E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94" creationId="{0FC35FEB-BA93-AA36-0295-2BEC10BAF204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95" creationId="{CEEC28E2-D235-93ED-8F77-41B03790942D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96" creationId="{0D67233B-B7C6-AA8C-FDFA-669D6266C54D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97" creationId="{3B062BBF-2FE1-4864-9C5B-576C27F9A2A1}"/>
          </ac:spMkLst>
        </pc:spChg>
        <pc:spChg chg="mod">
          <ac:chgData name="Man Hou Hong" userId="11e01e70-8886-4c28-b07e-dd95564f32d7" providerId="ADAL" clId="{4278D6FC-1358-4C42-8A36-A1C9F40965D7}" dt="2022-12-04T23:25:13.900" v="6465"/>
          <ac:spMkLst>
            <pc:docMk/>
            <pc:sldMk cId="3923838037" sldId="3296"/>
            <ac:spMk id="1098" creationId="{F60432F6-E71F-2E2C-E9A2-B95A5367D853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03" creationId="{A0E3F42C-8B19-75DD-A5D5-0EF7EF307D0D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04" creationId="{0E4EEA55-193E-5C3D-98B8-C30C0C22DF3A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05" creationId="{2BA91AC2-0EE5-6274-57B5-7AA57E7DB607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06" creationId="{E326ABE6-786B-9D1D-1552-B4A4AB39A235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07" creationId="{48A28F82-8875-FF6E-A864-B9FD4FFA7C31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08" creationId="{7883990F-5E8F-213A-1E2C-8D3B7F3661D6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09" creationId="{ECC614CF-9728-12CA-DEAA-E1D5D08B27BF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10" creationId="{A8074B5E-08EF-189A-D60B-6C96E8C345D2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11" creationId="{811EA32C-C1B4-0440-AB8B-30267B5E8D8A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12" creationId="{43D217FB-9C77-8B86-821D-B74FD41E84AB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13" creationId="{501CA5E7-7011-E7D0-1966-4545DD4F22F2}"/>
          </ac:spMkLst>
        </pc:spChg>
        <pc:spChg chg="mod">
          <ac:chgData name="Man Hou Hong" userId="11e01e70-8886-4c28-b07e-dd95564f32d7" providerId="ADAL" clId="{4278D6FC-1358-4C42-8A36-A1C9F40965D7}" dt="2022-12-04T23:25:44.019" v="6487"/>
          <ac:spMkLst>
            <pc:docMk/>
            <pc:sldMk cId="3923838037" sldId="3296"/>
            <ac:spMk id="1114" creationId="{75B7E725-9DB7-5DF3-5642-71F9238CD54C}"/>
          </ac:spMkLst>
        </pc:spChg>
        <pc:grpChg chg="add mod">
          <ac:chgData name="Man Hou Hong" userId="11e01e70-8886-4c28-b07e-dd95564f32d7" providerId="ADAL" clId="{4278D6FC-1358-4C42-8A36-A1C9F40965D7}" dt="2022-12-07T01:09:46.238" v="16560" actId="164"/>
          <ac:grpSpMkLst>
            <pc:docMk/>
            <pc:sldMk cId="3923838037" sldId="3296"/>
            <ac:grpSpMk id="4" creationId="{235A9B39-FCC7-4685-2F62-7AD0718F5D38}"/>
          </ac:grpSpMkLst>
        </pc:grpChg>
        <pc:grpChg chg="add mod">
          <ac:chgData name="Man Hou Hong" userId="11e01e70-8886-4c28-b07e-dd95564f32d7" providerId="ADAL" clId="{4278D6FC-1358-4C42-8A36-A1C9F40965D7}" dt="2022-12-04T23:09:51.901" v="5727"/>
          <ac:grpSpMkLst>
            <pc:docMk/>
            <pc:sldMk cId="3923838037" sldId="3296"/>
            <ac:grpSpMk id="17" creationId="{AC3B63B7-84CE-8283-0F9E-DADD6C3682DD}"/>
          </ac:grpSpMkLst>
        </pc:grpChg>
        <pc:grpChg chg="add mod">
          <ac:chgData name="Man Hou Hong" userId="11e01e70-8886-4c28-b07e-dd95564f32d7" providerId="ADAL" clId="{4278D6FC-1358-4C42-8A36-A1C9F40965D7}" dt="2022-12-04T23:09:51.901" v="5727"/>
          <ac:grpSpMkLst>
            <pc:docMk/>
            <pc:sldMk cId="3923838037" sldId="3296"/>
            <ac:grpSpMk id="24" creationId="{FECBE80B-0C11-243E-8B4D-6A8331AC7600}"/>
          </ac:grpSpMkLst>
        </pc:grpChg>
        <pc:grpChg chg="add mod">
          <ac:chgData name="Man Hou Hong" userId="11e01e70-8886-4c28-b07e-dd95564f32d7" providerId="ADAL" clId="{4278D6FC-1358-4C42-8A36-A1C9F40965D7}" dt="2022-12-07T16:05:31.756" v="23774" actId="164"/>
          <ac:grpSpMkLst>
            <pc:docMk/>
            <pc:sldMk cId="3923838037" sldId="3296"/>
            <ac:grpSpMk id="34" creationId="{1898CD47-698F-297F-D826-38C9BF6714D5}"/>
          </ac:grpSpMkLst>
        </pc:grpChg>
        <pc:grpChg chg="del mod">
          <ac:chgData name="Man Hou Hong" userId="11e01e70-8886-4c28-b07e-dd95564f32d7" providerId="ADAL" clId="{4278D6FC-1358-4C42-8A36-A1C9F40965D7}" dt="2022-12-04T23:12:30.489" v="5827" actId="478"/>
          <ac:grpSpMkLst>
            <pc:docMk/>
            <pc:sldMk cId="3923838037" sldId="3296"/>
            <ac:grpSpMk id="39" creationId="{2DD732EC-29CA-E346-90E4-39ECB545311E}"/>
          </ac:grpSpMkLst>
        </pc:grpChg>
        <pc:grpChg chg="add mod">
          <ac:chgData name="Man Hou Hong" userId="11e01e70-8886-4c28-b07e-dd95564f32d7" providerId="ADAL" clId="{4278D6FC-1358-4C42-8A36-A1C9F40965D7}" dt="2022-12-07T01:09:46.238" v="16560" actId="164"/>
          <ac:grpSpMkLst>
            <pc:docMk/>
            <pc:sldMk cId="3923838037" sldId="3296"/>
            <ac:grpSpMk id="47" creationId="{A2B361AE-C195-574F-F40D-9BF418974967}"/>
          </ac:grpSpMkLst>
        </pc:grpChg>
        <pc:grpChg chg="add del mod">
          <ac:chgData name="Man Hou Hong" userId="11e01e70-8886-4c28-b07e-dd95564f32d7" providerId="ADAL" clId="{4278D6FC-1358-4C42-8A36-A1C9F40965D7}" dt="2022-12-04T23:14:50.762" v="5930" actId="478"/>
          <ac:grpSpMkLst>
            <pc:docMk/>
            <pc:sldMk cId="3923838037" sldId="3296"/>
            <ac:grpSpMk id="50" creationId="{EA881A15-0C2F-C670-CCCC-890F2ED6A686}"/>
          </ac:grpSpMkLst>
        </pc:grpChg>
        <pc:grpChg chg="add mod">
          <ac:chgData name="Man Hou Hong" userId="11e01e70-8886-4c28-b07e-dd95564f32d7" providerId="ADAL" clId="{4278D6FC-1358-4C42-8A36-A1C9F40965D7}" dt="2022-12-07T04:10:01.790" v="23634" actId="1076"/>
          <ac:grpSpMkLst>
            <pc:docMk/>
            <pc:sldMk cId="3923838037" sldId="3296"/>
            <ac:grpSpMk id="56" creationId="{7711CFDB-F30A-303C-69E8-D587D613B14F}"/>
          </ac:grpSpMkLst>
        </pc:grpChg>
        <pc:grpChg chg="add del mod">
          <ac:chgData name="Man Hou Hong" userId="11e01e70-8886-4c28-b07e-dd95564f32d7" providerId="ADAL" clId="{4278D6FC-1358-4C42-8A36-A1C9F40965D7}" dt="2022-12-07T01:12:49.595" v="16579"/>
          <ac:grpSpMkLst>
            <pc:docMk/>
            <pc:sldMk cId="3923838037" sldId="3296"/>
            <ac:grpSpMk id="58" creationId="{DEBBAE25-1696-AC42-9D0E-AF5FB393D25E}"/>
          </ac:grpSpMkLst>
        </pc:grpChg>
        <pc:grpChg chg="mod">
          <ac:chgData name="Man Hou Hong" userId="11e01e70-8886-4c28-b07e-dd95564f32d7" providerId="ADAL" clId="{4278D6FC-1358-4C42-8A36-A1C9F40965D7}" dt="2022-12-07T01:12:49.024" v="16578"/>
          <ac:grpSpMkLst>
            <pc:docMk/>
            <pc:sldMk cId="3923838037" sldId="3296"/>
            <ac:grpSpMk id="60" creationId="{3FCC8963-24CA-EF2C-318A-BBF3E1413674}"/>
          </ac:grpSpMkLst>
        </pc:grpChg>
        <pc:grpChg chg="mod">
          <ac:chgData name="Man Hou Hong" userId="11e01e70-8886-4c28-b07e-dd95564f32d7" providerId="ADAL" clId="{4278D6FC-1358-4C42-8A36-A1C9F40965D7}" dt="2022-12-07T01:12:49.024" v="16578"/>
          <ac:grpSpMkLst>
            <pc:docMk/>
            <pc:sldMk cId="3923838037" sldId="3296"/>
            <ac:grpSpMk id="61" creationId="{ADEAF867-DB21-562B-0F49-956533B46984}"/>
          </ac:grpSpMkLst>
        </pc:grpChg>
        <pc:grpChg chg="add mod">
          <ac:chgData name="Man Hou Hong" userId="11e01e70-8886-4c28-b07e-dd95564f32d7" providerId="ADAL" clId="{4278D6FC-1358-4C42-8A36-A1C9F40965D7}" dt="2022-12-04T23:14:56.446" v="5934" actId="1076"/>
          <ac:grpSpMkLst>
            <pc:docMk/>
            <pc:sldMk cId="3923838037" sldId="3296"/>
            <ac:grpSpMk id="63" creationId="{75817C10-2863-4B7D-6D5B-EDD8E0848814}"/>
          </ac:grpSpMkLst>
        </pc:grpChg>
        <pc:grpChg chg="add del mod">
          <ac:chgData name="Man Hou Hong" userId="11e01e70-8886-4c28-b07e-dd95564f32d7" providerId="ADAL" clId="{4278D6FC-1358-4C42-8A36-A1C9F40965D7}" dt="2022-12-04T23:24:18.678" v="6441"/>
          <ac:grpSpMkLst>
            <pc:docMk/>
            <pc:sldMk cId="3923838037" sldId="3296"/>
            <ac:grpSpMk id="1027" creationId="{66697A82-E162-5858-9369-AD9C574BB109}"/>
          </ac:grpSpMkLst>
        </pc:grpChg>
        <pc:grpChg chg="del mod">
          <ac:chgData name="Man Hou Hong" userId="11e01e70-8886-4c28-b07e-dd95564f32d7" providerId="ADAL" clId="{4278D6FC-1358-4C42-8A36-A1C9F40965D7}" dt="2022-12-04T23:09:38.295" v="5719" actId="21"/>
          <ac:grpSpMkLst>
            <pc:docMk/>
            <pc:sldMk cId="3923838037" sldId="3296"/>
            <ac:grpSpMk id="1037" creationId="{43DB1DF8-12E9-9E50-BA24-9AEA05B70A70}"/>
          </ac:grpSpMkLst>
        </pc:grpChg>
        <pc:grpChg chg="add mod">
          <ac:chgData name="Man Hou Hong" userId="11e01e70-8886-4c28-b07e-dd95564f32d7" providerId="ADAL" clId="{4278D6FC-1358-4C42-8A36-A1C9F40965D7}" dt="2022-12-07T16:05:31.756" v="23774" actId="164"/>
          <ac:grpSpMkLst>
            <pc:docMk/>
            <pc:sldMk cId="3923838037" sldId="3296"/>
            <ac:grpSpMk id="1040" creationId="{CD0909AC-F672-D7FA-ACE9-EE48F5D8071B}"/>
          </ac:grpSpMkLst>
        </pc:grpChg>
        <pc:grpChg chg="add mod">
          <ac:chgData name="Man Hou Hong" userId="11e01e70-8886-4c28-b07e-dd95564f32d7" providerId="ADAL" clId="{4278D6FC-1358-4C42-8A36-A1C9F40965D7}" dt="2022-12-07T16:05:31.756" v="23774" actId="164"/>
          <ac:grpSpMkLst>
            <pc:docMk/>
            <pc:sldMk cId="3923838037" sldId="3296"/>
            <ac:grpSpMk id="1041" creationId="{FED0A7CF-B837-465D-6806-DEEC599A7760}"/>
          </ac:grpSpMkLst>
        </pc:grpChg>
        <pc:grpChg chg="del mod">
          <ac:chgData name="Man Hou Hong" userId="11e01e70-8886-4c28-b07e-dd95564f32d7" providerId="ADAL" clId="{4278D6FC-1358-4C42-8A36-A1C9F40965D7}" dt="2022-12-04T23:09:38.295" v="5719" actId="21"/>
          <ac:grpSpMkLst>
            <pc:docMk/>
            <pc:sldMk cId="3923838037" sldId="3296"/>
            <ac:grpSpMk id="1044" creationId="{54583A66-C80C-4646-2BCF-8B02A17201E5}"/>
          </ac:grpSpMkLst>
        </pc:grpChg>
        <pc:grpChg chg="del mod">
          <ac:chgData name="Man Hou Hong" userId="11e01e70-8886-4c28-b07e-dd95564f32d7" providerId="ADAL" clId="{4278D6FC-1358-4C42-8A36-A1C9F40965D7}" dt="2022-12-04T23:09:38.295" v="5719" actId="21"/>
          <ac:grpSpMkLst>
            <pc:docMk/>
            <pc:sldMk cId="3923838037" sldId="3296"/>
            <ac:grpSpMk id="1054" creationId="{0886525C-D2BB-A552-D263-9A748142916F}"/>
          </ac:grpSpMkLst>
        </pc:grpChg>
        <pc:grpChg chg="add del mod">
          <ac:chgData name="Man Hou Hong" userId="11e01e70-8886-4c28-b07e-dd95564f32d7" providerId="ADAL" clId="{4278D6FC-1358-4C42-8A36-A1C9F40965D7}" dt="2022-12-04T23:24:49.274" v="6450" actId="165"/>
          <ac:grpSpMkLst>
            <pc:docMk/>
            <pc:sldMk cId="3923838037" sldId="3296"/>
            <ac:grpSpMk id="1067" creationId="{921BCDDF-98E8-8312-BBE3-4EA460CBC56D}"/>
          </ac:grpSpMkLst>
        </pc:grpChg>
        <pc:grpChg chg="add del mod">
          <ac:chgData name="Man Hou Hong" userId="11e01e70-8886-4c28-b07e-dd95564f32d7" providerId="ADAL" clId="{4278D6FC-1358-4C42-8A36-A1C9F40965D7}" dt="2022-12-04T23:24:49.274" v="6450" actId="165"/>
          <ac:grpSpMkLst>
            <pc:docMk/>
            <pc:sldMk cId="3923838037" sldId="3296"/>
            <ac:grpSpMk id="1074" creationId="{15D3BED5-BDB1-04B2-4FBC-F00161B0BAA8}"/>
          </ac:grpSpMkLst>
        </pc:grpChg>
        <pc:grpChg chg="add mod">
          <ac:chgData name="Man Hou Hong" userId="11e01e70-8886-4c28-b07e-dd95564f32d7" providerId="ADAL" clId="{4278D6FC-1358-4C42-8A36-A1C9F40965D7}" dt="2022-12-07T04:10:10.289" v="23636" actId="1076"/>
          <ac:grpSpMkLst>
            <pc:docMk/>
            <pc:sldMk cId="3923838037" sldId="3296"/>
            <ac:grpSpMk id="1081" creationId="{74FC630C-0A24-2386-BE54-04795E59E741}"/>
          </ac:grpSpMkLst>
        </pc:grpChg>
        <pc:grpChg chg="add del mod">
          <ac:chgData name="Man Hou Hong" userId="11e01e70-8886-4c28-b07e-dd95564f32d7" providerId="ADAL" clId="{4278D6FC-1358-4C42-8A36-A1C9F40965D7}" dt="2022-12-04T23:25:38.642" v="6484"/>
          <ac:grpSpMkLst>
            <pc:docMk/>
            <pc:sldMk cId="3923838037" sldId="3296"/>
            <ac:grpSpMk id="1085" creationId="{DFAFCA78-6E97-25A9-20F1-637FA916A7F6}"/>
          </ac:grpSpMkLst>
        </pc:grpChg>
        <pc:grpChg chg="add del mod">
          <ac:chgData name="Man Hou Hong" userId="11e01e70-8886-4c28-b07e-dd95564f32d7" providerId="ADAL" clId="{4278D6FC-1358-4C42-8A36-A1C9F40965D7}" dt="2022-12-04T23:25:38.642" v="6484"/>
          <ac:grpSpMkLst>
            <pc:docMk/>
            <pc:sldMk cId="3923838037" sldId="3296"/>
            <ac:grpSpMk id="1092" creationId="{4430E243-AE96-FCE7-5EA8-CD3702F6C029}"/>
          </ac:grpSpMkLst>
        </pc:grpChg>
        <pc:grpChg chg="add mod">
          <ac:chgData name="Man Hou Hong" userId="11e01e70-8886-4c28-b07e-dd95564f32d7" providerId="ADAL" clId="{4278D6FC-1358-4C42-8A36-A1C9F40965D7}" dt="2022-12-04T23:29:12.248" v="6525" actId="1076"/>
          <ac:grpSpMkLst>
            <pc:docMk/>
            <pc:sldMk cId="3923838037" sldId="3296"/>
            <ac:grpSpMk id="1100" creationId="{C26375BD-7440-EAEA-2BA0-357A4661BF1F}"/>
          </ac:grpSpMkLst>
        </pc:grpChg>
        <pc:graphicFrameChg chg="del mod">
          <ac:chgData name="Man Hou Hong" userId="11e01e70-8886-4c28-b07e-dd95564f32d7" providerId="ADAL" clId="{4278D6FC-1358-4C42-8A36-A1C9F40965D7}" dt="2022-12-04T23:09:38.295" v="5719" actId="21"/>
          <ac:graphicFrameMkLst>
            <pc:docMk/>
            <pc:sldMk cId="3923838037" sldId="3296"/>
            <ac:graphicFrameMk id="11" creationId="{908EEF52-68B5-3BA2-A467-62250981E839}"/>
          </ac:graphicFrameMkLst>
        </pc:graphicFrameChg>
        <pc:graphicFrameChg chg="add mod">
          <ac:chgData name="Man Hou Hong" userId="11e01e70-8886-4c28-b07e-dd95564f32d7" providerId="ADAL" clId="{4278D6FC-1358-4C42-8A36-A1C9F40965D7}" dt="2022-12-04T23:09:51.901" v="5727"/>
          <ac:graphicFrameMkLst>
            <pc:docMk/>
            <pc:sldMk cId="3923838037" sldId="3296"/>
            <ac:graphicFrameMk id="13" creationId="{2C041B35-5281-B8C5-4C70-10218FDC58CE}"/>
          </ac:graphicFrameMkLst>
        </pc:graphicFrameChg>
        <pc:graphicFrameChg chg="add mod">
          <ac:chgData name="Man Hou Hong" userId="11e01e70-8886-4c28-b07e-dd95564f32d7" providerId="ADAL" clId="{4278D6FC-1358-4C42-8A36-A1C9F40965D7}" dt="2022-12-04T23:09:51.901" v="5727"/>
          <ac:graphicFrameMkLst>
            <pc:docMk/>
            <pc:sldMk cId="3923838037" sldId="3296"/>
            <ac:graphicFrameMk id="45" creationId="{A0139B31-20D0-9FA2-2FB2-D65BAAF808D0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7T16:05:12.310" v="23773" actId="1076"/>
          <ac:graphicFrameMkLst>
            <pc:docMk/>
            <pc:sldMk cId="3923838037" sldId="3296"/>
            <ac:graphicFrameMk id="1035" creationId="{4F175427-BCE3-C04E-1B42-8774913D3BCD}"/>
          </ac:graphicFrameMkLst>
        </pc:graphicFrameChg>
        <pc:graphicFrameChg chg="del mod">
          <ac:chgData name="Man Hou Hong" userId="11e01e70-8886-4c28-b07e-dd95564f32d7" providerId="ADAL" clId="{4278D6FC-1358-4C42-8A36-A1C9F40965D7}" dt="2022-12-04T23:09:38.295" v="5719" actId="21"/>
          <ac:graphicFrameMkLst>
            <pc:docMk/>
            <pc:sldMk cId="3923838037" sldId="3296"/>
            <ac:graphicFrameMk id="1062" creationId="{539C29E0-E3C5-877F-EA1B-7997F4030BD1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23:25:38.642" v="6484"/>
          <ac:graphicFrameMkLst>
            <pc:docMk/>
            <pc:sldMk cId="3923838037" sldId="3296"/>
            <ac:graphicFrameMk id="1082" creationId="{3A15410B-3A22-34CA-0D81-B3FD23DB641A}"/>
          </ac:graphicFrameMkLst>
        </pc:graphicFrameChg>
        <pc:graphicFrameChg chg="add mod">
          <ac:chgData name="Man Hou Hong" userId="11e01e70-8886-4c28-b07e-dd95564f32d7" providerId="ADAL" clId="{4278D6FC-1358-4C42-8A36-A1C9F40965D7}" dt="2022-12-04T23:25:46.647" v="6489" actId="1037"/>
          <ac:graphicFrameMkLst>
            <pc:docMk/>
            <pc:sldMk cId="3923838037" sldId="3296"/>
            <ac:graphicFrameMk id="1099" creationId="{3D1D6E69-DC1E-3007-0672-CF66388C11F2}"/>
          </ac:graphicFrameMkLst>
        </pc:graphicFrameChg>
        <pc:picChg chg="add mod">
          <ac:chgData name="Man Hou Hong" userId="11e01e70-8886-4c28-b07e-dd95564f32d7" providerId="ADAL" clId="{4278D6FC-1358-4C42-8A36-A1C9F40965D7}" dt="2022-12-04T23:09:51.901" v="5727"/>
          <ac:picMkLst>
            <pc:docMk/>
            <pc:sldMk cId="3923838037" sldId="3296"/>
            <ac:picMk id="14" creationId="{D69A55DB-0FC0-4FDD-05E6-4688C5E27597}"/>
          </ac:picMkLst>
        </pc:picChg>
        <pc:picChg chg="del mod">
          <ac:chgData name="Man Hou Hong" userId="11e01e70-8886-4c28-b07e-dd95564f32d7" providerId="ADAL" clId="{4278D6FC-1358-4C42-8A36-A1C9F40965D7}" dt="2022-12-04T23:09:38.295" v="5719" actId="21"/>
          <ac:picMkLst>
            <pc:docMk/>
            <pc:sldMk cId="3923838037" sldId="3296"/>
            <ac:picMk id="15" creationId="{FFEEA087-B097-77E8-CB61-D48E486D8109}"/>
          </ac:picMkLst>
        </pc:picChg>
        <pc:picChg chg="add mod">
          <ac:chgData name="Man Hou Hong" userId="11e01e70-8886-4c28-b07e-dd95564f32d7" providerId="ADAL" clId="{4278D6FC-1358-4C42-8A36-A1C9F40965D7}" dt="2022-12-04T23:09:51.901" v="5727"/>
          <ac:picMkLst>
            <pc:docMk/>
            <pc:sldMk cId="3923838037" sldId="3296"/>
            <ac:picMk id="16" creationId="{1876F7BD-87C6-824E-634C-77E240ACBAF4}"/>
          </ac:picMkLst>
        </pc:picChg>
        <pc:picChg chg="del mod">
          <ac:chgData name="Man Hou Hong" userId="11e01e70-8886-4c28-b07e-dd95564f32d7" providerId="ADAL" clId="{4278D6FC-1358-4C42-8A36-A1C9F40965D7}" dt="2022-12-04T23:09:38.295" v="5719" actId="21"/>
          <ac:picMkLst>
            <pc:docMk/>
            <pc:sldMk cId="3923838037" sldId="3296"/>
            <ac:picMk id="38" creationId="{41584FAB-1440-EB47-0AD6-DB2D4F32E55E}"/>
          </ac:picMkLst>
        </pc:picChg>
        <pc:picChg chg="del">
          <ac:chgData name="Man Hou Hong" userId="11e01e70-8886-4c28-b07e-dd95564f32d7" providerId="ADAL" clId="{4278D6FC-1358-4C42-8A36-A1C9F40965D7}" dt="2022-12-04T23:12:30.489" v="5827" actId="478"/>
          <ac:picMkLst>
            <pc:docMk/>
            <pc:sldMk cId="3923838037" sldId="3296"/>
            <ac:picMk id="44" creationId="{D75A684E-67AE-3144-9223-57DE620247FD}"/>
          </ac:picMkLst>
        </pc:picChg>
        <pc:picChg chg="add mod">
          <ac:chgData name="Man Hou Hong" userId="11e01e70-8886-4c28-b07e-dd95564f32d7" providerId="ADAL" clId="{4278D6FC-1358-4C42-8A36-A1C9F40965D7}" dt="2022-12-04T23:09:51.901" v="5727"/>
          <ac:picMkLst>
            <pc:docMk/>
            <pc:sldMk cId="3923838037" sldId="3296"/>
            <ac:picMk id="46" creationId="{12F8E593-5027-02C8-03D5-1FF7F647D2E7}"/>
          </ac:picMkLst>
        </pc:picChg>
        <pc:picChg chg="add mod">
          <ac:chgData name="Man Hou Hong" userId="11e01e70-8886-4c28-b07e-dd95564f32d7" providerId="ADAL" clId="{4278D6FC-1358-4C42-8A36-A1C9F40965D7}" dt="2022-12-04T23:09:51.901" v="5727"/>
          <ac:picMkLst>
            <pc:docMk/>
            <pc:sldMk cId="3923838037" sldId="3296"/>
            <ac:picMk id="48" creationId="{7B4A7213-437B-081B-E0E8-56A91B6E98C3}"/>
          </ac:picMkLst>
        </pc:picChg>
        <pc:picChg chg="add del mod">
          <ac:chgData name="Man Hou Hong" userId="11e01e70-8886-4c28-b07e-dd95564f32d7" providerId="ADAL" clId="{4278D6FC-1358-4C42-8A36-A1C9F40965D7}" dt="2022-12-04T23:14:33.258" v="5925" actId="1076"/>
          <ac:picMkLst>
            <pc:docMk/>
            <pc:sldMk cId="3923838037" sldId="3296"/>
            <ac:picMk id="51" creationId="{A889AD7C-3F50-1001-319D-31C4DE49EE89}"/>
          </ac:picMkLst>
        </pc:picChg>
        <pc:picChg chg="mod">
          <ac:chgData name="Man Hou Hong" userId="11e01e70-8886-4c28-b07e-dd95564f32d7" providerId="ADAL" clId="{4278D6FC-1358-4C42-8A36-A1C9F40965D7}" dt="2022-12-04T23:14:33.258" v="5925" actId="1076"/>
          <ac:picMkLst>
            <pc:docMk/>
            <pc:sldMk cId="3923838037" sldId="3296"/>
            <ac:picMk id="52" creationId="{CB873A7C-F0AA-F259-E171-86DA27A4F7EB}"/>
          </ac:picMkLst>
        </pc:picChg>
        <pc:picChg chg="mod">
          <ac:chgData name="Man Hou Hong" userId="11e01e70-8886-4c28-b07e-dd95564f32d7" providerId="ADAL" clId="{4278D6FC-1358-4C42-8A36-A1C9F40965D7}" dt="2022-12-04T23:14:33.258" v="5925" actId="1076"/>
          <ac:picMkLst>
            <pc:docMk/>
            <pc:sldMk cId="3923838037" sldId="3296"/>
            <ac:picMk id="55" creationId="{477A2B5A-BB47-0CA8-C882-E5F542C06839}"/>
          </ac:picMkLst>
        </pc:picChg>
        <pc:picChg chg="add mod">
          <ac:chgData name="Man Hou Hong" userId="11e01e70-8886-4c28-b07e-dd95564f32d7" providerId="ADAL" clId="{4278D6FC-1358-4C42-8A36-A1C9F40965D7}" dt="2022-12-04T23:13:43.797" v="5895" actId="571"/>
          <ac:picMkLst>
            <pc:docMk/>
            <pc:sldMk cId="3923838037" sldId="3296"/>
            <ac:picMk id="62" creationId="{CB02CBAB-6DA3-288C-BC34-BFB699A5B02C}"/>
          </ac:picMkLst>
        </pc:picChg>
        <pc:picChg chg="mod">
          <ac:chgData name="Man Hou Hong" userId="11e01e70-8886-4c28-b07e-dd95564f32d7" providerId="ADAL" clId="{4278D6FC-1358-4C42-8A36-A1C9F40965D7}" dt="2022-12-04T23:14:56.446" v="5934" actId="1076"/>
          <ac:picMkLst>
            <pc:docMk/>
            <pc:sldMk cId="3923838037" sldId="3296"/>
            <ac:picMk id="1024" creationId="{F28F3947-0305-3F22-C3F5-9B2B1BDC4BD1}"/>
          </ac:picMkLst>
        </pc:picChg>
        <pc:picChg chg="add mod">
          <ac:chgData name="Man Hou Hong" userId="11e01e70-8886-4c28-b07e-dd95564f32d7" providerId="ADAL" clId="{4278D6FC-1358-4C42-8A36-A1C9F40965D7}" dt="2022-12-04T23:24:56.210" v="6451" actId="164"/>
          <ac:picMkLst>
            <pc:docMk/>
            <pc:sldMk cId="3923838037" sldId="3296"/>
            <ac:picMk id="1036" creationId="{BF2DF9B6-396D-06FD-7F16-51CD343EC278}"/>
          </ac:picMkLst>
        </pc:picChg>
        <pc:picChg chg="del mod">
          <ac:chgData name="Man Hou Hong" userId="11e01e70-8886-4c28-b07e-dd95564f32d7" providerId="ADAL" clId="{4278D6FC-1358-4C42-8A36-A1C9F40965D7}" dt="2022-12-04T23:09:38.295" v="5719" actId="21"/>
          <ac:picMkLst>
            <pc:docMk/>
            <pc:sldMk cId="3923838037" sldId="3296"/>
            <ac:picMk id="1063" creationId="{5A01D7AB-122A-D693-8959-C38283255E64}"/>
          </ac:picMkLst>
        </pc:picChg>
        <pc:picChg chg="del mod">
          <ac:chgData name="Man Hou Hong" userId="11e01e70-8886-4c28-b07e-dd95564f32d7" providerId="ADAL" clId="{4278D6FC-1358-4C42-8A36-A1C9F40965D7}" dt="2022-12-04T23:09:38.295" v="5719" actId="21"/>
          <ac:picMkLst>
            <pc:docMk/>
            <pc:sldMk cId="3923838037" sldId="3296"/>
            <ac:picMk id="1064" creationId="{1E8A540B-F99D-9C41-732A-835B4FA5404A}"/>
          </ac:picMkLst>
        </pc:picChg>
        <pc:picChg chg="add mod">
          <ac:chgData name="Man Hou Hong" userId="11e01e70-8886-4c28-b07e-dd95564f32d7" providerId="ADAL" clId="{4278D6FC-1358-4C42-8A36-A1C9F40965D7}" dt="2022-12-04T23:24:56.210" v="6451" actId="164"/>
          <ac:picMkLst>
            <pc:docMk/>
            <pc:sldMk cId="3923838037" sldId="3296"/>
            <ac:picMk id="1066" creationId="{4ACE89C9-AEE9-8F51-A525-C458AABEDEAC}"/>
          </ac:picMkLst>
        </pc:picChg>
        <pc:picChg chg="add del mod">
          <ac:chgData name="Man Hou Hong" userId="11e01e70-8886-4c28-b07e-dd95564f32d7" providerId="ADAL" clId="{4278D6FC-1358-4C42-8A36-A1C9F40965D7}" dt="2022-12-04T23:25:38.642" v="6484"/>
          <ac:picMkLst>
            <pc:docMk/>
            <pc:sldMk cId="3923838037" sldId="3296"/>
            <ac:picMk id="1083" creationId="{3638674C-0688-85DB-FEE3-997D49B78615}"/>
          </ac:picMkLst>
        </pc:picChg>
        <pc:picChg chg="add del mod">
          <ac:chgData name="Man Hou Hong" userId="11e01e70-8886-4c28-b07e-dd95564f32d7" providerId="ADAL" clId="{4278D6FC-1358-4C42-8A36-A1C9F40965D7}" dt="2022-12-04T23:25:38.642" v="6484"/>
          <ac:picMkLst>
            <pc:docMk/>
            <pc:sldMk cId="3923838037" sldId="3296"/>
            <ac:picMk id="1084" creationId="{1661CD6B-4018-1820-B360-3CD25C055737}"/>
          </ac:picMkLst>
        </pc:picChg>
        <pc:picChg chg="mod">
          <ac:chgData name="Man Hou Hong" userId="11e01e70-8886-4c28-b07e-dd95564f32d7" providerId="ADAL" clId="{4278D6FC-1358-4C42-8A36-A1C9F40965D7}" dt="2022-12-04T23:25:44.019" v="6487"/>
          <ac:picMkLst>
            <pc:docMk/>
            <pc:sldMk cId="3923838037" sldId="3296"/>
            <ac:picMk id="1101" creationId="{266E1C4C-114D-94F3-26C9-182369A4029B}"/>
          </ac:picMkLst>
        </pc:picChg>
        <pc:picChg chg="mod">
          <ac:chgData name="Man Hou Hong" userId="11e01e70-8886-4c28-b07e-dd95564f32d7" providerId="ADAL" clId="{4278D6FC-1358-4C42-8A36-A1C9F40965D7}" dt="2022-12-04T23:25:44.019" v="6487"/>
          <ac:picMkLst>
            <pc:docMk/>
            <pc:sldMk cId="3923838037" sldId="3296"/>
            <ac:picMk id="1102" creationId="{3CA45032-119F-F88B-3267-DDBD86E40A2A}"/>
          </ac:picMkLst>
        </pc:picChg>
        <pc:cxnChg chg="del mod">
          <ac:chgData name="Man Hou Hong" userId="11e01e70-8886-4c28-b07e-dd95564f32d7" providerId="ADAL" clId="{4278D6FC-1358-4C42-8A36-A1C9F40965D7}" dt="2022-12-04T23:09:38.295" v="5719" actId="21"/>
          <ac:cxnSpMkLst>
            <pc:docMk/>
            <pc:sldMk cId="3923838037" sldId="3296"/>
            <ac:cxnSpMk id="7" creationId="{89F16012-D9D6-BA2D-4751-063973ADD11F}"/>
          </ac:cxnSpMkLst>
        </pc:cxnChg>
        <pc:cxnChg chg="add mod">
          <ac:chgData name="Man Hou Hong" userId="11e01e70-8886-4c28-b07e-dd95564f32d7" providerId="ADAL" clId="{4278D6FC-1358-4C42-8A36-A1C9F40965D7}" dt="2022-12-04T23:09:51.901" v="5727"/>
          <ac:cxnSpMkLst>
            <pc:docMk/>
            <pc:sldMk cId="3923838037" sldId="3296"/>
            <ac:cxnSpMk id="10" creationId="{8B1D80DA-9770-9C2C-2BE8-0E0AB1EFF1C2}"/>
          </ac:cxnSpMkLst>
        </pc:cxnChg>
        <pc:cxnChg chg="add mod">
          <ac:chgData name="Man Hou Hong" userId="11e01e70-8886-4c28-b07e-dd95564f32d7" providerId="ADAL" clId="{4278D6FC-1358-4C42-8A36-A1C9F40965D7}" dt="2022-12-07T03:44:30.044" v="22394" actId="164"/>
          <ac:cxnSpMkLst>
            <pc:docMk/>
            <pc:sldMk cId="3923838037" sldId="3296"/>
            <ac:cxnSpMk id="31" creationId="{7AAB485A-2CA1-CF01-6C9D-CEF6DABB32F9}"/>
          </ac:cxnSpMkLst>
        </pc:cxnChg>
        <pc:cxnChg chg="del mod">
          <ac:chgData name="Man Hou Hong" userId="11e01e70-8886-4c28-b07e-dd95564f32d7" providerId="ADAL" clId="{4278D6FC-1358-4C42-8A36-A1C9F40965D7}" dt="2022-12-04T23:09:38.295" v="5719" actId="21"/>
          <ac:cxnSpMkLst>
            <pc:docMk/>
            <pc:sldMk cId="3923838037" sldId="3296"/>
            <ac:cxnSpMk id="1051" creationId="{C516320D-373E-24A3-5B5C-0B6D9019AF30}"/>
          </ac:cxnSpMkLst>
        </pc:cxnChg>
      </pc:sldChg>
      <pc:sldChg chg="addSp delSp modSp add del mod modAnim">
        <pc:chgData name="Man Hou Hong" userId="11e01e70-8886-4c28-b07e-dd95564f32d7" providerId="ADAL" clId="{4278D6FC-1358-4C42-8A36-A1C9F40965D7}" dt="2022-12-05T03:48:52.210" v="8290" actId="2696"/>
        <pc:sldMkLst>
          <pc:docMk/>
          <pc:sldMk cId="4185710313" sldId="3297"/>
        </pc:sldMkLst>
        <pc:spChg chg="mod">
          <ac:chgData name="Man Hou Hong" userId="11e01e70-8886-4c28-b07e-dd95564f32d7" providerId="ADAL" clId="{4278D6FC-1358-4C42-8A36-A1C9F40965D7}" dt="2022-12-04T23:20:07.955" v="6396" actId="12"/>
          <ac:spMkLst>
            <pc:docMk/>
            <pc:sldMk cId="4185710313" sldId="3297"/>
            <ac:spMk id="2" creationId="{EAE36851-E4A4-80F2-F6BC-14FC56702E46}"/>
          </ac:spMkLst>
        </pc:spChg>
        <pc:spChg chg="mod">
          <ac:chgData name="Man Hou Hong" userId="11e01e70-8886-4c28-b07e-dd95564f32d7" providerId="ADAL" clId="{4278D6FC-1358-4C42-8A36-A1C9F40965D7}" dt="2022-12-04T23:05:16.464" v="5653"/>
          <ac:spMkLst>
            <pc:docMk/>
            <pc:sldMk cId="4185710313" sldId="3297"/>
            <ac:spMk id="4" creationId="{05784AFA-BDF6-E824-8C80-9D0CF70E2FD0}"/>
          </ac:spMkLst>
        </pc:spChg>
        <pc:spChg chg="mod">
          <ac:chgData name="Man Hou Hong" userId="11e01e70-8886-4c28-b07e-dd95564f32d7" providerId="ADAL" clId="{4278D6FC-1358-4C42-8A36-A1C9F40965D7}" dt="2022-12-04T23:16:53.553" v="6256" actId="20577"/>
          <ac:spMkLst>
            <pc:docMk/>
            <pc:sldMk cId="4185710313" sldId="3297"/>
            <ac:spMk id="5" creationId="{E6161331-8145-B41D-A2AF-070D1DFB152E}"/>
          </ac:spMkLst>
        </pc:spChg>
        <pc:spChg chg="mod">
          <ac:chgData name="Man Hou Hong" userId="11e01e70-8886-4c28-b07e-dd95564f32d7" providerId="ADAL" clId="{4278D6FC-1358-4C42-8A36-A1C9F40965D7}" dt="2022-12-04T23:05:49.021" v="5662" actId="1076"/>
          <ac:spMkLst>
            <pc:docMk/>
            <pc:sldMk cId="4185710313" sldId="3297"/>
            <ac:spMk id="6" creationId="{00000000-0000-0000-0000-000000000000}"/>
          </ac:spMkLst>
        </pc:spChg>
        <pc:spChg chg="mod">
          <ac:chgData name="Man Hou Hong" userId="11e01e70-8886-4c28-b07e-dd95564f32d7" providerId="ADAL" clId="{4278D6FC-1358-4C42-8A36-A1C9F40965D7}" dt="2022-12-04T23:05:16.464" v="5653"/>
          <ac:spMkLst>
            <pc:docMk/>
            <pc:sldMk cId="4185710313" sldId="3297"/>
            <ac:spMk id="10" creationId="{2F87225F-0C46-02C8-0F9B-1BBBB1183616}"/>
          </ac:spMkLst>
        </pc:spChg>
        <pc:spChg chg="mod">
          <ac:chgData name="Man Hou Hong" userId="11e01e70-8886-4c28-b07e-dd95564f32d7" providerId="ADAL" clId="{4278D6FC-1358-4C42-8A36-A1C9F40965D7}" dt="2022-12-04T23:16:56.752" v="6259" actId="20577"/>
          <ac:spMkLst>
            <pc:docMk/>
            <pc:sldMk cId="4185710313" sldId="3297"/>
            <ac:spMk id="12" creationId="{A368983B-A634-A23E-0BA3-A8E6C943B417}"/>
          </ac:spMkLst>
        </pc:spChg>
        <pc:spChg chg="mod">
          <ac:chgData name="Man Hou Hong" userId="11e01e70-8886-4c28-b07e-dd95564f32d7" providerId="ADAL" clId="{4278D6FC-1358-4C42-8A36-A1C9F40965D7}" dt="2022-12-04T23:05:16.464" v="5653"/>
          <ac:spMkLst>
            <pc:docMk/>
            <pc:sldMk cId="4185710313" sldId="3297"/>
            <ac:spMk id="13" creationId="{A2A42161-61E4-1C55-D93D-2E257E6525BF}"/>
          </ac:spMkLst>
        </pc:spChg>
        <pc:spChg chg="mod">
          <ac:chgData name="Man Hou Hong" userId="11e01e70-8886-4c28-b07e-dd95564f32d7" providerId="ADAL" clId="{4278D6FC-1358-4C42-8A36-A1C9F40965D7}" dt="2022-12-04T23:05:16.464" v="5653"/>
          <ac:spMkLst>
            <pc:docMk/>
            <pc:sldMk cId="4185710313" sldId="3297"/>
            <ac:spMk id="14" creationId="{3D7925D9-F6CC-5AAA-A074-1D0F90EAC40F}"/>
          </ac:spMkLst>
        </pc:spChg>
        <pc:spChg chg="mod">
          <ac:chgData name="Man Hou Hong" userId="11e01e70-8886-4c28-b07e-dd95564f32d7" providerId="ADAL" clId="{4278D6FC-1358-4C42-8A36-A1C9F40965D7}" dt="2022-12-04T23:05:16.464" v="5653"/>
          <ac:spMkLst>
            <pc:docMk/>
            <pc:sldMk cId="4185710313" sldId="3297"/>
            <ac:spMk id="16" creationId="{6A4BDC1F-6B17-3F23-D614-9C9F4CB4EAAD}"/>
          </ac:spMkLst>
        </pc:spChg>
        <pc:spChg chg="mod">
          <ac:chgData name="Man Hou Hong" userId="11e01e70-8886-4c28-b07e-dd95564f32d7" providerId="ADAL" clId="{4278D6FC-1358-4C42-8A36-A1C9F40965D7}" dt="2022-12-04T23:05:16.464" v="5653"/>
          <ac:spMkLst>
            <pc:docMk/>
            <pc:sldMk cId="4185710313" sldId="3297"/>
            <ac:spMk id="17" creationId="{399F056A-00F6-1733-20D7-D897696C29B5}"/>
          </ac:spMkLst>
        </pc:spChg>
        <pc:spChg chg="mod">
          <ac:chgData name="Man Hou Hong" userId="11e01e70-8886-4c28-b07e-dd95564f32d7" providerId="ADAL" clId="{4278D6FC-1358-4C42-8A36-A1C9F40965D7}" dt="2022-12-04T23:07:19.680" v="5686" actId="207"/>
          <ac:spMkLst>
            <pc:docMk/>
            <pc:sldMk cId="4185710313" sldId="3297"/>
            <ac:spMk id="19" creationId="{DE657350-6027-4E8C-9CC9-749C76F47775}"/>
          </ac:spMkLst>
        </pc:spChg>
        <pc:spChg chg="mod">
          <ac:chgData name="Man Hou Hong" userId="11e01e70-8886-4c28-b07e-dd95564f32d7" providerId="ADAL" clId="{4278D6FC-1358-4C42-8A36-A1C9F40965D7}" dt="2022-12-04T23:06:40.773" v="5679" actId="571"/>
          <ac:spMkLst>
            <pc:docMk/>
            <pc:sldMk cId="4185710313" sldId="3297"/>
            <ac:spMk id="20" creationId="{0306134E-6E87-018D-30C8-C803EE27EFEB}"/>
          </ac:spMkLst>
        </pc:spChg>
        <pc:spChg chg="mod">
          <ac:chgData name="Man Hou Hong" userId="11e01e70-8886-4c28-b07e-dd95564f32d7" providerId="ADAL" clId="{4278D6FC-1358-4C42-8A36-A1C9F40965D7}" dt="2022-12-04T23:07:19.680" v="5686" actId="207"/>
          <ac:spMkLst>
            <pc:docMk/>
            <pc:sldMk cId="4185710313" sldId="3297"/>
            <ac:spMk id="21" creationId="{0557C915-7345-6E31-22BE-0650FCDB8B19}"/>
          </ac:spMkLst>
        </pc:spChg>
        <pc:spChg chg="mod">
          <ac:chgData name="Man Hou Hong" userId="11e01e70-8886-4c28-b07e-dd95564f32d7" providerId="ADAL" clId="{4278D6FC-1358-4C42-8A36-A1C9F40965D7}" dt="2022-12-04T23:06:52.261" v="5680" actId="207"/>
          <ac:spMkLst>
            <pc:docMk/>
            <pc:sldMk cId="4185710313" sldId="3297"/>
            <ac:spMk id="22" creationId="{E62ACA33-CB24-D4BA-99C2-53C9FDE4D3B7}"/>
          </ac:spMkLst>
        </pc:spChg>
        <pc:spChg chg="mod">
          <ac:chgData name="Man Hou Hong" userId="11e01e70-8886-4c28-b07e-dd95564f32d7" providerId="ADAL" clId="{4278D6FC-1358-4C42-8A36-A1C9F40965D7}" dt="2022-12-04T23:06:52.261" v="5680" actId="207"/>
          <ac:spMkLst>
            <pc:docMk/>
            <pc:sldMk cId="4185710313" sldId="3297"/>
            <ac:spMk id="23" creationId="{04282589-88E2-1D3E-E664-05945F87F32F}"/>
          </ac:spMkLst>
        </pc:spChg>
        <pc:spChg chg="mod">
          <ac:chgData name="Man Hou Hong" userId="11e01e70-8886-4c28-b07e-dd95564f32d7" providerId="ADAL" clId="{4278D6FC-1358-4C42-8A36-A1C9F40965D7}" dt="2022-12-04T23:06:52.261" v="5680" actId="207"/>
          <ac:spMkLst>
            <pc:docMk/>
            <pc:sldMk cId="4185710313" sldId="3297"/>
            <ac:spMk id="24" creationId="{800E7D91-2672-5F80-D3FC-B2319359DEE7}"/>
          </ac:spMkLst>
        </pc:spChg>
        <pc:spChg chg="add mod">
          <ac:chgData name="Man Hou Hong" userId="11e01e70-8886-4c28-b07e-dd95564f32d7" providerId="ADAL" clId="{4278D6FC-1358-4C42-8A36-A1C9F40965D7}" dt="2022-12-04T23:06:40.773" v="5679" actId="571"/>
          <ac:spMkLst>
            <pc:docMk/>
            <pc:sldMk cId="4185710313" sldId="3297"/>
            <ac:spMk id="25" creationId="{E5F5FDD5-5542-293A-FA60-C1DC4660099D}"/>
          </ac:spMkLst>
        </pc:spChg>
        <pc:spChg chg="add del mod">
          <ac:chgData name="Man Hou Hong" userId="11e01e70-8886-4c28-b07e-dd95564f32d7" providerId="ADAL" clId="{4278D6FC-1358-4C42-8A36-A1C9F40965D7}" dt="2022-12-04T23:07:14.872" v="5685"/>
          <ac:spMkLst>
            <pc:docMk/>
            <pc:sldMk cId="4185710313" sldId="3297"/>
            <ac:spMk id="26" creationId="{051D1742-681A-039D-FA82-EF1C3D4A1077}"/>
          </ac:spMkLst>
        </pc:spChg>
        <pc:spChg chg="add del mod">
          <ac:chgData name="Man Hou Hong" userId="11e01e70-8886-4c28-b07e-dd95564f32d7" providerId="ADAL" clId="{4278D6FC-1358-4C42-8A36-A1C9F40965D7}" dt="2022-12-04T23:07:14.872" v="5685"/>
          <ac:spMkLst>
            <pc:docMk/>
            <pc:sldMk cId="4185710313" sldId="3297"/>
            <ac:spMk id="27" creationId="{0B5BDFE3-D5D3-D608-9852-EEB80384CA11}"/>
          </ac:spMkLst>
        </pc:spChg>
        <pc:spChg chg="mod">
          <ac:chgData name="Man Hou Hong" userId="11e01e70-8886-4c28-b07e-dd95564f32d7" providerId="ADAL" clId="{4278D6FC-1358-4C42-8A36-A1C9F40965D7}" dt="2022-12-04T23:07:33.001" v="5691" actId="207"/>
          <ac:spMkLst>
            <pc:docMk/>
            <pc:sldMk cId="4185710313" sldId="3297"/>
            <ac:spMk id="29" creationId="{D8A252AA-F287-73EB-9736-F8334500D916}"/>
          </ac:spMkLst>
        </pc:spChg>
        <pc:spChg chg="mod">
          <ac:chgData name="Man Hou Hong" userId="11e01e70-8886-4c28-b07e-dd95564f32d7" providerId="ADAL" clId="{4278D6FC-1358-4C42-8A36-A1C9F40965D7}" dt="2022-12-04T23:07:21.872" v="5687"/>
          <ac:spMkLst>
            <pc:docMk/>
            <pc:sldMk cId="4185710313" sldId="3297"/>
            <ac:spMk id="30" creationId="{09E26352-3DAE-D3D6-E413-0EA6CD4FAA23}"/>
          </ac:spMkLst>
        </pc:spChg>
        <pc:spChg chg="mod">
          <ac:chgData name="Man Hou Hong" userId="11e01e70-8886-4c28-b07e-dd95564f32d7" providerId="ADAL" clId="{4278D6FC-1358-4C42-8A36-A1C9F40965D7}" dt="2022-12-04T23:07:33.001" v="5691" actId="207"/>
          <ac:spMkLst>
            <pc:docMk/>
            <pc:sldMk cId="4185710313" sldId="3297"/>
            <ac:spMk id="31" creationId="{3209C206-69E0-F899-55F1-7B662575B5B6}"/>
          </ac:spMkLst>
        </pc:spChg>
        <pc:spChg chg="mod">
          <ac:chgData name="Man Hou Hong" userId="11e01e70-8886-4c28-b07e-dd95564f32d7" providerId="ADAL" clId="{4278D6FC-1358-4C42-8A36-A1C9F40965D7}" dt="2022-12-04T23:07:21.872" v="5687"/>
          <ac:spMkLst>
            <pc:docMk/>
            <pc:sldMk cId="4185710313" sldId="3297"/>
            <ac:spMk id="32" creationId="{B230AD74-930B-DECF-5160-7D4FF708A98A}"/>
          </ac:spMkLst>
        </pc:spChg>
        <pc:spChg chg="mod">
          <ac:chgData name="Man Hou Hong" userId="11e01e70-8886-4c28-b07e-dd95564f32d7" providerId="ADAL" clId="{4278D6FC-1358-4C42-8A36-A1C9F40965D7}" dt="2022-12-04T23:07:21.872" v="5687"/>
          <ac:spMkLst>
            <pc:docMk/>
            <pc:sldMk cId="4185710313" sldId="3297"/>
            <ac:spMk id="33" creationId="{97CB13E1-6E7E-24A2-7B50-A60F59364A63}"/>
          </ac:spMkLst>
        </pc:spChg>
        <pc:spChg chg="mod">
          <ac:chgData name="Man Hou Hong" userId="11e01e70-8886-4c28-b07e-dd95564f32d7" providerId="ADAL" clId="{4278D6FC-1358-4C42-8A36-A1C9F40965D7}" dt="2022-12-04T23:07:21.872" v="5687"/>
          <ac:spMkLst>
            <pc:docMk/>
            <pc:sldMk cId="4185710313" sldId="3297"/>
            <ac:spMk id="34" creationId="{621D7834-D7BA-8DEA-8C02-F7CE454CB7D3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42" creationId="{EF244C52-6521-E269-04A4-4CF7BC30049A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43" creationId="{672A12CD-181B-C317-7FFD-A5C3B480A76F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45" creationId="{B28AFB1D-739F-56C8-96F1-8CE3FDC647AA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46" creationId="{6EDC4AAE-96B7-ACBD-B2E7-EDEFFF8ACA03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48" creationId="{36B59DC0-E435-EA32-1075-3A284BDDB6B3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49" creationId="{041A1FFF-A31B-4189-33AD-E325C0BB1916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51" creationId="{294F79EF-D142-93D1-2653-C35B3B3945B2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52" creationId="{5998FFFF-DE30-BFA4-6633-32FF1A2B6DB1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53" creationId="{BFB46F8B-9C02-6EC3-C039-B6AC546994C7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54" creationId="{4372463B-D924-6C6E-98BB-DA1E132E772B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55" creationId="{D9A9525C-F89E-C735-33D2-CE58A2DF4491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56" creationId="{F3818068-1E4F-81BC-2B61-44A68E906D85}"/>
          </ac:spMkLst>
        </pc:spChg>
        <pc:spChg chg="add del mod">
          <ac:chgData name="Man Hou Hong" userId="11e01e70-8886-4c28-b07e-dd95564f32d7" providerId="ADAL" clId="{4278D6FC-1358-4C42-8A36-A1C9F40965D7}" dt="2022-12-04T23:17:18.068" v="6265" actId="478"/>
          <ac:spMkLst>
            <pc:docMk/>
            <pc:sldMk cId="4185710313" sldId="3297"/>
            <ac:spMk id="58" creationId="{D0E61985-80D4-517C-E3F5-E4210216FA3B}"/>
          </ac:spMkLst>
        </pc:spChg>
        <pc:spChg chg="add del mod">
          <ac:chgData name="Man Hou Hong" userId="11e01e70-8886-4c28-b07e-dd95564f32d7" providerId="ADAL" clId="{4278D6FC-1358-4C42-8A36-A1C9F40965D7}" dt="2022-12-04T23:17:19.030" v="6266" actId="478"/>
          <ac:spMkLst>
            <pc:docMk/>
            <pc:sldMk cId="4185710313" sldId="3297"/>
            <ac:spMk id="59" creationId="{EBA9493D-CCBC-32AC-31C3-CF52A27B1B93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61" creationId="{3509832F-8905-0FF3-CEAD-5EBFA430786A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62" creationId="{38FC4442-A69A-9419-405C-975D45828424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63" creationId="{9516EBC1-79B8-B6B0-F0E7-65FCCEB13435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1024" creationId="{8D8F5153-473C-0A81-2921-E8ABD101CC7F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1025" creationId="{420599AD-2751-074D-C28B-4E5BF03376BA}"/>
          </ac:spMkLst>
        </pc:spChg>
        <pc:spChg chg="mod">
          <ac:chgData name="Man Hou Hong" userId="11e01e70-8886-4c28-b07e-dd95564f32d7" providerId="ADAL" clId="{4278D6FC-1358-4C42-8A36-A1C9F40965D7}" dt="2022-12-04T23:10:27.560" v="5732"/>
          <ac:spMkLst>
            <pc:docMk/>
            <pc:sldMk cId="4185710313" sldId="3297"/>
            <ac:spMk id="1026" creationId="{867AEEA3-7318-860D-3944-DE7D65BA4A77}"/>
          </ac:spMkLst>
        </pc:spChg>
        <pc:spChg chg="add mod">
          <ac:chgData name="Man Hou Hong" userId="11e01e70-8886-4c28-b07e-dd95564f32d7" providerId="ADAL" clId="{4278D6FC-1358-4C42-8A36-A1C9F40965D7}" dt="2022-12-04T23:17:54.741" v="6278" actId="1076"/>
          <ac:spMkLst>
            <pc:docMk/>
            <pc:sldMk cId="4185710313" sldId="3297"/>
            <ac:spMk id="1027" creationId="{61F05E36-D3DF-9C92-91D7-CAF88D035768}"/>
          </ac:spMkLst>
        </pc:spChg>
        <pc:spChg chg="add del mod">
          <ac:chgData name="Man Hou Hong" userId="11e01e70-8886-4c28-b07e-dd95564f32d7" providerId="ADAL" clId="{4278D6FC-1358-4C42-8A36-A1C9F40965D7}" dt="2022-12-04T23:17:13.784" v="6264" actId="478"/>
          <ac:spMkLst>
            <pc:docMk/>
            <pc:sldMk cId="4185710313" sldId="3297"/>
            <ac:spMk id="1031" creationId="{856CE26C-A5DA-469D-8C75-16EB76556396}"/>
          </ac:spMkLst>
        </pc:spChg>
        <pc:spChg chg="del">
          <ac:chgData name="Man Hou Hong" userId="11e01e70-8886-4c28-b07e-dd95564f32d7" providerId="ADAL" clId="{4278D6FC-1358-4C42-8A36-A1C9F40965D7}" dt="2022-12-04T23:11:20.799" v="5745" actId="478"/>
          <ac:spMkLst>
            <pc:docMk/>
            <pc:sldMk cId="4185710313" sldId="3297"/>
            <ac:spMk id="1032" creationId="{0E003DA0-FCE2-A185-99AD-EB0ACCDA82E6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36" creationId="{A09B3A19-802C-BF86-C30E-EC198E775BA5}"/>
          </ac:spMkLst>
        </pc:spChg>
        <pc:spChg chg="del">
          <ac:chgData name="Man Hou Hong" userId="11e01e70-8886-4c28-b07e-dd95564f32d7" providerId="ADAL" clId="{4278D6FC-1358-4C42-8A36-A1C9F40965D7}" dt="2022-12-04T23:10:24.407" v="5729" actId="478"/>
          <ac:spMkLst>
            <pc:docMk/>
            <pc:sldMk cId="4185710313" sldId="3297"/>
            <ac:spMk id="1052" creationId="{305283E5-7C8F-F815-1625-77BE050B63D5}"/>
          </ac:spMkLst>
        </pc:spChg>
        <pc:spChg chg="del">
          <ac:chgData name="Man Hou Hong" userId="11e01e70-8886-4c28-b07e-dd95564f32d7" providerId="ADAL" clId="{4278D6FC-1358-4C42-8A36-A1C9F40965D7}" dt="2022-12-04T23:10:24.407" v="5729" actId="478"/>
          <ac:spMkLst>
            <pc:docMk/>
            <pc:sldMk cId="4185710313" sldId="3297"/>
            <ac:spMk id="1053" creationId="{FAF6F638-5101-28C8-E423-3958A7F550F6}"/>
          </ac:spMkLst>
        </pc:spChg>
        <pc:spChg chg="del">
          <ac:chgData name="Man Hou Hong" userId="11e01e70-8886-4c28-b07e-dd95564f32d7" providerId="ADAL" clId="{4278D6FC-1358-4C42-8A36-A1C9F40965D7}" dt="2022-12-04T23:10:25.694" v="5730" actId="478"/>
          <ac:spMkLst>
            <pc:docMk/>
            <pc:sldMk cId="4185710313" sldId="3297"/>
            <ac:spMk id="1061" creationId="{E5060057-241A-B871-83D9-A113C4CA1B56}"/>
          </ac:spMkLst>
        </pc:spChg>
        <pc:spChg chg="del mod">
          <ac:chgData name="Man Hou Hong" userId="11e01e70-8886-4c28-b07e-dd95564f32d7" providerId="ADAL" clId="{4278D6FC-1358-4C42-8A36-A1C9F40965D7}" dt="2022-12-04T23:10:24.407" v="5729" actId="478"/>
          <ac:spMkLst>
            <pc:docMk/>
            <pc:sldMk cId="4185710313" sldId="3297"/>
            <ac:spMk id="1065" creationId="{3F5ED625-1D75-8635-2A4D-9552378A3A1D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66" creationId="{E16625E4-D7AD-562E-676B-E4B19563F3D4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67" creationId="{B11701DD-B3EE-F541-7114-58C439FBADDD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68" creationId="{F3AAD73C-3F80-9782-FB07-ACC6102B6782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69" creationId="{F537CC6B-46B4-5188-2405-503E7016B710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70" creationId="{8E8037DF-8284-BE14-5805-988CE30D46D5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72" creationId="{85EBF187-E719-E2E6-63A5-C997061855CC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73" creationId="{8EEDBB78-4425-CFF0-D57A-D7507388E61D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74" creationId="{B01BDB47-C1B7-4D78-44C2-FD308A3B8C67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75" creationId="{3091DC3D-5BFE-000E-9928-F4779DB37B50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76" creationId="{385D9038-1656-41C9-41D2-C8F85A5F0C27}"/>
          </ac:spMkLst>
        </pc:spChg>
        <pc:spChg chg="mod">
          <ac:chgData name="Man Hou Hong" userId="11e01e70-8886-4c28-b07e-dd95564f32d7" providerId="ADAL" clId="{4278D6FC-1358-4C42-8A36-A1C9F40965D7}" dt="2022-12-04T23:10:44.844" v="5740"/>
          <ac:spMkLst>
            <pc:docMk/>
            <pc:sldMk cId="4185710313" sldId="3297"/>
            <ac:spMk id="1077" creationId="{B74070E4-D149-7AAE-5497-186B07A7E809}"/>
          </ac:spMkLst>
        </pc:spChg>
        <pc:spChg chg="mod">
          <ac:chgData name="Man Hou Hong" userId="11e01e70-8886-4c28-b07e-dd95564f32d7" providerId="ADAL" clId="{4278D6FC-1358-4C42-8A36-A1C9F40965D7}" dt="2022-12-04T23:12:20.538" v="5825" actId="1038"/>
          <ac:spMkLst>
            <pc:docMk/>
            <pc:sldMk cId="4185710313" sldId="3297"/>
            <ac:spMk id="1080" creationId="{BAC828ED-A958-C785-5AC6-B7E0077726BA}"/>
          </ac:spMkLst>
        </pc:spChg>
        <pc:spChg chg="mod">
          <ac:chgData name="Man Hou Hong" userId="11e01e70-8886-4c28-b07e-dd95564f32d7" providerId="ADAL" clId="{4278D6FC-1358-4C42-8A36-A1C9F40965D7}" dt="2022-12-04T23:14:47.845" v="5928"/>
          <ac:spMkLst>
            <pc:docMk/>
            <pc:sldMk cId="4185710313" sldId="3297"/>
            <ac:spMk id="1084" creationId="{45F9A73C-19AE-B135-562F-36CD1896819E}"/>
          </ac:spMkLst>
        </pc:spChg>
        <pc:spChg chg="mod">
          <ac:chgData name="Man Hou Hong" userId="11e01e70-8886-4c28-b07e-dd95564f32d7" providerId="ADAL" clId="{4278D6FC-1358-4C42-8A36-A1C9F40965D7}" dt="2022-12-04T23:14:47.845" v="5928"/>
          <ac:spMkLst>
            <pc:docMk/>
            <pc:sldMk cId="4185710313" sldId="3297"/>
            <ac:spMk id="1085" creationId="{6554EFA9-9184-3116-1573-39C79A200ADF}"/>
          </ac:spMkLst>
        </pc:spChg>
        <pc:spChg chg="mod">
          <ac:chgData name="Man Hou Hong" userId="11e01e70-8886-4c28-b07e-dd95564f32d7" providerId="ADAL" clId="{4278D6FC-1358-4C42-8A36-A1C9F40965D7}" dt="2022-12-04T23:14:47.845" v="5928"/>
          <ac:spMkLst>
            <pc:docMk/>
            <pc:sldMk cId="4185710313" sldId="3297"/>
            <ac:spMk id="1087" creationId="{7D669BA4-9AD9-95BF-A1BF-95797017644D}"/>
          </ac:spMkLst>
        </pc:spChg>
        <pc:spChg chg="mod">
          <ac:chgData name="Man Hou Hong" userId="11e01e70-8886-4c28-b07e-dd95564f32d7" providerId="ADAL" clId="{4278D6FC-1358-4C42-8A36-A1C9F40965D7}" dt="2022-12-04T23:14:47.845" v="5928"/>
          <ac:spMkLst>
            <pc:docMk/>
            <pc:sldMk cId="4185710313" sldId="3297"/>
            <ac:spMk id="1088" creationId="{8B14B64D-1D1A-A0A5-7F95-FCD554D754D9}"/>
          </ac:spMkLst>
        </pc:spChg>
        <pc:spChg chg="mod">
          <ac:chgData name="Man Hou Hong" userId="11e01e70-8886-4c28-b07e-dd95564f32d7" providerId="ADAL" clId="{4278D6FC-1358-4C42-8A36-A1C9F40965D7}" dt="2022-12-04T23:14:47.845" v="5928"/>
          <ac:spMkLst>
            <pc:docMk/>
            <pc:sldMk cId="4185710313" sldId="3297"/>
            <ac:spMk id="1089" creationId="{F9EF1AE5-2937-362A-9724-BB4198802E88}"/>
          </ac:spMkLst>
        </pc:spChg>
        <pc:spChg chg="mod">
          <ac:chgData name="Man Hou Hong" userId="11e01e70-8886-4c28-b07e-dd95564f32d7" providerId="ADAL" clId="{4278D6FC-1358-4C42-8A36-A1C9F40965D7}" dt="2022-12-04T23:14:47.845" v="5928"/>
          <ac:spMkLst>
            <pc:docMk/>
            <pc:sldMk cId="4185710313" sldId="3297"/>
            <ac:spMk id="1090" creationId="{23DBAE8A-E073-FB65-D13B-94D879419B13}"/>
          </ac:spMkLst>
        </pc:spChg>
        <pc:spChg chg="mod">
          <ac:chgData name="Man Hou Hong" userId="11e01e70-8886-4c28-b07e-dd95564f32d7" providerId="ADAL" clId="{4278D6FC-1358-4C42-8A36-A1C9F40965D7}" dt="2022-12-04T23:17:31.718" v="6273"/>
          <ac:spMkLst>
            <pc:docMk/>
            <pc:sldMk cId="4185710313" sldId="3297"/>
            <ac:spMk id="1092" creationId="{7337BECB-CD12-F9B2-4D70-C9815001DAA8}"/>
          </ac:spMkLst>
        </pc:spChg>
        <pc:spChg chg="mod">
          <ac:chgData name="Man Hou Hong" userId="11e01e70-8886-4c28-b07e-dd95564f32d7" providerId="ADAL" clId="{4278D6FC-1358-4C42-8A36-A1C9F40965D7}" dt="2022-12-04T23:17:31.718" v="6273"/>
          <ac:spMkLst>
            <pc:docMk/>
            <pc:sldMk cId="4185710313" sldId="3297"/>
            <ac:spMk id="1093" creationId="{D6EF3F9E-3969-7045-6FA7-1B71E5BD6E29}"/>
          </ac:spMkLst>
        </pc:spChg>
        <pc:spChg chg="mod">
          <ac:chgData name="Man Hou Hong" userId="11e01e70-8886-4c28-b07e-dd95564f32d7" providerId="ADAL" clId="{4278D6FC-1358-4C42-8A36-A1C9F40965D7}" dt="2022-12-04T23:17:31.718" v="6273"/>
          <ac:spMkLst>
            <pc:docMk/>
            <pc:sldMk cId="4185710313" sldId="3297"/>
            <ac:spMk id="1094" creationId="{676E7557-17E1-51AF-312F-9989FC073B61}"/>
          </ac:spMkLst>
        </pc:spChg>
        <pc:spChg chg="mod">
          <ac:chgData name="Man Hou Hong" userId="11e01e70-8886-4c28-b07e-dd95564f32d7" providerId="ADAL" clId="{4278D6FC-1358-4C42-8A36-A1C9F40965D7}" dt="2022-12-04T23:17:31.718" v="6273"/>
          <ac:spMkLst>
            <pc:docMk/>
            <pc:sldMk cId="4185710313" sldId="3297"/>
            <ac:spMk id="1095" creationId="{E0793FBE-939E-1D18-C2B7-63AA3DA1DA14}"/>
          </ac:spMkLst>
        </pc:spChg>
        <pc:spChg chg="mod">
          <ac:chgData name="Man Hou Hong" userId="11e01e70-8886-4c28-b07e-dd95564f32d7" providerId="ADAL" clId="{4278D6FC-1358-4C42-8A36-A1C9F40965D7}" dt="2022-12-04T23:17:31.718" v="6273"/>
          <ac:spMkLst>
            <pc:docMk/>
            <pc:sldMk cId="4185710313" sldId="3297"/>
            <ac:spMk id="1096" creationId="{72489601-76AB-7898-76A4-15444E83A534}"/>
          </ac:spMkLst>
        </pc:spChg>
        <pc:spChg chg="mod">
          <ac:chgData name="Man Hou Hong" userId="11e01e70-8886-4c28-b07e-dd95564f32d7" providerId="ADAL" clId="{4278D6FC-1358-4C42-8A36-A1C9F40965D7}" dt="2022-12-04T23:17:31.718" v="6273"/>
          <ac:spMkLst>
            <pc:docMk/>
            <pc:sldMk cId="4185710313" sldId="3297"/>
            <ac:spMk id="1097" creationId="{F517CC33-426D-CF7F-6391-B0056909552F}"/>
          </ac:spMkLst>
        </pc:spChg>
        <pc:spChg chg="mod">
          <ac:chgData name="Man Hou Hong" userId="11e01e70-8886-4c28-b07e-dd95564f32d7" providerId="ADAL" clId="{4278D6FC-1358-4C42-8A36-A1C9F40965D7}" dt="2022-12-04T23:17:36.147" v="6275"/>
          <ac:spMkLst>
            <pc:docMk/>
            <pc:sldMk cId="4185710313" sldId="3297"/>
            <ac:spMk id="1099" creationId="{B82BD1EB-93AA-6DB4-38D9-032E07513240}"/>
          </ac:spMkLst>
        </pc:spChg>
        <pc:spChg chg="mod">
          <ac:chgData name="Man Hou Hong" userId="11e01e70-8886-4c28-b07e-dd95564f32d7" providerId="ADAL" clId="{4278D6FC-1358-4C42-8A36-A1C9F40965D7}" dt="2022-12-04T23:17:36.147" v="6275"/>
          <ac:spMkLst>
            <pc:docMk/>
            <pc:sldMk cId="4185710313" sldId="3297"/>
            <ac:spMk id="1100" creationId="{3D808990-4EA0-53B5-6F86-F85DBFB9178F}"/>
          </ac:spMkLst>
        </pc:spChg>
        <pc:spChg chg="mod">
          <ac:chgData name="Man Hou Hong" userId="11e01e70-8886-4c28-b07e-dd95564f32d7" providerId="ADAL" clId="{4278D6FC-1358-4C42-8A36-A1C9F40965D7}" dt="2022-12-04T23:17:36.147" v="6275"/>
          <ac:spMkLst>
            <pc:docMk/>
            <pc:sldMk cId="4185710313" sldId="3297"/>
            <ac:spMk id="1101" creationId="{F67AB55E-7489-2702-CF2D-DDD8C09F8182}"/>
          </ac:spMkLst>
        </pc:spChg>
        <pc:spChg chg="mod">
          <ac:chgData name="Man Hou Hong" userId="11e01e70-8886-4c28-b07e-dd95564f32d7" providerId="ADAL" clId="{4278D6FC-1358-4C42-8A36-A1C9F40965D7}" dt="2022-12-04T23:17:36.147" v="6275"/>
          <ac:spMkLst>
            <pc:docMk/>
            <pc:sldMk cId="4185710313" sldId="3297"/>
            <ac:spMk id="1102" creationId="{DE148675-5E4F-3E7B-3EB8-D41933CE037A}"/>
          </ac:spMkLst>
        </pc:spChg>
        <pc:spChg chg="mod">
          <ac:chgData name="Man Hou Hong" userId="11e01e70-8886-4c28-b07e-dd95564f32d7" providerId="ADAL" clId="{4278D6FC-1358-4C42-8A36-A1C9F40965D7}" dt="2022-12-04T23:17:36.147" v="6275"/>
          <ac:spMkLst>
            <pc:docMk/>
            <pc:sldMk cId="4185710313" sldId="3297"/>
            <ac:spMk id="1103" creationId="{83DF8423-1508-ED8F-2EA2-2763C587EA66}"/>
          </ac:spMkLst>
        </pc:spChg>
        <pc:spChg chg="mod">
          <ac:chgData name="Man Hou Hong" userId="11e01e70-8886-4c28-b07e-dd95564f32d7" providerId="ADAL" clId="{4278D6FC-1358-4C42-8A36-A1C9F40965D7}" dt="2022-12-04T23:17:36.147" v="6275"/>
          <ac:spMkLst>
            <pc:docMk/>
            <pc:sldMk cId="4185710313" sldId="3297"/>
            <ac:spMk id="1104" creationId="{D0AE9E4D-EFFF-6E02-13A5-703AB0769839}"/>
          </ac:spMkLst>
        </pc:spChg>
        <pc:spChg chg="add del mod">
          <ac:chgData name="Man Hou Hong" userId="11e01e70-8886-4c28-b07e-dd95564f32d7" providerId="ADAL" clId="{4278D6FC-1358-4C42-8A36-A1C9F40965D7}" dt="2022-12-04T23:18:38.312" v="6297" actId="478"/>
          <ac:spMkLst>
            <pc:docMk/>
            <pc:sldMk cId="4185710313" sldId="3297"/>
            <ac:spMk id="1105" creationId="{6B0C1696-6180-8194-BDD3-7E7D5EED765F}"/>
          </ac:spMkLst>
        </pc:spChg>
        <pc:spChg chg="mod">
          <ac:chgData name="Man Hou Hong" userId="11e01e70-8886-4c28-b07e-dd95564f32d7" providerId="ADAL" clId="{4278D6FC-1358-4C42-8A36-A1C9F40965D7}" dt="2022-12-04T23:21:53.610" v="6397"/>
          <ac:spMkLst>
            <pc:docMk/>
            <pc:sldMk cId="4185710313" sldId="3297"/>
            <ac:spMk id="1107" creationId="{75DB33B1-080D-A490-4493-FC9568AD1DBB}"/>
          </ac:spMkLst>
        </pc:spChg>
        <pc:spChg chg="mod">
          <ac:chgData name="Man Hou Hong" userId="11e01e70-8886-4c28-b07e-dd95564f32d7" providerId="ADAL" clId="{4278D6FC-1358-4C42-8A36-A1C9F40965D7}" dt="2022-12-04T23:21:53.610" v="6397"/>
          <ac:spMkLst>
            <pc:docMk/>
            <pc:sldMk cId="4185710313" sldId="3297"/>
            <ac:spMk id="1108" creationId="{3F63C9BE-F058-6D97-DB3C-2A5F0C7404BB}"/>
          </ac:spMkLst>
        </pc:spChg>
        <pc:spChg chg="mod">
          <ac:chgData name="Man Hou Hong" userId="11e01e70-8886-4c28-b07e-dd95564f32d7" providerId="ADAL" clId="{4278D6FC-1358-4C42-8A36-A1C9F40965D7}" dt="2022-12-04T23:21:53.610" v="6397"/>
          <ac:spMkLst>
            <pc:docMk/>
            <pc:sldMk cId="4185710313" sldId="3297"/>
            <ac:spMk id="1109" creationId="{B449FAA3-869D-CD88-2A01-3C3784CA0222}"/>
          </ac:spMkLst>
        </pc:spChg>
        <pc:spChg chg="mod">
          <ac:chgData name="Man Hou Hong" userId="11e01e70-8886-4c28-b07e-dd95564f32d7" providerId="ADAL" clId="{4278D6FC-1358-4C42-8A36-A1C9F40965D7}" dt="2022-12-04T23:21:53.610" v="6397"/>
          <ac:spMkLst>
            <pc:docMk/>
            <pc:sldMk cId="4185710313" sldId="3297"/>
            <ac:spMk id="1110" creationId="{C2368C13-2000-9C9C-DA59-1D84928C41CF}"/>
          </ac:spMkLst>
        </pc:spChg>
        <pc:spChg chg="mod">
          <ac:chgData name="Man Hou Hong" userId="11e01e70-8886-4c28-b07e-dd95564f32d7" providerId="ADAL" clId="{4278D6FC-1358-4C42-8A36-A1C9F40965D7}" dt="2022-12-04T23:21:53.610" v="6397"/>
          <ac:spMkLst>
            <pc:docMk/>
            <pc:sldMk cId="4185710313" sldId="3297"/>
            <ac:spMk id="1111" creationId="{874A85A1-3C7E-9514-A5F3-3EF9730DD723}"/>
          </ac:spMkLst>
        </pc:spChg>
        <pc:spChg chg="mod">
          <ac:chgData name="Man Hou Hong" userId="11e01e70-8886-4c28-b07e-dd95564f32d7" providerId="ADAL" clId="{4278D6FC-1358-4C42-8A36-A1C9F40965D7}" dt="2022-12-04T23:21:53.610" v="6397"/>
          <ac:spMkLst>
            <pc:docMk/>
            <pc:sldMk cId="4185710313" sldId="3297"/>
            <ac:spMk id="1112" creationId="{A5AD5775-256E-E52E-BBD6-ECDA02363B29}"/>
          </ac:spMkLst>
        </pc:spChg>
        <pc:spChg chg="mod">
          <ac:chgData name="Man Hou Hong" userId="11e01e70-8886-4c28-b07e-dd95564f32d7" providerId="ADAL" clId="{4278D6FC-1358-4C42-8A36-A1C9F40965D7}" dt="2022-12-04T23:22:46.081" v="6422"/>
          <ac:spMkLst>
            <pc:docMk/>
            <pc:sldMk cId="4185710313" sldId="3297"/>
            <ac:spMk id="1114" creationId="{F0948116-1BA4-65EC-7397-CD0785F21793}"/>
          </ac:spMkLst>
        </pc:spChg>
        <pc:spChg chg="mod">
          <ac:chgData name="Man Hou Hong" userId="11e01e70-8886-4c28-b07e-dd95564f32d7" providerId="ADAL" clId="{4278D6FC-1358-4C42-8A36-A1C9F40965D7}" dt="2022-12-04T23:22:46.081" v="6422"/>
          <ac:spMkLst>
            <pc:docMk/>
            <pc:sldMk cId="4185710313" sldId="3297"/>
            <ac:spMk id="1115" creationId="{13D53925-EC22-E45C-9AC4-8D74541577DA}"/>
          </ac:spMkLst>
        </pc:spChg>
        <pc:spChg chg="mod">
          <ac:chgData name="Man Hou Hong" userId="11e01e70-8886-4c28-b07e-dd95564f32d7" providerId="ADAL" clId="{4278D6FC-1358-4C42-8A36-A1C9F40965D7}" dt="2022-12-04T23:22:46.081" v="6422"/>
          <ac:spMkLst>
            <pc:docMk/>
            <pc:sldMk cId="4185710313" sldId="3297"/>
            <ac:spMk id="1116" creationId="{8943E398-94B6-639A-A51D-FBB3F69078B2}"/>
          </ac:spMkLst>
        </pc:spChg>
        <pc:spChg chg="mod">
          <ac:chgData name="Man Hou Hong" userId="11e01e70-8886-4c28-b07e-dd95564f32d7" providerId="ADAL" clId="{4278D6FC-1358-4C42-8A36-A1C9F40965D7}" dt="2022-12-04T23:22:46.081" v="6422"/>
          <ac:spMkLst>
            <pc:docMk/>
            <pc:sldMk cId="4185710313" sldId="3297"/>
            <ac:spMk id="1117" creationId="{CD87CFA0-C76B-4A4B-6D02-717845AE9042}"/>
          </ac:spMkLst>
        </pc:spChg>
        <pc:spChg chg="mod">
          <ac:chgData name="Man Hou Hong" userId="11e01e70-8886-4c28-b07e-dd95564f32d7" providerId="ADAL" clId="{4278D6FC-1358-4C42-8A36-A1C9F40965D7}" dt="2022-12-04T23:22:46.081" v="6422"/>
          <ac:spMkLst>
            <pc:docMk/>
            <pc:sldMk cId="4185710313" sldId="3297"/>
            <ac:spMk id="1118" creationId="{259EEE66-C0B7-0544-E73B-0C22E52DCDCE}"/>
          </ac:spMkLst>
        </pc:spChg>
        <pc:spChg chg="mod">
          <ac:chgData name="Man Hou Hong" userId="11e01e70-8886-4c28-b07e-dd95564f32d7" providerId="ADAL" clId="{4278D6FC-1358-4C42-8A36-A1C9F40965D7}" dt="2022-12-04T23:22:46.081" v="6422"/>
          <ac:spMkLst>
            <pc:docMk/>
            <pc:sldMk cId="4185710313" sldId="3297"/>
            <ac:spMk id="1119" creationId="{55BEB837-D0A9-8371-BF5F-BB0502D4B3C4}"/>
          </ac:spMkLst>
        </pc:spChg>
        <pc:spChg chg="mod">
          <ac:chgData name="Man Hou Hong" userId="11e01e70-8886-4c28-b07e-dd95564f32d7" providerId="ADAL" clId="{4278D6FC-1358-4C42-8A36-A1C9F40965D7}" dt="2022-12-04T23:22:53.061" v="6427"/>
          <ac:spMkLst>
            <pc:docMk/>
            <pc:sldMk cId="4185710313" sldId="3297"/>
            <ac:spMk id="1121" creationId="{91E96BF6-DCCB-1BE4-B89C-BA4A9199743B}"/>
          </ac:spMkLst>
        </pc:spChg>
        <pc:spChg chg="mod">
          <ac:chgData name="Man Hou Hong" userId="11e01e70-8886-4c28-b07e-dd95564f32d7" providerId="ADAL" clId="{4278D6FC-1358-4C42-8A36-A1C9F40965D7}" dt="2022-12-04T23:22:53.061" v="6427"/>
          <ac:spMkLst>
            <pc:docMk/>
            <pc:sldMk cId="4185710313" sldId="3297"/>
            <ac:spMk id="1122" creationId="{EC6A09C9-E3B2-FFBF-8ABD-8C16B054B9F9}"/>
          </ac:spMkLst>
        </pc:spChg>
        <pc:spChg chg="mod">
          <ac:chgData name="Man Hou Hong" userId="11e01e70-8886-4c28-b07e-dd95564f32d7" providerId="ADAL" clId="{4278D6FC-1358-4C42-8A36-A1C9F40965D7}" dt="2022-12-04T23:22:53.061" v="6427"/>
          <ac:spMkLst>
            <pc:docMk/>
            <pc:sldMk cId="4185710313" sldId="3297"/>
            <ac:spMk id="1123" creationId="{B72349C9-776C-490A-CC3C-AE0F5DC2EFEA}"/>
          </ac:spMkLst>
        </pc:spChg>
        <pc:spChg chg="mod">
          <ac:chgData name="Man Hou Hong" userId="11e01e70-8886-4c28-b07e-dd95564f32d7" providerId="ADAL" clId="{4278D6FC-1358-4C42-8A36-A1C9F40965D7}" dt="2022-12-04T23:22:53.061" v="6427"/>
          <ac:spMkLst>
            <pc:docMk/>
            <pc:sldMk cId="4185710313" sldId="3297"/>
            <ac:spMk id="1124" creationId="{82D4C206-5C08-9144-DC92-7C595142DEF7}"/>
          </ac:spMkLst>
        </pc:spChg>
        <pc:spChg chg="mod">
          <ac:chgData name="Man Hou Hong" userId="11e01e70-8886-4c28-b07e-dd95564f32d7" providerId="ADAL" clId="{4278D6FC-1358-4C42-8A36-A1C9F40965D7}" dt="2022-12-04T23:22:53.061" v="6427"/>
          <ac:spMkLst>
            <pc:docMk/>
            <pc:sldMk cId="4185710313" sldId="3297"/>
            <ac:spMk id="1125" creationId="{A5159A6F-B7E2-9FCB-388B-888005F1042C}"/>
          </ac:spMkLst>
        </pc:spChg>
        <pc:spChg chg="mod">
          <ac:chgData name="Man Hou Hong" userId="11e01e70-8886-4c28-b07e-dd95564f32d7" providerId="ADAL" clId="{4278D6FC-1358-4C42-8A36-A1C9F40965D7}" dt="2022-12-04T23:22:53.061" v="6427"/>
          <ac:spMkLst>
            <pc:docMk/>
            <pc:sldMk cId="4185710313" sldId="3297"/>
            <ac:spMk id="1126" creationId="{16EF2CF3-63E4-F6F8-B60B-42FAFD530894}"/>
          </ac:spMkLst>
        </pc:spChg>
        <pc:spChg chg="add mod">
          <ac:chgData name="Man Hou Hong" userId="11e01e70-8886-4c28-b07e-dd95564f32d7" providerId="ADAL" clId="{4278D6FC-1358-4C42-8A36-A1C9F40965D7}" dt="2022-12-04T23:23:19.079" v="6438" actId="14100"/>
          <ac:spMkLst>
            <pc:docMk/>
            <pc:sldMk cId="4185710313" sldId="3297"/>
            <ac:spMk id="1127" creationId="{E2678D28-2A61-5E53-5DEE-2BF0689D6D09}"/>
          </ac:spMkLst>
        </pc:spChg>
        <pc:grpChg chg="add mod">
          <ac:chgData name="Man Hou Hong" userId="11e01e70-8886-4c28-b07e-dd95564f32d7" providerId="ADAL" clId="{4278D6FC-1358-4C42-8A36-A1C9F40965D7}" dt="2022-12-04T23:05:55.888" v="5666" actId="1076"/>
          <ac:grpSpMkLst>
            <pc:docMk/>
            <pc:sldMk cId="4185710313" sldId="3297"/>
            <ac:grpSpMk id="3" creationId="{CD9365FE-EF81-2F57-C9D1-30916F53A7DC}"/>
          </ac:grpSpMkLst>
        </pc:grpChg>
        <pc:grpChg chg="add mod">
          <ac:chgData name="Man Hou Hong" userId="11e01e70-8886-4c28-b07e-dd95564f32d7" providerId="ADAL" clId="{4278D6FC-1358-4C42-8A36-A1C9F40965D7}" dt="2022-12-04T23:18:03.580" v="6281" actId="1076"/>
          <ac:grpSpMkLst>
            <pc:docMk/>
            <pc:sldMk cId="4185710313" sldId="3297"/>
            <ac:grpSpMk id="18" creationId="{55C19C37-E9CB-147F-A8F8-10D022C12CE2}"/>
          </ac:grpSpMkLst>
        </pc:grpChg>
        <pc:grpChg chg="add mod">
          <ac:chgData name="Man Hou Hong" userId="11e01e70-8886-4c28-b07e-dd95564f32d7" providerId="ADAL" clId="{4278D6FC-1358-4C42-8A36-A1C9F40965D7}" dt="2022-12-04T23:18:03.580" v="6281" actId="1076"/>
          <ac:grpSpMkLst>
            <pc:docMk/>
            <pc:sldMk cId="4185710313" sldId="3297"/>
            <ac:grpSpMk id="28" creationId="{89CCC856-807B-4722-4CE3-C0767F319B6B}"/>
          </ac:grpSpMkLst>
        </pc:grpChg>
        <pc:grpChg chg="del">
          <ac:chgData name="Man Hou Hong" userId="11e01e70-8886-4c28-b07e-dd95564f32d7" providerId="ADAL" clId="{4278D6FC-1358-4C42-8A36-A1C9F40965D7}" dt="2022-12-04T23:14:49.171" v="5929" actId="21"/>
          <ac:grpSpMkLst>
            <pc:docMk/>
            <pc:sldMk cId="4185710313" sldId="3297"/>
            <ac:grpSpMk id="39" creationId="{2DD732EC-29CA-E346-90E4-39ECB545311E}"/>
          </ac:grpSpMkLst>
        </pc:grpChg>
        <pc:grpChg chg="add mod">
          <ac:chgData name="Man Hou Hong" userId="11e01e70-8886-4c28-b07e-dd95564f32d7" providerId="ADAL" clId="{4278D6FC-1358-4C42-8A36-A1C9F40965D7}" dt="2022-12-04T23:17:29.796" v="6272" actId="1076"/>
          <ac:grpSpMkLst>
            <pc:docMk/>
            <pc:sldMk cId="4185710313" sldId="3297"/>
            <ac:grpSpMk id="41" creationId="{5DEABF88-C2D0-5B8B-43E3-6D38A9EB3DCB}"/>
          </ac:grpSpMkLst>
        </pc:grpChg>
        <pc:grpChg chg="add del mod">
          <ac:chgData name="Man Hou Hong" userId="11e01e70-8886-4c28-b07e-dd95564f32d7" providerId="ADAL" clId="{4278D6FC-1358-4C42-8A36-A1C9F40965D7}" dt="2022-12-04T23:22:37.223" v="6414" actId="14100"/>
          <ac:grpSpMkLst>
            <pc:docMk/>
            <pc:sldMk cId="4185710313" sldId="3297"/>
            <ac:grpSpMk id="50" creationId="{EDDE2D25-7B9B-8502-6436-1B798AD222B7}"/>
          </ac:grpSpMkLst>
        </pc:grpChg>
        <pc:grpChg chg="add mod">
          <ac:chgData name="Man Hou Hong" userId="11e01e70-8886-4c28-b07e-dd95564f32d7" providerId="ADAL" clId="{4278D6FC-1358-4C42-8A36-A1C9F40965D7}" dt="2022-12-04T23:17:54.741" v="6278" actId="1076"/>
          <ac:grpSpMkLst>
            <pc:docMk/>
            <pc:sldMk cId="4185710313" sldId="3297"/>
            <ac:grpSpMk id="60" creationId="{359129B1-8C6D-48DA-8541-FC30AF414E52}"/>
          </ac:grpSpMkLst>
        </pc:grpChg>
        <pc:grpChg chg="add mod">
          <ac:chgData name="Man Hou Hong" userId="11e01e70-8886-4c28-b07e-dd95564f32d7" providerId="ADAL" clId="{4278D6FC-1358-4C42-8A36-A1C9F40965D7}" dt="2022-12-04T23:18:03.580" v="6281" actId="1076"/>
          <ac:grpSpMkLst>
            <pc:docMk/>
            <pc:sldMk cId="4185710313" sldId="3297"/>
            <ac:grpSpMk id="1035" creationId="{24B708A2-D779-D454-96D3-3B6AE6BD755D}"/>
          </ac:grpSpMkLst>
        </pc:grpChg>
        <pc:grpChg chg="del">
          <ac:chgData name="Man Hou Hong" userId="11e01e70-8886-4c28-b07e-dd95564f32d7" providerId="ADAL" clId="{4278D6FC-1358-4C42-8A36-A1C9F40965D7}" dt="2022-12-04T23:10:24.407" v="5729" actId="478"/>
          <ac:grpSpMkLst>
            <pc:docMk/>
            <pc:sldMk cId="4185710313" sldId="3297"/>
            <ac:grpSpMk id="1037" creationId="{43DB1DF8-12E9-9E50-BA24-9AEA05B70A70}"/>
          </ac:grpSpMkLst>
        </pc:grpChg>
        <pc:grpChg chg="del">
          <ac:chgData name="Man Hou Hong" userId="11e01e70-8886-4c28-b07e-dd95564f32d7" providerId="ADAL" clId="{4278D6FC-1358-4C42-8A36-A1C9F40965D7}" dt="2022-12-04T23:10:24.407" v="5729" actId="478"/>
          <ac:grpSpMkLst>
            <pc:docMk/>
            <pc:sldMk cId="4185710313" sldId="3297"/>
            <ac:grpSpMk id="1044" creationId="{54583A66-C80C-4646-2BCF-8B02A17201E5}"/>
          </ac:grpSpMkLst>
        </pc:grpChg>
        <pc:grpChg chg="del">
          <ac:chgData name="Man Hou Hong" userId="11e01e70-8886-4c28-b07e-dd95564f32d7" providerId="ADAL" clId="{4278D6FC-1358-4C42-8A36-A1C9F40965D7}" dt="2022-12-04T23:10:24.407" v="5729" actId="478"/>
          <ac:grpSpMkLst>
            <pc:docMk/>
            <pc:sldMk cId="4185710313" sldId="3297"/>
            <ac:grpSpMk id="1054" creationId="{0886525C-D2BB-A552-D263-9A748142916F}"/>
          </ac:grpSpMkLst>
        </pc:grpChg>
        <pc:grpChg chg="add mod">
          <ac:chgData name="Man Hou Hong" userId="11e01e70-8886-4c28-b07e-dd95564f32d7" providerId="ADAL" clId="{4278D6FC-1358-4C42-8A36-A1C9F40965D7}" dt="2022-12-04T23:18:03.580" v="6281" actId="1076"/>
          <ac:grpSpMkLst>
            <pc:docMk/>
            <pc:sldMk cId="4185710313" sldId="3297"/>
            <ac:grpSpMk id="1071" creationId="{5B156CC8-1E87-8A81-A1FC-88D418856480}"/>
          </ac:grpSpMkLst>
        </pc:grpChg>
        <pc:grpChg chg="add del mod">
          <ac:chgData name="Man Hou Hong" userId="11e01e70-8886-4c28-b07e-dd95564f32d7" providerId="ADAL" clId="{4278D6FC-1358-4C42-8A36-A1C9F40965D7}" dt="2022-12-04T23:12:21.258" v="5826" actId="478"/>
          <ac:grpSpMkLst>
            <pc:docMk/>
            <pc:sldMk cId="4185710313" sldId="3297"/>
            <ac:grpSpMk id="1078" creationId="{28EA4C41-F069-9300-323D-C3738B588F8B}"/>
          </ac:grpSpMkLst>
        </pc:grpChg>
        <pc:grpChg chg="add mod">
          <ac:chgData name="Man Hou Hong" userId="11e01e70-8886-4c28-b07e-dd95564f32d7" providerId="ADAL" clId="{4278D6FC-1358-4C42-8A36-A1C9F40965D7}" dt="2022-12-04T23:14:47.845" v="5928"/>
          <ac:grpSpMkLst>
            <pc:docMk/>
            <pc:sldMk cId="4185710313" sldId="3297"/>
            <ac:grpSpMk id="1081" creationId="{77140060-2E66-1EB3-7528-8EB753B13DED}"/>
          </ac:grpSpMkLst>
        </pc:grpChg>
        <pc:grpChg chg="add mod">
          <ac:chgData name="Man Hou Hong" userId="11e01e70-8886-4c28-b07e-dd95564f32d7" providerId="ADAL" clId="{4278D6FC-1358-4C42-8A36-A1C9F40965D7}" dt="2022-12-04T23:18:32.485" v="6293" actId="14100"/>
          <ac:grpSpMkLst>
            <pc:docMk/>
            <pc:sldMk cId="4185710313" sldId="3297"/>
            <ac:grpSpMk id="1091" creationId="{46768289-5670-5031-56F0-D360A624EE39}"/>
          </ac:grpSpMkLst>
        </pc:grpChg>
        <pc:grpChg chg="add del mod">
          <ac:chgData name="Man Hou Hong" userId="11e01e70-8886-4c28-b07e-dd95564f32d7" providerId="ADAL" clId="{4278D6FC-1358-4C42-8A36-A1C9F40965D7}" dt="2022-12-04T23:18:17.930" v="6285" actId="1076"/>
          <ac:grpSpMkLst>
            <pc:docMk/>
            <pc:sldMk cId="4185710313" sldId="3297"/>
            <ac:grpSpMk id="1098" creationId="{B4F6000F-64BD-5CA8-DD21-1D6EBB9823C7}"/>
          </ac:grpSpMkLst>
        </pc:grpChg>
        <pc:grpChg chg="add mod">
          <ac:chgData name="Man Hou Hong" userId="11e01e70-8886-4c28-b07e-dd95564f32d7" providerId="ADAL" clId="{4278D6FC-1358-4C42-8A36-A1C9F40965D7}" dt="2022-12-04T23:22:43.194" v="6421" actId="1038"/>
          <ac:grpSpMkLst>
            <pc:docMk/>
            <pc:sldMk cId="4185710313" sldId="3297"/>
            <ac:grpSpMk id="1106" creationId="{D63A2C18-0FA9-ABE3-E472-E72E364FF050}"/>
          </ac:grpSpMkLst>
        </pc:grpChg>
        <pc:grpChg chg="add mod">
          <ac:chgData name="Man Hou Hong" userId="11e01e70-8886-4c28-b07e-dd95564f32d7" providerId="ADAL" clId="{4278D6FC-1358-4C42-8A36-A1C9F40965D7}" dt="2022-12-04T23:22:51.831" v="6426" actId="1076"/>
          <ac:grpSpMkLst>
            <pc:docMk/>
            <pc:sldMk cId="4185710313" sldId="3297"/>
            <ac:grpSpMk id="1113" creationId="{B90F36AF-2F2C-3853-75EA-5DAC89724F98}"/>
          </ac:grpSpMkLst>
        </pc:grpChg>
        <pc:grpChg chg="add mod">
          <ac:chgData name="Man Hou Hong" userId="11e01e70-8886-4c28-b07e-dd95564f32d7" providerId="ADAL" clId="{4278D6FC-1358-4C42-8A36-A1C9F40965D7}" dt="2022-12-04T23:23:02.887" v="6430" actId="1076"/>
          <ac:grpSpMkLst>
            <pc:docMk/>
            <pc:sldMk cId="4185710313" sldId="3297"/>
            <ac:grpSpMk id="1120" creationId="{518DED30-5B8E-5338-5E60-950FD8016A43}"/>
          </ac:grpSpMkLst>
        </pc:grpChg>
        <pc:graphicFrameChg chg="mod">
          <ac:chgData name="Man Hou Hong" userId="11e01e70-8886-4c28-b07e-dd95564f32d7" providerId="ADAL" clId="{4278D6FC-1358-4C42-8A36-A1C9F40965D7}" dt="2022-12-04T23:18:03.580" v="6281" actId="1076"/>
          <ac:graphicFrameMkLst>
            <pc:docMk/>
            <pc:sldMk cId="4185710313" sldId="3297"/>
            <ac:graphicFrameMk id="11" creationId="{908EEF52-68B5-3BA2-A467-62250981E839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23:10:31.835" v="5735" actId="478"/>
          <ac:graphicFrameMkLst>
            <pc:docMk/>
            <pc:sldMk cId="4185710313" sldId="3297"/>
            <ac:graphicFrameMk id="36" creationId="{2BC7FB49-B7B0-A4CC-A356-2DC4E36D910E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23:10:38.692" v="5739" actId="478"/>
          <ac:graphicFrameMkLst>
            <pc:docMk/>
            <pc:sldMk cId="4185710313" sldId="3297"/>
            <ac:graphicFrameMk id="1028" creationId="{8141A206-F070-945A-956F-7C5B98D6F10F}"/>
          </ac:graphicFrameMkLst>
        </pc:graphicFrameChg>
        <pc:graphicFrameChg chg="add del">
          <ac:chgData name="Man Hou Hong" userId="11e01e70-8886-4c28-b07e-dd95564f32d7" providerId="ADAL" clId="{4278D6FC-1358-4C42-8A36-A1C9F40965D7}" dt="2022-12-04T23:10:37.521" v="5738"/>
          <ac:graphicFrameMkLst>
            <pc:docMk/>
            <pc:sldMk cId="4185710313" sldId="3297"/>
            <ac:graphicFrameMk id="1033" creationId="{3CC485AE-307A-41FD-E297-AFF74ADC22E5}"/>
          </ac:graphicFrameMkLst>
        </pc:graphicFrameChg>
        <pc:graphicFrameChg chg="add mod">
          <ac:chgData name="Man Hou Hong" userId="11e01e70-8886-4c28-b07e-dd95564f32d7" providerId="ADAL" clId="{4278D6FC-1358-4C42-8A36-A1C9F40965D7}" dt="2022-12-04T23:18:03.580" v="6281" actId="1076"/>
          <ac:graphicFrameMkLst>
            <pc:docMk/>
            <pc:sldMk cId="4185710313" sldId="3297"/>
            <ac:graphicFrameMk id="1034" creationId="{EF9F58B1-E05D-F024-6E60-D27738C4415A}"/>
          </ac:graphicFrameMkLst>
        </pc:graphicFrameChg>
        <pc:graphicFrameChg chg="del">
          <ac:chgData name="Man Hou Hong" userId="11e01e70-8886-4c28-b07e-dd95564f32d7" providerId="ADAL" clId="{4278D6FC-1358-4C42-8A36-A1C9F40965D7}" dt="2022-12-04T23:10:24.407" v="5729" actId="478"/>
          <ac:graphicFrameMkLst>
            <pc:docMk/>
            <pc:sldMk cId="4185710313" sldId="3297"/>
            <ac:graphicFrameMk id="1062" creationId="{539C29E0-E3C5-877F-EA1B-7997F4030BD1}"/>
          </ac:graphicFrameMkLst>
        </pc:graphicFrameChg>
        <pc:picChg chg="mod">
          <ac:chgData name="Man Hou Hong" userId="11e01e70-8886-4c28-b07e-dd95564f32d7" providerId="ADAL" clId="{4278D6FC-1358-4C42-8A36-A1C9F40965D7}" dt="2022-12-04T23:18:03.580" v="6281" actId="1076"/>
          <ac:picMkLst>
            <pc:docMk/>
            <pc:sldMk cId="4185710313" sldId="3297"/>
            <ac:picMk id="15" creationId="{FFEEA087-B097-77E8-CB61-D48E486D8109}"/>
          </ac:picMkLst>
        </pc:picChg>
        <pc:picChg chg="add del mod">
          <ac:chgData name="Man Hou Hong" userId="11e01e70-8886-4c28-b07e-dd95564f32d7" providerId="ADAL" clId="{4278D6FC-1358-4C42-8A36-A1C9F40965D7}" dt="2022-12-04T23:10:30.589" v="5734" actId="478"/>
          <ac:picMkLst>
            <pc:docMk/>
            <pc:sldMk cId="4185710313" sldId="3297"/>
            <ac:picMk id="37" creationId="{74F05106-E672-B10C-4841-6CBAE3D0CE63}"/>
          </ac:picMkLst>
        </pc:picChg>
        <pc:picChg chg="mod">
          <ac:chgData name="Man Hou Hong" userId="11e01e70-8886-4c28-b07e-dd95564f32d7" providerId="ADAL" clId="{4278D6FC-1358-4C42-8A36-A1C9F40965D7}" dt="2022-12-04T23:18:03.580" v="6281" actId="1076"/>
          <ac:picMkLst>
            <pc:docMk/>
            <pc:sldMk cId="4185710313" sldId="3297"/>
            <ac:picMk id="38" creationId="{41584FAB-1440-EB47-0AD6-DB2D4F32E55E}"/>
          </ac:picMkLst>
        </pc:picChg>
        <pc:picChg chg="add del mod">
          <ac:chgData name="Man Hou Hong" userId="11e01e70-8886-4c28-b07e-dd95564f32d7" providerId="ADAL" clId="{4278D6FC-1358-4C42-8A36-A1C9F40965D7}" dt="2022-12-04T23:10:32.745" v="5736" actId="478"/>
          <ac:picMkLst>
            <pc:docMk/>
            <pc:sldMk cId="4185710313" sldId="3297"/>
            <ac:picMk id="40" creationId="{DEAB096D-FE98-2A1B-FF27-D90451E3472F}"/>
          </ac:picMkLst>
        </pc:picChg>
        <pc:picChg chg="add mod">
          <ac:chgData name="Man Hou Hong" userId="11e01e70-8886-4c28-b07e-dd95564f32d7" providerId="ADAL" clId="{4278D6FC-1358-4C42-8A36-A1C9F40965D7}" dt="2022-12-04T23:18:03.580" v="6281" actId="1076"/>
          <ac:picMkLst>
            <pc:docMk/>
            <pc:sldMk cId="4185710313" sldId="3297"/>
            <ac:picMk id="1029" creationId="{D4681D88-D125-0F56-56A4-6BF3F5E77611}"/>
          </ac:picMkLst>
        </pc:picChg>
        <pc:picChg chg="add mod">
          <ac:chgData name="Man Hou Hong" userId="11e01e70-8886-4c28-b07e-dd95564f32d7" providerId="ADAL" clId="{4278D6FC-1358-4C42-8A36-A1C9F40965D7}" dt="2022-12-04T23:18:03.580" v="6281" actId="1076"/>
          <ac:picMkLst>
            <pc:docMk/>
            <pc:sldMk cId="4185710313" sldId="3297"/>
            <ac:picMk id="1030" creationId="{77CE944B-5817-C7CA-122E-DE80E1BC0B50}"/>
          </ac:picMkLst>
        </pc:picChg>
        <pc:picChg chg="del">
          <ac:chgData name="Man Hou Hong" userId="11e01e70-8886-4c28-b07e-dd95564f32d7" providerId="ADAL" clId="{4278D6FC-1358-4C42-8A36-A1C9F40965D7}" dt="2022-12-04T23:10:24.407" v="5729" actId="478"/>
          <ac:picMkLst>
            <pc:docMk/>
            <pc:sldMk cId="4185710313" sldId="3297"/>
            <ac:picMk id="1063" creationId="{5A01D7AB-122A-D693-8959-C38283255E64}"/>
          </ac:picMkLst>
        </pc:picChg>
        <pc:picChg chg="del">
          <ac:chgData name="Man Hou Hong" userId="11e01e70-8886-4c28-b07e-dd95564f32d7" providerId="ADAL" clId="{4278D6FC-1358-4C42-8A36-A1C9F40965D7}" dt="2022-12-04T23:10:24.407" v="5729" actId="478"/>
          <ac:picMkLst>
            <pc:docMk/>
            <pc:sldMk cId="4185710313" sldId="3297"/>
            <ac:picMk id="1064" creationId="{1E8A540B-F99D-9C41-732A-835B4FA5404A}"/>
          </ac:picMkLst>
        </pc:picChg>
        <pc:picChg chg="mod">
          <ac:chgData name="Man Hou Hong" userId="11e01e70-8886-4c28-b07e-dd95564f32d7" providerId="ADAL" clId="{4278D6FC-1358-4C42-8A36-A1C9F40965D7}" dt="2022-12-04T23:12:20.538" v="5825" actId="1038"/>
          <ac:picMkLst>
            <pc:docMk/>
            <pc:sldMk cId="4185710313" sldId="3297"/>
            <ac:picMk id="1079" creationId="{26380389-A296-5927-91A3-422C4771AF7B}"/>
          </ac:picMkLst>
        </pc:picChg>
        <pc:picChg chg="mod">
          <ac:chgData name="Man Hou Hong" userId="11e01e70-8886-4c28-b07e-dd95564f32d7" providerId="ADAL" clId="{4278D6FC-1358-4C42-8A36-A1C9F40965D7}" dt="2022-12-04T23:14:47.845" v="5928"/>
          <ac:picMkLst>
            <pc:docMk/>
            <pc:sldMk cId="4185710313" sldId="3297"/>
            <ac:picMk id="1082" creationId="{C88E5F17-5BFA-B57F-92EE-193B151EB0C8}"/>
          </ac:picMkLst>
        </pc:picChg>
        <pc:picChg chg="mod">
          <ac:chgData name="Man Hou Hong" userId="11e01e70-8886-4c28-b07e-dd95564f32d7" providerId="ADAL" clId="{4278D6FC-1358-4C42-8A36-A1C9F40965D7}" dt="2022-12-04T23:14:47.845" v="5928"/>
          <ac:picMkLst>
            <pc:docMk/>
            <pc:sldMk cId="4185710313" sldId="3297"/>
            <ac:picMk id="1083" creationId="{2BD6BDF6-190B-D534-3D3F-B6D6A444105F}"/>
          </ac:picMkLst>
        </pc:picChg>
        <pc:picChg chg="mod">
          <ac:chgData name="Man Hou Hong" userId="11e01e70-8886-4c28-b07e-dd95564f32d7" providerId="ADAL" clId="{4278D6FC-1358-4C42-8A36-A1C9F40965D7}" dt="2022-12-04T23:14:47.845" v="5928"/>
          <ac:picMkLst>
            <pc:docMk/>
            <pc:sldMk cId="4185710313" sldId="3297"/>
            <ac:picMk id="1086" creationId="{69A28045-A870-AC45-B984-E701959F2F97}"/>
          </ac:picMkLst>
        </pc:picChg>
        <pc:cxnChg chg="del">
          <ac:chgData name="Man Hou Hong" userId="11e01e70-8886-4c28-b07e-dd95564f32d7" providerId="ADAL" clId="{4278D6FC-1358-4C42-8A36-A1C9F40965D7}" dt="2022-12-04T23:10:26.571" v="5731" actId="478"/>
          <ac:cxnSpMkLst>
            <pc:docMk/>
            <pc:sldMk cId="4185710313" sldId="3297"/>
            <ac:cxnSpMk id="7" creationId="{89F16012-D9D6-BA2D-4751-063973ADD11F}"/>
          </ac:cxnSpMkLst>
        </pc:cxnChg>
        <pc:cxnChg chg="add mod">
          <ac:chgData name="Man Hou Hong" userId="11e01e70-8886-4c28-b07e-dd95564f32d7" providerId="ADAL" clId="{4278D6FC-1358-4C42-8A36-A1C9F40965D7}" dt="2022-12-04T23:18:03.580" v="6281" actId="1076"/>
          <ac:cxnSpMkLst>
            <pc:docMk/>
            <pc:sldMk cId="4185710313" sldId="3297"/>
            <ac:cxnSpMk id="35" creationId="{B6AAF31A-AE01-C115-6B05-65D5D3384291}"/>
          </ac:cxnSpMkLst>
        </pc:cxnChg>
        <pc:cxnChg chg="add del mod">
          <ac:chgData name="Man Hou Hong" userId="11e01e70-8886-4c28-b07e-dd95564f32d7" providerId="ADAL" clId="{4278D6FC-1358-4C42-8A36-A1C9F40965D7}" dt="2022-12-04T23:17:13.784" v="6264" actId="478"/>
          <ac:cxnSpMkLst>
            <pc:docMk/>
            <pc:sldMk cId="4185710313" sldId="3297"/>
            <ac:cxnSpMk id="57" creationId="{9A7CAE15-33A4-2937-CACF-33D61F5427BE}"/>
          </ac:cxnSpMkLst>
        </pc:cxnChg>
        <pc:cxnChg chg="del mod">
          <ac:chgData name="Man Hou Hong" userId="11e01e70-8886-4c28-b07e-dd95564f32d7" providerId="ADAL" clId="{4278D6FC-1358-4C42-8A36-A1C9F40965D7}" dt="2022-12-04T23:10:24.407" v="5729" actId="478"/>
          <ac:cxnSpMkLst>
            <pc:docMk/>
            <pc:sldMk cId="4185710313" sldId="3297"/>
            <ac:cxnSpMk id="1051" creationId="{C516320D-373E-24A3-5B5C-0B6D9019AF30}"/>
          </ac:cxnSpMkLst>
        </pc:cxnChg>
      </pc:sldChg>
      <pc:sldChg chg="addSp delSp modSp add mod modAnim">
        <pc:chgData name="Man Hou Hong" userId="11e01e70-8886-4c28-b07e-dd95564f32d7" providerId="ADAL" clId="{4278D6FC-1358-4C42-8A36-A1C9F40965D7}" dt="2022-12-07T01:45:22.751" v="17621" actId="20577"/>
        <pc:sldMkLst>
          <pc:docMk/>
          <pc:sldMk cId="2675751453" sldId="3298"/>
        </pc:sldMkLst>
        <pc:spChg chg="del">
          <ac:chgData name="Man Hou Hong" userId="11e01e70-8886-4c28-b07e-dd95564f32d7" providerId="ADAL" clId="{4278D6FC-1358-4C42-8A36-A1C9F40965D7}" dt="2022-12-04T23:28:33.333" v="6506" actId="478"/>
          <ac:spMkLst>
            <pc:docMk/>
            <pc:sldMk cId="2675751453" sldId="3298"/>
            <ac:spMk id="2" creationId="{EAE36851-E4A4-80F2-F6BC-14FC56702E46}"/>
          </ac:spMkLst>
        </pc:spChg>
        <pc:spChg chg="del">
          <ac:chgData name="Man Hou Hong" userId="11e01e70-8886-4c28-b07e-dd95564f32d7" providerId="ADAL" clId="{4278D6FC-1358-4C42-8A36-A1C9F40965D7}" dt="2022-12-04T23:26:46.294" v="6505" actId="478"/>
          <ac:spMkLst>
            <pc:docMk/>
            <pc:sldMk cId="2675751453" sldId="3298"/>
            <ac:spMk id="5" creationId="{E6161331-8145-B41D-A2AF-070D1DFB152E}"/>
          </ac:spMkLst>
        </pc:spChg>
        <pc:spChg chg="add del mod">
          <ac:chgData name="Man Hou Hong" userId="11e01e70-8886-4c28-b07e-dd95564f32d7" providerId="ADAL" clId="{4278D6FC-1358-4C42-8A36-A1C9F40965D7}" dt="2022-12-07T01:45:22.751" v="17621" actId="20577"/>
          <ac:spMkLst>
            <pc:docMk/>
            <pc:sldMk cId="2675751453" sldId="3298"/>
            <ac:spMk id="6" creationId="{00000000-0000-0000-0000-000000000000}"/>
          </ac:spMkLst>
        </pc:spChg>
        <pc:spChg chg="mod topLvl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7" creationId="{D3E641E7-720B-40A5-F50E-119AD2A965C7}"/>
          </ac:spMkLst>
        </pc:spChg>
        <pc:spChg chg="mod topLvl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9" creationId="{2A9E944A-6712-C6B1-677E-242F2740DB3E}"/>
          </ac:spMkLst>
        </pc:spChg>
        <pc:spChg chg="del">
          <ac:chgData name="Man Hou Hong" userId="11e01e70-8886-4c28-b07e-dd95564f32d7" providerId="ADAL" clId="{4278D6FC-1358-4C42-8A36-A1C9F40965D7}" dt="2022-12-04T23:26:32.989" v="6496" actId="478"/>
          <ac:spMkLst>
            <pc:docMk/>
            <pc:sldMk cId="2675751453" sldId="3298"/>
            <ac:spMk id="12" creationId="{A368983B-A634-A23E-0BA3-A8E6C943B417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1" creationId="{958CA526-B8F8-98AC-988C-69CD9949B426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2" creationId="{002C8F6A-026D-42DF-DE39-9067E116F29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3" creationId="{EEC62A79-B8ED-95EC-2DF2-097CA21A653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4" creationId="{8B261784-C27E-5A96-0C12-8E16C56772BC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5" creationId="{1E99F55B-0035-7192-012B-A708B4556243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6" creationId="{60FD55EF-05D6-AD99-3D3A-1FACF0C2384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7" creationId="{F24202D6-C4BC-9B03-4286-20B715DD331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8" creationId="{3FD1959E-5826-679C-1DDE-680EB95F1837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29" creationId="{DE99D056-9917-7F9D-EC00-93F879E62280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0" creationId="{2AEB4971-FE02-0CC3-EC13-05A69EE3A095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1" creationId="{35737336-D9B7-BC70-3061-2E5A448917CF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2" creationId="{38B81484-F286-F072-7482-8B7C44976F46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3" creationId="{F35BABC6-E300-F4D3-9446-1EA378226F6A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4" creationId="{1000C8CB-72CC-1A50-349F-6CF9466EA639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5" creationId="{0D79846E-593A-B8A4-282C-45307F58755D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6" creationId="{B48A4198-BDFD-C88A-2593-88F0A1498563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7" creationId="{79E59C2D-01BE-7DF1-2021-8E8D937DF6C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8" creationId="{3375FC69-A5A8-B9D3-25C6-9649A20DE60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39" creationId="{09E45A28-2FD9-A1F7-7C3A-63399628E5D5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40" creationId="{B158AD1F-92C0-C34E-27D4-FF68370AE4D5}"/>
          </ac:spMkLst>
        </pc:spChg>
        <pc:spChg chg="del mod topLvl">
          <ac:chgData name="Man Hou Hong" userId="11e01e70-8886-4c28-b07e-dd95564f32d7" providerId="ADAL" clId="{4278D6FC-1358-4C42-8A36-A1C9F40965D7}" dt="2022-12-04T23:35:24.200" v="6641" actId="478"/>
          <ac:spMkLst>
            <pc:docMk/>
            <pc:sldMk cId="2675751453" sldId="3298"/>
            <ac:spMk id="40" creationId="{E9E6E38F-A039-B150-0F1D-EE9FD699837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41" creationId="{A0244492-38CE-3804-E238-B6B57E7E5FD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42" creationId="{CB557C43-1C48-5F07-B165-E33169FFF5C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43" creationId="{CC4CE67D-043B-ED51-DDFC-6A7A45707224}"/>
          </ac:spMkLst>
        </pc:spChg>
        <pc:spChg chg="mod topLvl">
          <ac:chgData name="Man Hou Hong" userId="11e01e70-8886-4c28-b07e-dd95564f32d7" providerId="ADAL" clId="{4278D6FC-1358-4C42-8A36-A1C9F40965D7}" dt="2022-12-04T23:39:19.380" v="6752" actId="164"/>
          <ac:spMkLst>
            <pc:docMk/>
            <pc:sldMk cId="2675751453" sldId="3298"/>
            <ac:spMk id="44" creationId="{1AFE32CE-A231-D7B4-CB2A-F4BF4CCFA34E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44" creationId="{A90AE86F-4943-459C-2A1F-0236A7C75057}"/>
          </ac:spMkLst>
        </pc:spChg>
        <pc:spChg chg="add del mod">
          <ac:chgData name="Man Hou Hong" userId="11e01e70-8886-4c28-b07e-dd95564f32d7" providerId="ADAL" clId="{4278D6FC-1358-4C42-8A36-A1C9F40965D7}" dt="2022-12-05T14:15:06.933" v="8491"/>
          <ac:spMkLst>
            <pc:docMk/>
            <pc:sldMk cId="2675751453" sldId="3298"/>
            <ac:spMk id="45" creationId="{AB39D11A-C829-51D5-AABC-C6CA92317C5B}"/>
          </ac:spMkLst>
        </pc:spChg>
        <pc:spChg chg="add mod topLvl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46" creationId="{5BBAC2EA-09CE-C2A6-6A07-DEF3A12C2540}"/>
          </ac:spMkLst>
        </pc:spChg>
        <pc:spChg chg="del mod topLvl">
          <ac:chgData name="Man Hou Hong" userId="11e01e70-8886-4c28-b07e-dd95564f32d7" providerId="ADAL" clId="{4278D6FC-1358-4C42-8A36-A1C9F40965D7}" dt="2022-12-04T23:35:25.371" v="6643" actId="478"/>
          <ac:spMkLst>
            <pc:docMk/>
            <pc:sldMk cId="2675751453" sldId="3298"/>
            <ac:spMk id="47" creationId="{C29A6DCA-8141-3B41-5102-24CCC08D6E3D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51" creationId="{294F79EF-D142-93D1-2653-C35B3B3945B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52" creationId="{5998FFFF-DE30-BFA4-6633-32FF1A2B6DB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53" creationId="{BFB46F8B-9C02-6EC3-C039-B6AC546994C7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54" creationId="{4372463B-D924-6C6E-98BB-DA1E132E772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55" creationId="{D9A9525C-F89E-C735-33D2-CE58A2DF449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56" creationId="{F3818068-1E4F-81BC-2B61-44A68E906D85}"/>
          </ac:spMkLst>
        </pc:spChg>
        <pc:spChg chg="del mod topLvl">
          <ac:chgData name="Man Hou Hong" userId="11e01e70-8886-4c28-b07e-dd95564f32d7" providerId="ADAL" clId="{4278D6FC-1358-4C42-8A36-A1C9F40965D7}" dt="2022-12-04T23:35:27.004" v="6644" actId="478"/>
          <ac:spMkLst>
            <pc:docMk/>
            <pc:sldMk cId="2675751453" sldId="3298"/>
            <ac:spMk id="57" creationId="{A8E9787C-27D8-503B-0314-3C53D69B2BE8}"/>
          </ac:spMkLst>
        </pc:spChg>
        <pc:spChg chg="del mod topLvl">
          <ac:chgData name="Man Hou Hong" userId="11e01e70-8886-4c28-b07e-dd95564f32d7" providerId="ADAL" clId="{4278D6FC-1358-4C42-8A36-A1C9F40965D7}" dt="2022-12-04T23:35:27.536" v="6645" actId="478"/>
          <ac:spMkLst>
            <pc:docMk/>
            <pc:sldMk cId="2675751453" sldId="3298"/>
            <ac:spMk id="58" creationId="{F7EE1327-2F4E-9D79-9BDA-6B8FED175AF6}"/>
          </ac:spMkLst>
        </pc:spChg>
        <pc:spChg chg="del mod topLvl">
          <ac:chgData name="Man Hou Hong" userId="11e01e70-8886-4c28-b07e-dd95564f32d7" providerId="ADAL" clId="{4278D6FC-1358-4C42-8A36-A1C9F40965D7}" dt="2022-12-04T23:35:28.044" v="6646" actId="478"/>
          <ac:spMkLst>
            <pc:docMk/>
            <pc:sldMk cId="2675751453" sldId="3298"/>
            <ac:spMk id="59" creationId="{A58CFE4F-DEBF-8623-F889-E538D51A8BE0}"/>
          </ac:spMkLst>
        </pc:spChg>
        <pc:spChg chg="del">
          <ac:chgData name="Man Hou Hong" userId="11e01e70-8886-4c28-b07e-dd95564f32d7" providerId="ADAL" clId="{4278D6FC-1358-4C42-8A36-A1C9F40965D7}" dt="2022-12-04T23:26:46.294" v="6505" actId="478"/>
          <ac:spMkLst>
            <pc:docMk/>
            <pc:sldMk cId="2675751453" sldId="3298"/>
            <ac:spMk id="1027" creationId="{61F05E36-D3DF-9C92-91D7-CAF88D035768}"/>
          </ac:spMkLst>
        </pc:spChg>
        <pc:spChg chg="del mod topLvl">
          <ac:chgData name="Man Hou Hong" userId="11e01e70-8886-4c28-b07e-dd95564f32d7" providerId="ADAL" clId="{4278D6FC-1358-4C42-8A36-A1C9F40965D7}" dt="2022-12-04T23:33:55.495" v="6613" actId="478"/>
          <ac:spMkLst>
            <pc:docMk/>
            <pc:sldMk cId="2675751453" sldId="3298"/>
            <ac:spMk id="1028" creationId="{D32B161E-3A22-859F-3ABF-5ADDBDCB3140}"/>
          </ac:spMkLst>
        </pc:spChg>
        <pc:spChg chg="del mod topLvl">
          <ac:chgData name="Man Hou Hong" userId="11e01e70-8886-4c28-b07e-dd95564f32d7" providerId="ADAL" clId="{4278D6FC-1358-4C42-8A36-A1C9F40965D7}" dt="2022-12-04T23:33:53.835" v="6611" actId="478"/>
          <ac:spMkLst>
            <pc:docMk/>
            <pc:sldMk cId="2675751453" sldId="3298"/>
            <ac:spMk id="1031" creationId="{192907FD-1079-19DE-19AA-CBD9A2271BD6}"/>
          </ac:spMkLst>
        </pc:spChg>
        <pc:spChg chg="del mod topLvl">
          <ac:chgData name="Man Hou Hong" userId="11e01e70-8886-4c28-b07e-dd95564f32d7" providerId="ADAL" clId="{4278D6FC-1358-4C42-8A36-A1C9F40965D7}" dt="2022-12-04T23:33:54.975" v="6612" actId="478"/>
          <ac:spMkLst>
            <pc:docMk/>
            <pc:sldMk cId="2675751453" sldId="3298"/>
            <ac:spMk id="1032" creationId="{B5506EEA-233B-B851-2B28-E99A46911471}"/>
          </ac:spMkLst>
        </pc:spChg>
        <pc:spChg chg="add del mod topLvl">
          <ac:chgData name="Man Hou Hong" userId="11e01e70-8886-4c28-b07e-dd95564f32d7" providerId="ADAL" clId="{4278D6FC-1358-4C42-8A36-A1C9F40965D7}" dt="2022-12-04T23:34:05.628" v="6618" actId="478"/>
          <ac:spMkLst>
            <pc:docMk/>
            <pc:sldMk cId="2675751453" sldId="3298"/>
            <ac:spMk id="1033" creationId="{BF54FD0F-96F4-0A36-DF7F-279DC667F9E4}"/>
          </ac:spMkLst>
        </pc:spChg>
        <pc:spChg chg="add del mod topLvl">
          <ac:chgData name="Man Hou Hong" userId="11e01e70-8886-4c28-b07e-dd95564f32d7" providerId="ADAL" clId="{4278D6FC-1358-4C42-8A36-A1C9F40965D7}" dt="2022-12-04T23:34:06.924" v="6619" actId="478"/>
          <ac:spMkLst>
            <pc:docMk/>
            <pc:sldMk cId="2675751453" sldId="3298"/>
            <ac:spMk id="1037" creationId="{822355A0-7338-D87C-4978-767B94E3AC2D}"/>
          </ac:spMkLst>
        </pc:spChg>
        <pc:spChg chg="del mod topLvl">
          <ac:chgData name="Man Hou Hong" userId="11e01e70-8886-4c28-b07e-dd95564f32d7" providerId="ADAL" clId="{4278D6FC-1358-4C42-8A36-A1C9F40965D7}" dt="2022-12-04T23:34:07.881" v="6620" actId="478"/>
          <ac:spMkLst>
            <pc:docMk/>
            <pc:sldMk cId="2675751453" sldId="3298"/>
            <ac:spMk id="1038" creationId="{DCAF0F1B-C8F0-19F8-D720-86D9FCD56B8B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43" creationId="{29B27438-EDE9-AB46-84AB-A478B488667E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44" creationId="{2F42C25D-0242-A759-0E8A-6A00AD12FE89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45" creationId="{7ACD0628-4C40-7D71-D9B5-C017136B7B62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46" creationId="{0EBC830C-E714-50F7-8279-96A627F2D97D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47" creationId="{1AD30F44-39E3-CE8D-7D93-38E9B0501AAC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48" creationId="{6453E1D4-DFF6-E3A7-7D63-453A62F1B2A5}"/>
          </ac:spMkLst>
        </pc:spChg>
        <pc:spChg chg="add 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49" creationId="{35653E6F-11CB-B4EC-F9AF-53BCA301CBCF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53" creationId="{BA6D5087-1CE1-19EA-AFA0-1E54E3BF2FC3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54" creationId="{9E267E67-4895-F204-E788-23779FDD55A6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55" creationId="{8AFBDFC9-62E1-75B9-14EC-A4D55839BE88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56" creationId="{34384987-9177-02C4-B75A-6C65E46C676B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57" creationId="{B167CC4C-F4A0-1D3C-BC79-C4E0FE8A2355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58" creationId="{1C9D4072-4BC0-ADD3-C4B9-2877C43D0DD4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59" creationId="{E750E30C-934E-01E2-C6FA-8961D8D25D2A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62" creationId="{C0BF393A-74B9-E228-85F3-EF6A8E000795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63" creationId="{C2E1E9D9-25B5-D06B-FFAC-986DAA1B2660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64" creationId="{B12A2189-8480-3D43-A422-125D80903F66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65" creationId="{C6DB9DA3-8016-0B9A-5A6A-31A80A11E362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78" creationId="{248716F8-6F58-D6BD-92C2-A56E6D3CC9A3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79" creationId="{C7A1C418-089B-A8F2-8B98-468E821258C5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080" creationId="{C57A4C5C-DF64-11E0-6B26-0642F3642DAC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084" creationId="{45F9A73C-19AE-B135-562F-36CD1896819E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085" creationId="{6554EFA9-9184-3116-1573-39C79A200ADF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087" creationId="{7D669BA4-9AD9-95BF-A1BF-95797017644D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088" creationId="{8B14B64D-1D1A-A0A5-7F95-FCD554D754D9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089" creationId="{F9EF1AE5-2937-362A-9724-BB4198802E8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090" creationId="{23DBAE8A-E073-FB65-D13B-94D879419B13}"/>
          </ac:spMkLst>
        </pc:spChg>
        <pc:spChg chg="add del mod">
          <ac:chgData name="Man Hou Hong" userId="11e01e70-8886-4c28-b07e-dd95564f32d7" providerId="ADAL" clId="{4278D6FC-1358-4C42-8A36-A1C9F40965D7}" dt="2022-12-04T23:35:18.349" v="6638"/>
          <ac:spMkLst>
            <pc:docMk/>
            <pc:sldMk cId="2675751453" sldId="3298"/>
            <ac:spMk id="1105" creationId="{2C5E67F8-51F4-06D5-1162-1BA03D9AF1B0}"/>
          </ac:spMkLst>
        </pc:spChg>
        <pc:spChg chg="del">
          <ac:chgData name="Man Hou Hong" userId="11e01e70-8886-4c28-b07e-dd95564f32d7" providerId="ADAL" clId="{4278D6FC-1358-4C42-8A36-A1C9F40965D7}" dt="2022-12-04T23:30:02.426" v="6541" actId="478"/>
          <ac:spMkLst>
            <pc:docMk/>
            <pc:sldMk cId="2675751453" sldId="3298"/>
            <ac:spMk id="1127" creationId="{E2678D28-2A61-5E53-5DEE-2BF0689D6D09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130" creationId="{BDD2E001-14E3-E3EE-37E7-F769A1F2322A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131" creationId="{1BBB3083-F3A5-D274-7D9A-3FC2EABD4D17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132" creationId="{C2133C69-3A7B-B3F0-1A67-3481BFEA4802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133" creationId="{5C2D6B1B-F4EB-8CD1-B656-7B56541FCB83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134" creationId="{38E8BAAD-D9CD-E347-4AE5-3EB28AA14B71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135" creationId="{89866280-6F7C-A45E-F4C2-A9D8481093C2}"/>
          </ac:spMkLst>
        </pc:spChg>
        <pc:spChg chg="mod">
          <ac:chgData name="Man Hou Hong" userId="11e01e70-8886-4c28-b07e-dd95564f32d7" providerId="ADAL" clId="{4278D6FC-1358-4C42-8A36-A1C9F40965D7}" dt="2022-12-04T23:39:11.962" v="6749" actId="164"/>
          <ac:spMkLst>
            <pc:docMk/>
            <pc:sldMk cId="2675751453" sldId="3298"/>
            <ac:spMk id="1136" creationId="{A2F4E036-B50D-9D0B-395E-8DE0DD1F1EFB}"/>
          </ac:spMkLst>
        </pc:spChg>
        <pc:spChg chg="add mod">
          <ac:chgData name="Man Hou Hong" userId="11e01e70-8886-4c28-b07e-dd95564f32d7" providerId="ADAL" clId="{4278D6FC-1358-4C42-8A36-A1C9F40965D7}" dt="2022-12-04T23:39:19.380" v="6752" actId="164"/>
          <ac:spMkLst>
            <pc:docMk/>
            <pc:sldMk cId="2675751453" sldId="3298"/>
            <ac:spMk id="1138" creationId="{AF9AF375-3E60-3920-F2EA-DBAC9F7AD4CF}"/>
          </ac:spMkLst>
        </pc:spChg>
        <pc:spChg chg="add del mod">
          <ac:chgData name="Man Hou Hong" userId="11e01e70-8886-4c28-b07e-dd95564f32d7" providerId="ADAL" clId="{4278D6FC-1358-4C42-8A36-A1C9F40965D7}" dt="2022-12-04T23:39:02.191" v="6743"/>
          <ac:spMkLst>
            <pc:docMk/>
            <pc:sldMk cId="2675751453" sldId="3298"/>
            <ac:spMk id="1147" creationId="{751D12E1-6DEC-EF35-9624-83A9932AC288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51" creationId="{73840F51-AFB3-AFD5-BDAD-98AE3B58B410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52" creationId="{D7B009C5-78EF-EDC0-6E02-69E7E7CC8775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53" creationId="{F2461E53-B3D2-2246-7E75-47211FCAAC6E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54" creationId="{DEA4299B-C5F8-109F-0438-8D97943E6564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55" creationId="{B842FEF5-8B02-B8FD-049E-26AAD4A712EB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56" creationId="{1020425A-2E93-BF51-2AE5-8D010B50A810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57" creationId="{CC9E7A53-DBA3-5733-6C2D-76E49A935C8D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60" creationId="{DEC465CA-80F4-A04A-89DA-DD6FC4606DDA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61" creationId="{7B741D91-B000-C930-F8E5-22FC406419B8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62" creationId="{FA098C92-E604-DE4D-7BBE-B8E9993B4BC0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63" creationId="{6155FC95-3016-0EE9-044D-4ECE0FF6C1B1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64" creationId="{39AAF167-140B-DA1C-2B44-12A15DDF5CDB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65" creationId="{FE52A2A7-D188-8AAF-9D4D-19CECDA44376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66" creationId="{F48D414A-F0D4-8559-C602-8C51ECF6031E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69" creationId="{96E8D333-3246-FF45-F6C3-DDB4BC2B04B2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70" creationId="{D7C0AA65-8652-559E-535D-E5498CC2E069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71" creationId="{346F6E1C-B113-FD49-544B-395E440077F2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72" creationId="{5B8D910F-0019-CD58-2C82-DF9DF3549701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73" creationId="{0C4CBE36-A901-65A1-65C0-6B2AE5D6F0B9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74" creationId="{326DF7EA-60F5-3DC7-1985-3AACB4B8469C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75" creationId="{C6B1EEC9-D632-49D5-8F2E-8421166F8AF2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78" creationId="{C806BD02-6071-9445-963A-9F721D9DA08B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79" creationId="{0C79B145-2C76-22AC-E069-13A804E35C60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80" creationId="{940FAAF5-4D5B-C442-8B45-9BEBDCAC8575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81" creationId="{1B547364-42D0-3A4A-5870-B6F13F3B66EF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82" creationId="{6682C258-E278-EBB3-2A20-0BCA2DA71738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83" creationId="{72E853CC-D5F3-A4A9-8AED-62C9977EACE7}"/>
          </ac:spMkLst>
        </pc:spChg>
        <pc:spChg chg="mod">
          <ac:chgData name="Man Hou Hong" userId="11e01e70-8886-4c28-b07e-dd95564f32d7" providerId="ADAL" clId="{4278D6FC-1358-4C42-8A36-A1C9F40965D7}" dt="2022-12-04T23:39:00.719" v="6742"/>
          <ac:spMkLst>
            <pc:docMk/>
            <pc:sldMk cId="2675751453" sldId="3298"/>
            <ac:spMk id="1184" creationId="{CDD6E862-A521-DEE2-6D95-E71EE814C2F3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190" creationId="{4A35370A-9060-6A8A-C345-36FFA5DCF8ED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198" creationId="{BA3D6E56-C632-CBF0-3C8A-F2C53FC894BE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199" creationId="{BE2C52D9-A76B-FFFB-2EC9-43688C49971E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0" creationId="{965F1123-0E81-EE5D-9B92-84EFDB8A236D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1" creationId="{616EE229-8DC7-F7F7-640D-2471F1046E88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2" creationId="{A5011E46-181D-3E87-A8CE-07DB096B99B6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3" creationId="{1FBAB7DA-2EF8-CC4C-E8D0-33B4D65CB09A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4" creationId="{2EB7D833-B737-50EC-B287-6EB40D6E5F66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6" creationId="{F237A8A1-8342-3B24-EF19-51A36BBCC9A5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7" creationId="{BF1176B0-8661-B047-8419-C6F9FE356CC8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8" creationId="{1FC659F8-D2E3-476D-1733-1354BA6E58DF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09" creationId="{609418AC-A770-6BAA-53F1-1F3CCA2709A2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0" creationId="{BED20256-D01B-9BEC-6157-4EB5BAC6126C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1" creationId="{79F9B3F2-2DE1-D693-972B-3B8B7933417F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2" creationId="{20F3E97D-9BCD-C1E5-49EE-CC8BD2785163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4" creationId="{F783B824-B817-E75F-022A-3AF664DA575C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5" creationId="{EC8D49A4-B7F3-A85A-DFE0-B828BE0112AE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6" creationId="{15C190ED-8BDC-12CA-1EA5-A276F5FAF4CA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7" creationId="{261E23F8-482D-AF76-8C75-60FD98A40B12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8" creationId="{3E17922D-CC5E-B202-4501-2AF856E03C85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19" creationId="{F783489C-985F-A302-E484-892B6D2E85B5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20" creationId="{D7BA4185-B36D-D9D7-849C-B0B87E18B2B0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22" creationId="{29D52856-E412-C729-357D-E61C61160ADA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23" creationId="{B8F5DAFD-8E26-24E3-BDBF-83EA0BB6ABFC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24" creationId="{F541959F-E61F-5144-6501-9BA4E2B12BA3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25" creationId="{2F746A5F-7710-80C4-EBE2-73FC68B0BD75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26" creationId="{A75D3BBF-0ED6-A6AF-BBB2-593E1CE14C45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27" creationId="{DAE7FB78-DE55-64C6-9FF2-ABC0006244D3}"/>
          </ac:spMkLst>
        </pc:spChg>
        <pc:spChg chg="mod">
          <ac:chgData name="Man Hou Hong" userId="11e01e70-8886-4c28-b07e-dd95564f32d7" providerId="ADAL" clId="{4278D6FC-1358-4C42-8A36-A1C9F40965D7}" dt="2022-12-04T23:39:05.809" v="6745"/>
          <ac:spMkLst>
            <pc:docMk/>
            <pc:sldMk cId="2675751453" sldId="3298"/>
            <ac:spMk id="1228" creationId="{8678D5C4-CBB2-F1A3-3683-6466400625D5}"/>
          </ac:spMkLst>
        </pc:spChg>
        <pc:spChg chg="mod topLvl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33" creationId="{92E4BFC4-5064-582D-0A7E-1BF18FAB8BAD}"/>
          </ac:spMkLst>
        </pc:spChg>
        <pc:spChg chg="mod topLvl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40" creationId="{E61B1E08-9B01-9BB6-55DD-B00F143382AB}"/>
          </ac:spMkLst>
        </pc:spChg>
        <pc:spChg chg="del mod">
          <ac:chgData name="Man Hou Hong" userId="11e01e70-8886-4c28-b07e-dd95564f32d7" providerId="ADAL" clId="{4278D6FC-1358-4C42-8A36-A1C9F40965D7}" dt="2022-12-04T23:41:20.015" v="6772" actId="478"/>
          <ac:spMkLst>
            <pc:docMk/>
            <pc:sldMk cId="2675751453" sldId="3298"/>
            <ac:spMk id="1245" creationId="{DA0C2215-F8E5-A843-F832-B67255476BAC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46" creationId="{D278E95E-81C6-1F28-B6EF-ABB4C7FC4F36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47" creationId="{AB14426E-7AD5-B7D8-D7F3-2AC90AEAF298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48" creationId="{31F76A2A-E06E-BADA-03B3-9297D2C5B223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49" creationId="{673FDEB1-8DE1-F524-46DE-B4BADC9FF885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50" creationId="{88292D96-D361-DA19-DE36-25263FB4372C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51" creationId="{8A3ED6CD-268B-662B-320D-B9B1CFAB2162}"/>
          </ac:spMkLst>
        </pc:spChg>
        <pc:spChg chg="del mod">
          <ac:chgData name="Man Hou Hong" userId="11e01e70-8886-4c28-b07e-dd95564f32d7" providerId="ADAL" clId="{4278D6FC-1358-4C42-8A36-A1C9F40965D7}" dt="2022-12-04T23:41:16.345" v="6769" actId="478"/>
          <ac:spMkLst>
            <pc:docMk/>
            <pc:sldMk cId="2675751453" sldId="3298"/>
            <ac:spMk id="1253" creationId="{305FE273-B110-08F2-36C2-70FEAA7FD340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54" creationId="{DE65FFDE-6BAD-64F7-0DFD-9629F34B887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55" creationId="{4279304F-3183-1F42-7B1E-8FB9822B401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56" creationId="{50717C81-75BB-4BDE-A991-77150017AFBF}"/>
          </ac:spMkLst>
        </pc:spChg>
        <pc:spChg chg="add del 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57" creationId="{3ED9332E-F71B-1B25-7174-4B28BCC41556}"/>
          </ac:spMkLst>
        </pc:spChg>
        <pc:spChg chg="add del 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58" creationId="{8F3DF68F-883A-9E4D-F558-AAEC8D0A0B8A}"/>
          </ac:spMkLst>
        </pc:spChg>
        <pc:spChg chg="add del 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59" creationId="{1DB5AEC1-B77E-D31A-C5CE-B2F7E62AB1DB}"/>
          </ac:spMkLst>
        </pc:spChg>
        <pc:spChg chg="del mod">
          <ac:chgData name="Man Hou Hong" userId="11e01e70-8886-4c28-b07e-dd95564f32d7" providerId="ADAL" clId="{4278D6FC-1358-4C42-8A36-A1C9F40965D7}" dt="2022-12-04T23:41:17.684" v="6770" actId="478"/>
          <ac:spMkLst>
            <pc:docMk/>
            <pc:sldMk cId="2675751453" sldId="3298"/>
            <ac:spMk id="1261" creationId="{4B86C9CA-93C4-5373-DDD5-71F6951522BC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62" creationId="{0238E30E-3CA1-674B-3FC3-54FCDDF1E8BA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63" creationId="{8510BAA1-7996-698B-FA2F-3D6E1640AC43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64" creationId="{B9B4D264-D8C3-DC97-4FAA-E93DDC1267C7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65" creationId="{ECA6124E-EA48-17B1-F623-44D8491FAAA5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66" creationId="{43948B95-A80A-B1C6-237E-E764917EBF01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67" creationId="{B0443C9A-5BB2-4C1B-B0C9-351D3556A1B9}"/>
          </ac:spMkLst>
        </pc:spChg>
        <pc:spChg chg="del mod">
          <ac:chgData name="Man Hou Hong" userId="11e01e70-8886-4c28-b07e-dd95564f32d7" providerId="ADAL" clId="{4278D6FC-1358-4C42-8A36-A1C9F40965D7}" dt="2022-12-04T23:41:18.864" v="6771" actId="478"/>
          <ac:spMkLst>
            <pc:docMk/>
            <pc:sldMk cId="2675751453" sldId="3298"/>
            <ac:spMk id="1269" creationId="{96C4242D-547B-FEE3-26A4-A58676AF6A8B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70" creationId="{231C09C8-3625-D5E9-5B08-0F1D4B9C1E1D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71" creationId="{FA8BED6A-36C4-8A35-7B61-EE981EE4D49A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72" creationId="{29CD0E70-1A2D-4AE4-2273-8E9AADD57D81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73" creationId="{595F29C6-A356-02FC-CEB4-D9FBF189D5B4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74" creationId="{08B38A83-B5B6-E8E1-5EA6-3C8F8E0B8303}"/>
          </ac:spMkLst>
        </pc:spChg>
        <pc:spChg chg="mod">
          <ac:chgData name="Man Hou Hong" userId="11e01e70-8886-4c28-b07e-dd95564f32d7" providerId="ADAL" clId="{4278D6FC-1358-4C42-8A36-A1C9F40965D7}" dt="2022-12-04T23:42:25.499" v="6781" actId="165"/>
          <ac:spMkLst>
            <pc:docMk/>
            <pc:sldMk cId="2675751453" sldId="3298"/>
            <ac:spMk id="1275" creationId="{EABA8A27-312D-977F-9F60-EB825F16220A}"/>
          </ac:spMkLst>
        </pc:spChg>
        <pc:spChg chg="mod">
          <ac:chgData name="Man Hou Hong" userId="11e01e70-8886-4c28-b07e-dd95564f32d7" providerId="ADAL" clId="{4278D6FC-1358-4C42-8A36-A1C9F40965D7}" dt="2022-12-05T03:47:12.222" v="8191" actId="165"/>
          <ac:spMkLst>
            <pc:docMk/>
            <pc:sldMk cId="2675751453" sldId="3298"/>
            <ac:spMk id="1277" creationId="{CD40C283-C18A-458F-2874-760FF23F0120}"/>
          </ac:spMkLst>
        </pc:spChg>
        <pc:spChg chg="mod">
          <ac:chgData name="Man Hou Hong" userId="11e01e70-8886-4c28-b07e-dd95564f32d7" providerId="ADAL" clId="{4278D6FC-1358-4C42-8A36-A1C9F40965D7}" dt="2022-12-05T03:47:12.222" v="8191" actId="165"/>
          <ac:spMkLst>
            <pc:docMk/>
            <pc:sldMk cId="2675751453" sldId="3298"/>
            <ac:spMk id="1278" creationId="{2CDC8E57-C163-EC69-3976-3771657DAEC0}"/>
          </ac:spMkLst>
        </pc:spChg>
        <pc:spChg chg="mod">
          <ac:chgData name="Man Hou Hong" userId="11e01e70-8886-4c28-b07e-dd95564f32d7" providerId="ADAL" clId="{4278D6FC-1358-4C42-8A36-A1C9F40965D7}" dt="2022-12-05T03:47:12.222" v="8191" actId="165"/>
          <ac:spMkLst>
            <pc:docMk/>
            <pc:sldMk cId="2675751453" sldId="3298"/>
            <ac:spMk id="1279" creationId="{57E7987C-3669-BF5E-FD65-D800AB569208}"/>
          </ac:spMkLst>
        </pc:spChg>
        <pc:spChg chg="mod">
          <ac:chgData name="Man Hou Hong" userId="11e01e70-8886-4c28-b07e-dd95564f32d7" providerId="ADAL" clId="{4278D6FC-1358-4C42-8A36-A1C9F40965D7}" dt="2022-12-05T03:47:12.222" v="8191" actId="165"/>
          <ac:spMkLst>
            <pc:docMk/>
            <pc:sldMk cId="2675751453" sldId="3298"/>
            <ac:spMk id="1280" creationId="{C334BF07-0C33-A384-4197-885CEC311EAB}"/>
          </ac:spMkLst>
        </pc:spChg>
        <pc:spChg chg="mod">
          <ac:chgData name="Man Hou Hong" userId="11e01e70-8886-4c28-b07e-dd95564f32d7" providerId="ADAL" clId="{4278D6FC-1358-4C42-8A36-A1C9F40965D7}" dt="2022-12-05T03:47:12.222" v="8191" actId="165"/>
          <ac:spMkLst>
            <pc:docMk/>
            <pc:sldMk cId="2675751453" sldId="3298"/>
            <ac:spMk id="1281" creationId="{0585528C-32EE-DF54-A519-5B6F978B4FA3}"/>
          </ac:spMkLst>
        </pc:spChg>
        <pc:spChg chg="mod">
          <ac:chgData name="Man Hou Hong" userId="11e01e70-8886-4c28-b07e-dd95564f32d7" providerId="ADAL" clId="{4278D6FC-1358-4C42-8A36-A1C9F40965D7}" dt="2022-12-05T03:47:12.222" v="8191" actId="165"/>
          <ac:spMkLst>
            <pc:docMk/>
            <pc:sldMk cId="2675751453" sldId="3298"/>
            <ac:spMk id="1282" creationId="{ED0F797A-72DC-DD68-7416-0CEF4DB4CFB0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84" creationId="{E185A3A3-AB9C-9CEF-75A9-FE6ED961414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85" creationId="{0CE5A488-7E1B-DD40-972B-36C425A5A7ED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86" creationId="{A1C8960D-6F6E-9AB7-7F7C-8D1A8719BCF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87" creationId="{70F5345A-55CB-0BD5-1C72-CE57F7AFC4C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88" creationId="{DA5E4098-0606-FC0A-5484-500193733940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289" creationId="{D088A152-180B-ECEB-AD00-857C34244972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291" creationId="{0CCBC2EF-21B8-7EA8-90AA-94BD1DEC5383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292" creationId="{D3B61E40-D28F-7B4A-575C-4F78D8D94C31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293" creationId="{B79E5D55-7893-E57A-CD77-FC6F3F6EA5C5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294" creationId="{47F2A7B9-5118-0C94-2395-6E50E718C274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295" creationId="{0BE15BEB-D675-0388-2EF6-D2D147D48AD3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296" creationId="{9C5624BB-EE8D-82AC-5DEA-4B9C1B31E0CF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298" creationId="{CDF0B6D4-788D-80D1-3990-059537E44EDC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299" creationId="{1C79FB2A-C389-D221-3AD1-051223407E6B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300" creationId="{E4984959-C860-92DC-647E-43CAC0C68AF0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301" creationId="{A103C052-A6B5-945B-5700-CFFEDCCE82CE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302" creationId="{7B893E40-F184-817C-E972-D9E99DD6C254}"/>
          </ac:spMkLst>
        </pc:spChg>
        <pc:spChg chg="mod">
          <ac:chgData name="Man Hou Hong" userId="11e01e70-8886-4c28-b07e-dd95564f32d7" providerId="ADAL" clId="{4278D6FC-1358-4C42-8A36-A1C9F40965D7}" dt="2022-12-04T23:42:59.140" v="6794" actId="207"/>
          <ac:spMkLst>
            <pc:docMk/>
            <pc:sldMk cId="2675751453" sldId="3298"/>
            <ac:spMk id="1303" creationId="{5039A1CF-47A8-5FE4-C80D-EAEB4600C131}"/>
          </ac:spMkLst>
        </pc:spChg>
        <pc:spChg chg="del mod">
          <ac:chgData name="Man Hou Hong" userId="11e01e70-8886-4c28-b07e-dd95564f32d7" providerId="ADAL" clId="{4278D6FC-1358-4C42-8A36-A1C9F40965D7}" dt="2022-12-04T23:58:28.241" v="6954" actId="478"/>
          <ac:spMkLst>
            <pc:docMk/>
            <pc:sldMk cId="2675751453" sldId="3298"/>
            <ac:spMk id="1305" creationId="{E28A4A4F-3078-79FA-8961-B01DCBCEDA4B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06" creationId="{8508C4A9-20D7-F7E0-7E92-32155980D70B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07" creationId="{2D43C3CD-059A-FD44-A0FE-7D59ACEC90E7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08" creationId="{E7D01F50-379B-FB07-2619-22E9E23964B2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09" creationId="{E05F99A3-6779-44C4-C870-AAAD45797482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10" creationId="{47CA4E1D-2C90-DC0D-9D2B-47EB13F69E65}"/>
          </ac:spMkLst>
        </pc:spChg>
        <pc:spChg chg="del mod">
          <ac:chgData name="Man Hou Hong" userId="11e01e70-8886-4c28-b07e-dd95564f32d7" providerId="ADAL" clId="{4278D6FC-1358-4C42-8A36-A1C9F40965D7}" dt="2022-12-04T23:58:31.078" v="6957" actId="478"/>
          <ac:spMkLst>
            <pc:docMk/>
            <pc:sldMk cId="2675751453" sldId="3298"/>
            <ac:spMk id="1312" creationId="{D4DE9631-FC80-C15A-197E-FDD49EA58A14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13" creationId="{E2644C78-6E97-6266-FFC6-175D81B13212}"/>
          </ac:spMkLst>
        </pc:spChg>
        <pc:spChg chg="del mod">
          <ac:chgData name="Man Hou Hong" userId="11e01e70-8886-4c28-b07e-dd95564f32d7" providerId="ADAL" clId="{4278D6FC-1358-4C42-8A36-A1C9F40965D7}" dt="2022-12-04T23:58:30.056" v="6956" actId="478"/>
          <ac:spMkLst>
            <pc:docMk/>
            <pc:sldMk cId="2675751453" sldId="3298"/>
            <ac:spMk id="1314" creationId="{C0B88D78-4089-5C5F-1D6F-B9B59BB8C033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15" creationId="{E4A8E88E-9955-FE02-7C18-D4515B40F408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16" creationId="{C0DDD73E-2A42-9E5E-EDBB-810E327F6553}"/>
          </ac:spMkLst>
        </pc:spChg>
        <pc:spChg chg="mod">
          <ac:chgData name="Man Hou Hong" userId="11e01e70-8886-4c28-b07e-dd95564f32d7" providerId="ADAL" clId="{4278D6FC-1358-4C42-8A36-A1C9F40965D7}" dt="2022-12-04T23:57:48.424" v="6946" actId="165"/>
          <ac:spMkLst>
            <pc:docMk/>
            <pc:sldMk cId="2675751453" sldId="3298"/>
            <ac:spMk id="1317" creationId="{4F683AD8-62FD-7F7A-7003-F7A26CCCA4A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19" creationId="{CD406E9F-E87E-FC0F-0132-D22077B73946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20" creationId="{C4596044-4DBF-AF54-6AAF-5761BAD55CF5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21" creationId="{7D17E64A-60A2-5235-7E9A-FE73243F211E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22" creationId="{D70C3D1E-5D1F-5A19-FD53-CAD80479B376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23" creationId="{91B56B8F-C398-1AD9-5C5D-4020A1B2234F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24" creationId="{0F37B27B-0053-E9F3-D115-59527BD94AA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27" creationId="{8238DDDE-6BBE-D736-03DF-12C451DC43F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28" creationId="{89E9672D-45A2-4022-4FE4-6851285C6F7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29" creationId="{70635AAB-BAE0-E99D-0DBE-E33BB0A0F6CF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30" creationId="{C49B6341-B7A3-3083-75BC-F000BDC3B49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31" creationId="{DF57937B-9B01-1CB8-9EF4-DFA4425D6E25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32" creationId="{CD0B68E8-88A9-6865-7DA6-BBB882B12B6D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38" creationId="{C24DCE69-44CA-8EDA-369E-F950A7A56CC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39" creationId="{AD46546C-0D6C-7FE8-D310-A28A5E0339D3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40" creationId="{F606A831-72B3-DE2B-0A3B-05B4AD260A5D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41" creationId="{B9556712-FCD9-EDE2-3ACD-2CF1B57ACB5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42" creationId="{BEF3AF7F-780A-4F23-7BC4-61CC032AB2A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43" creationId="{713B289A-C198-7F75-9F83-CE690B61576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48" creationId="{F5191FE0-8800-9203-96B0-BADEDE68872E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50" creationId="{D10E18AB-681F-D8E1-7F9B-57EC2C83DF0A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62" creationId="{1F873324-B6DF-6B45-C3B9-91393EC0C2B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63" creationId="{6486C3E4-1396-0202-249E-67348AD3555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64" creationId="{0756A8EA-F9C4-E434-DCFA-200BA8491235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65" creationId="{C0DA0053-A4CF-2B3A-A8A9-2807238D4257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66" creationId="{AB57C3E8-FC75-3F19-1D14-1167514EF4D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67" creationId="{DA9D3BDF-D2B8-34E1-8253-4ADFCA90F9AF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68" creationId="{6FD7FB56-43C8-805D-854F-1D8A278709AF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69" creationId="{57A15BE6-6313-ADE1-C37F-34B799E0862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0" creationId="{EEB15CCB-766E-E439-9481-F25E29D5144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1" creationId="{DCE17BFD-2AEB-1FCA-D595-0FBDAB092DD7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2" creationId="{EFA52804-C561-757D-1BBF-388D19EECF5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3" creationId="{ADD57B0D-FE19-5E82-8229-C3A4DE8A21D0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4" creationId="{57BAA6EB-F1A6-74BC-2D6D-11383C408E5C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5" creationId="{A702ACDA-1CF2-C2CA-593E-F7AC84374D8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6" creationId="{04F78CA0-9406-51B9-0AA7-C5C21F67A78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7" creationId="{3EBC2A4C-F353-AC54-5FD1-9A3B077A72F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8" creationId="{A9208126-114D-26AE-7FE3-34C21C7EFF47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79" creationId="{969F81A8-2E08-AB09-3BE2-E17C73DC1785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0" creationId="{96189620-E276-BF79-EDB8-6C5E6BB93955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1" creationId="{C342ED32-D270-C910-F4D1-187BDF286663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2" creationId="{A5BD52DE-90E1-89BE-D339-27CB2CCDD550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3" creationId="{82AFE55C-6349-9070-55CF-37C1013C3BB3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4" creationId="{3CA611A2-926C-235E-D8B9-E5DE7A28E7D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5" creationId="{BF34D293-7ADA-4AD7-288A-682A1E46EC9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7" creationId="{F6313338-D670-1B4D-842D-119C2E45BF8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8" creationId="{056FB79F-E934-4727-00E8-DDE3912BB0CD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89" creationId="{6B4BD650-91E5-65EF-D564-33DB5A6BD119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0" creationId="{1153CC26-694B-5F97-B7DB-749F869BC282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1" creationId="{1FE46480-0540-A498-CBD6-209E6F19D9A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2" creationId="{82087D44-96F9-46C3-AFC7-D5049A0EF5CA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4" creationId="{5E1A48D3-9E87-346D-6A2E-8CECB6F2ED9A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5" creationId="{06265977-597F-7A2B-4108-74B2FFE631F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6" creationId="{69BD4BE6-54A6-1A33-A9F9-9423461BEEB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7" creationId="{2661A7CB-BBB3-6CA8-32FA-3524C7E93D46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8" creationId="{FD5E4F85-2131-7ACD-F9B7-DD662D1F2F6A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399" creationId="{296FCE55-D145-8839-BD21-C00F1071272C}"/>
          </ac:spMkLst>
        </pc:spChg>
        <pc:spChg chg="add del mod">
          <ac:chgData name="Man Hou Hong" userId="11e01e70-8886-4c28-b07e-dd95564f32d7" providerId="ADAL" clId="{4278D6FC-1358-4C42-8A36-A1C9F40965D7}" dt="2022-12-07T01:44:57.942" v="17578" actId="478"/>
          <ac:spMkLst>
            <pc:docMk/>
            <pc:sldMk cId="2675751453" sldId="3298"/>
            <ac:spMk id="1402" creationId="{3731919A-0E6D-D80E-C819-001C9FD57121}"/>
          </ac:spMkLst>
        </pc:spChg>
        <pc:spChg chg="add del mod">
          <ac:chgData name="Man Hou Hong" userId="11e01e70-8886-4c28-b07e-dd95564f32d7" providerId="ADAL" clId="{4278D6FC-1358-4C42-8A36-A1C9F40965D7}" dt="2022-12-05T03:47:05.248" v="8188"/>
          <ac:spMkLst>
            <pc:docMk/>
            <pc:sldMk cId="2675751453" sldId="3298"/>
            <ac:spMk id="1403" creationId="{C4590057-191E-F2AA-0B4C-7CAF10265694}"/>
          </ac:spMkLst>
        </pc:spChg>
        <pc:spChg chg="mod">
          <ac:chgData name="Man Hou Hong" userId="11e01e70-8886-4c28-b07e-dd95564f32d7" providerId="ADAL" clId="{4278D6FC-1358-4C42-8A36-A1C9F40965D7}" dt="2022-12-05T03:47:24.815" v="8195" actId="207"/>
          <ac:spMkLst>
            <pc:docMk/>
            <pc:sldMk cId="2675751453" sldId="3298"/>
            <ac:spMk id="1405" creationId="{2DDA0999-268A-AAB1-5ABD-E8039C085976}"/>
          </ac:spMkLst>
        </pc:spChg>
        <pc:spChg chg="mod">
          <ac:chgData name="Man Hou Hong" userId="11e01e70-8886-4c28-b07e-dd95564f32d7" providerId="ADAL" clId="{4278D6FC-1358-4C42-8A36-A1C9F40965D7}" dt="2022-12-05T03:47:14.105" v="8192"/>
          <ac:spMkLst>
            <pc:docMk/>
            <pc:sldMk cId="2675751453" sldId="3298"/>
            <ac:spMk id="1406" creationId="{65D90425-56EA-E839-CB5E-726F18D7214D}"/>
          </ac:spMkLst>
        </pc:spChg>
        <pc:spChg chg="mod">
          <ac:chgData name="Man Hou Hong" userId="11e01e70-8886-4c28-b07e-dd95564f32d7" providerId="ADAL" clId="{4278D6FC-1358-4C42-8A36-A1C9F40965D7}" dt="2022-12-05T03:47:24.815" v="8195" actId="207"/>
          <ac:spMkLst>
            <pc:docMk/>
            <pc:sldMk cId="2675751453" sldId="3298"/>
            <ac:spMk id="1407" creationId="{0163E861-0B40-AA55-6FD9-ED173B3E1BF7}"/>
          </ac:spMkLst>
        </pc:spChg>
        <pc:spChg chg="mod">
          <ac:chgData name="Man Hou Hong" userId="11e01e70-8886-4c28-b07e-dd95564f32d7" providerId="ADAL" clId="{4278D6FC-1358-4C42-8A36-A1C9F40965D7}" dt="2022-12-05T03:47:14.105" v="8192"/>
          <ac:spMkLst>
            <pc:docMk/>
            <pc:sldMk cId="2675751453" sldId="3298"/>
            <ac:spMk id="1408" creationId="{F889CCD3-8119-D9B8-B8F6-7A6B8EB59686}"/>
          </ac:spMkLst>
        </pc:spChg>
        <pc:spChg chg="mod">
          <ac:chgData name="Man Hou Hong" userId="11e01e70-8886-4c28-b07e-dd95564f32d7" providerId="ADAL" clId="{4278D6FC-1358-4C42-8A36-A1C9F40965D7}" dt="2022-12-05T03:47:14.105" v="8192"/>
          <ac:spMkLst>
            <pc:docMk/>
            <pc:sldMk cId="2675751453" sldId="3298"/>
            <ac:spMk id="1409" creationId="{FB3C1FC7-25AA-ADA2-60D9-0AFC2E45CF14}"/>
          </ac:spMkLst>
        </pc:spChg>
        <pc:spChg chg="mod">
          <ac:chgData name="Man Hou Hong" userId="11e01e70-8886-4c28-b07e-dd95564f32d7" providerId="ADAL" clId="{4278D6FC-1358-4C42-8A36-A1C9F40965D7}" dt="2022-12-05T03:47:14.105" v="8192"/>
          <ac:spMkLst>
            <pc:docMk/>
            <pc:sldMk cId="2675751453" sldId="3298"/>
            <ac:spMk id="1410" creationId="{9122F4DE-6219-F72C-4E24-675FA4448E1A}"/>
          </ac:spMkLst>
        </pc:spChg>
        <pc:spChg chg="mod topLvl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11" creationId="{7DBE189C-7C4B-9D90-D389-E063AFFF820F}"/>
          </ac:spMkLst>
        </pc:spChg>
        <pc:spChg chg="mod topLvl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13" creationId="{DA27EF13-2C00-43A9-9CA3-695E8A680C7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25" creationId="{5B51F542-AC3E-A383-00F9-6D7961C53D3B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26" creationId="{AE4E962B-39F8-C112-CED5-1FEF4DDC3A26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27" creationId="{42482665-2084-FA86-A77B-1F581238D219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28" creationId="{D66F6669-224F-E21C-C18C-A3AB31D446A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29" creationId="{F8C9B333-FC1D-89B8-257E-132BC02B7F97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0" creationId="{69B5D9A9-B4C2-881F-4B7F-C5D5B51651AF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1" creationId="{1215D09B-365A-6B74-1771-03477D690BC6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2" creationId="{EFAE07D9-72A0-F518-A03D-7734BC03823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3" creationId="{3A00A38A-F9CB-EB98-11CE-7828104ECCE1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4" creationId="{52F49F78-3FC3-F72C-FBF3-66B3383ADC35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5" creationId="{7ADD9E58-3C50-7C51-B6BE-5514681666F3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6" creationId="{F56D703C-7210-7C3A-EB4A-279D11B0873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7" creationId="{684FF884-F956-DA0E-AF47-FAB95CC09099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8" creationId="{37E4B4DE-B3D8-BB8D-1604-70E98B44400C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39" creationId="{B496FA48-892E-0F16-75FB-8E2C8B7B26F4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0" creationId="{1F0DB0A0-0457-7080-7284-DF4309B64D90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1" creationId="{366D41A8-132B-6474-CF7C-EB6DD4ABD41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2" creationId="{1F0F1634-8ACB-BE58-5E6F-9FDDFEE22629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3" creationId="{FD524FDB-245C-0013-0CC1-369654ED3609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4" creationId="{4D436E84-17C4-D338-F5A4-28B75D54AC7F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5" creationId="{8BFCCDE7-1AC2-D8EB-D93A-99556BA288F0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6" creationId="{08CE999E-3DE5-51C5-CC65-1DF3D27B00F8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7" creationId="{0FC4671F-8FC3-E8CE-9BAD-07CD22047A53}"/>
          </ac:spMkLst>
        </pc:spChg>
        <pc:spChg chg="mod">
          <ac:chgData name="Man Hou Hong" userId="11e01e70-8886-4c28-b07e-dd95564f32d7" providerId="ADAL" clId="{4278D6FC-1358-4C42-8A36-A1C9F40965D7}" dt="2022-12-07T01:45:05.370" v="17583" actId="1076"/>
          <ac:spMkLst>
            <pc:docMk/>
            <pc:sldMk cId="2675751453" sldId="3298"/>
            <ac:spMk id="1448" creationId="{B726FF87-22DD-257C-62AA-24983E1831C5}"/>
          </ac:spMkLst>
        </pc:spChg>
        <pc:grpChg chg="add del mod">
          <ac:chgData name="Man Hou Hong" userId="11e01e70-8886-4c28-b07e-dd95564f32d7" providerId="ADAL" clId="{4278D6FC-1358-4C42-8A36-A1C9F40965D7}" dt="2022-12-05T14:15:11.367" v="8495" actId="165"/>
          <ac:grpSpMkLst>
            <pc:docMk/>
            <pc:sldMk cId="2675751453" sldId="3298"/>
            <ac:grpSpMk id="2" creationId="{CBB498E2-C49F-95A1-8496-59E5A74F4E4E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3" creationId="{A063FE83-1A9C-4F91-FEAB-DC7AE0589D1D}"/>
          </ac:grpSpMkLst>
        </pc:grpChg>
        <pc:grpChg chg="del">
          <ac:chgData name="Man Hou Hong" userId="11e01e70-8886-4c28-b07e-dd95564f32d7" providerId="ADAL" clId="{4278D6FC-1358-4C42-8A36-A1C9F40965D7}" dt="2022-12-05T03:47:51.019" v="8200" actId="478"/>
          <ac:grpSpMkLst>
            <pc:docMk/>
            <pc:sldMk cId="2675751453" sldId="3298"/>
            <ac:grpSpMk id="3" creationId="{CD9365FE-EF81-2F57-C9D1-30916F53A7DC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4" creationId="{2B718C83-174D-B4A7-AD92-876A484FC0D6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5" creationId="{5EEFAB3F-EA28-E6BC-A9F2-C5CD8ED3FD05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8" creationId="{CFD7EDE7-DF82-FBE6-D154-1D45D37C6A3F}"/>
          </ac:grpSpMkLst>
        </pc:grpChg>
        <pc:grpChg chg="del">
          <ac:chgData name="Man Hou Hong" userId="11e01e70-8886-4c28-b07e-dd95564f32d7" providerId="ADAL" clId="{4278D6FC-1358-4C42-8A36-A1C9F40965D7}" dt="2022-12-04T23:29:06.206" v="6521" actId="478"/>
          <ac:grpSpMkLst>
            <pc:docMk/>
            <pc:sldMk cId="2675751453" sldId="3298"/>
            <ac:grpSpMk id="18" creationId="{55C19C37-E9CB-147F-A8F8-10D022C12CE2}"/>
          </ac:grpSpMkLst>
        </pc:grpChg>
        <pc:grpChg chg="del">
          <ac:chgData name="Man Hou Hong" userId="11e01e70-8886-4c28-b07e-dd95564f32d7" providerId="ADAL" clId="{4278D6FC-1358-4C42-8A36-A1C9F40965D7}" dt="2022-12-04T23:29:06.807" v="6522" actId="478"/>
          <ac:grpSpMkLst>
            <pc:docMk/>
            <pc:sldMk cId="2675751453" sldId="3298"/>
            <ac:grpSpMk id="28" creationId="{89CCC856-807B-4722-4CE3-C0767F319B6B}"/>
          </ac:grpSpMkLst>
        </pc:grpChg>
        <pc:grpChg chg="add del mod">
          <ac:chgData name="Man Hou Hong" userId="11e01e70-8886-4c28-b07e-dd95564f32d7" providerId="ADAL" clId="{4278D6FC-1358-4C42-8A36-A1C9F40965D7}" dt="2022-12-04T23:33:51.898" v="6610" actId="165"/>
          <ac:grpSpMkLst>
            <pc:docMk/>
            <pc:sldMk cId="2675751453" sldId="3298"/>
            <ac:grpSpMk id="36" creationId="{F9602D12-9C37-3DCE-F269-3AA4A0309061}"/>
          </ac:grpSpMkLst>
        </pc:grpChg>
        <pc:grpChg chg="del mod">
          <ac:chgData name="Man Hou Hong" userId="11e01e70-8886-4c28-b07e-dd95564f32d7" providerId="ADAL" clId="{4278D6FC-1358-4C42-8A36-A1C9F40965D7}" dt="2022-12-04T23:45:59.628" v="6828" actId="478"/>
          <ac:grpSpMkLst>
            <pc:docMk/>
            <pc:sldMk cId="2675751453" sldId="3298"/>
            <ac:grpSpMk id="41" creationId="{5DEABF88-C2D0-5B8B-43E3-6D38A9EB3DCB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50" creationId="{EDDE2D25-7B9B-8502-6436-1B798AD222B7}"/>
          </ac:grpSpMkLst>
        </pc:grpChg>
        <pc:grpChg chg="add del mod">
          <ac:chgData name="Man Hou Hong" userId="11e01e70-8886-4c28-b07e-dd95564f32d7" providerId="ADAL" clId="{4278D6FC-1358-4C42-8A36-A1C9F40965D7}" dt="2022-12-05T14:17:05.728" v="8538" actId="165"/>
          <ac:grpSpMkLst>
            <pc:docMk/>
            <pc:sldMk cId="2675751453" sldId="3298"/>
            <ac:grpSpMk id="60" creationId="{30F5F886-CDCA-C2B9-0CB7-50F2B7388C26}"/>
          </ac:grpSpMkLst>
        </pc:grpChg>
        <pc:grpChg chg="del">
          <ac:chgData name="Man Hou Hong" userId="11e01e70-8886-4c28-b07e-dd95564f32d7" providerId="ADAL" clId="{4278D6FC-1358-4C42-8A36-A1C9F40965D7}" dt="2022-12-04T23:26:46.294" v="6505" actId="478"/>
          <ac:grpSpMkLst>
            <pc:docMk/>
            <pc:sldMk cId="2675751453" sldId="3298"/>
            <ac:grpSpMk id="60" creationId="{359129B1-8C6D-48DA-8541-FC30AF414E52}"/>
          </ac:grpSpMkLst>
        </pc:grpChg>
        <pc:grpChg chg="add mod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61" creationId="{94313652-7A71-1FD3-ABDC-AD06715F9D66}"/>
          </ac:grpSpMkLst>
        </pc:grpChg>
        <pc:grpChg chg="add del mod">
          <ac:chgData name="Man Hou Hong" userId="11e01e70-8886-4c28-b07e-dd95564f32d7" providerId="ADAL" clId="{4278D6FC-1358-4C42-8A36-A1C9F40965D7}" dt="2022-12-05T14:18:35.588" v="8566" actId="165"/>
          <ac:grpSpMkLst>
            <pc:docMk/>
            <pc:sldMk cId="2675751453" sldId="3298"/>
            <ac:grpSpMk id="62" creationId="{13DD2E68-18EB-3F73-0A4A-356B566E8404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63" creationId="{1598C1E4-4688-C57A-C832-891DF8A0A4AB}"/>
          </ac:grpSpMkLst>
        </pc:grpChg>
        <pc:grpChg chg="del mod">
          <ac:chgData name="Man Hou Hong" userId="11e01e70-8886-4c28-b07e-dd95564f32d7" providerId="ADAL" clId="{4278D6FC-1358-4C42-8A36-A1C9F40965D7}" dt="2022-12-04T23:29:18.218" v="6527" actId="478"/>
          <ac:grpSpMkLst>
            <pc:docMk/>
            <pc:sldMk cId="2675751453" sldId="3298"/>
            <ac:grpSpMk id="1035" creationId="{24B708A2-D779-D454-96D3-3B6AE6BD755D}"/>
          </ac:grpSpMkLst>
        </pc:grpChg>
        <pc:grpChg chg="add mod">
          <ac:chgData name="Man Hou Hong" userId="11e01e70-8886-4c28-b07e-dd95564f32d7" providerId="ADAL" clId="{4278D6FC-1358-4C42-8A36-A1C9F40965D7}" dt="2022-12-04T23:39:11.962" v="6749" actId="164"/>
          <ac:grpSpMkLst>
            <pc:docMk/>
            <pc:sldMk cId="2675751453" sldId="3298"/>
            <ac:grpSpMk id="1042" creationId="{F1C7EF3D-2265-17EA-15B2-671BB0E88321}"/>
          </ac:grpSpMkLst>
        </pc:grpChg>
        <pc:grpChg chg="add mod">
          <ac:chgData name="Man Hou Hong" userId="11e01e70-8886-4c28-b07e-dd95564f32d7" providerId="ADAL" clId="{4278D6FC-1358-4C42-8A36-A1C9F40965D7}" dt="2022-12-04T23:39:19.380" v="6752" actId="164"/>
          <ac:grpSpMkLst>
            <pc:docMk/>
            <pc:sldMk cId="2675751453" sldId="3298"/>
            <ac:grpSpMk id="1050" creationId="{838F8966-00DB-A611-E0CB-7486B5CC3304}"/>
          </ac:grpSpMkLst>
        </pc:grpChg>
        <pc:grpChg chg="add mod">
          <ac:chgData name="Man Hou Hong" userId="11e01e70-8886-4c28-b07e-dd95564f32d7" providerId="ADAL" clId="{4278D6FC-1358-4C42-8A36-A1C9F40965D7}" dt="2022-12-04T23:39:19.380" v="6752" actId="164"/>
          <ac:grpSpMkLst>
            <pc:docMk/>
            <pc:sldMk cId="2675751453" sldId="3298"/>
            <ac:grpSpMk id="1051" creationId="{87C8B586-F19A-DF28-FD6F-92FD90CF5A8C}"/>
          </ac:grpSpMkLst>
        </pc:grpChg>
        <pc:grpChg chg="mod">
          <ac:chgData name="Man Hou Hong" userId="11e01e70-8886-4c28-b07e-dd95564f32d7" providerId="ADAL" clId="{4278D6FC-1358-4C42-8A36-A1C9F40965D7}" dt="2022-12-04T23:39:11.962" v="6749" actId="164"/>
          <ac:grpSpMkLst>
            <pc:docMk/>
            <pc:sldMk cId="2675751453" sldId="3298"/>
            <ac:grpSpMk id="1052" creationId="{BBAE3099-7415-0550-56E8-32000CC54939}"/>
          </ac:grpSpMkLst>
        </pc:grpChg>
        <pc:grpChg chg="add mod">
          <ac:chgData name="Man Hou Hong" userId="11e01e70-8886-4c28-b07e-dd95564f32d7" providerId="ADAL" clId="{4278D6FC-1358-4C42-8A36-A1C9F40965D7}" dt="2022-12-04T23:39:19.380" v="6752" actId="164"/>
          <ac:grpSpMkLst>
            <pc:docMk/>
            <pc:sldMk cId="2675751453" sldId="3298"/>
            <ac:grpSpMk id="1060" creationId="{65A4019E-F1D6-FDD7-95BE-184255055B61}"/>
          </ac:grpSpMkLst>
        </pc:grpChg>
        <pc:grpChg chg="mod">
          <ac:chgData name="Man Hou Hong" userId="11e01e70-8886-4c28-b07e-dd95564f32d7" providerId="ADAL" clId="{4278D6FC-1358-4C42-8A36-A1C9F40965D7}" dt="2022-12-04T23:39:11.962" v="6749" actId="164"/>
          <ac:grpSpMkLst>
            <pc:docMk/>
            <pc:sldMk cId="2675751453" sldId="3298"/>
            <ac:grpSpMk id="1061" creationId="{34113D2B-B05F-A335-9DFD-5F4F3A1800C8}"/>
          </ac:grpSpMkLst>
        </pc:grpChg>
        <pc:grpChg chg="del mod">
          <ac:chgData name="Man Hou Hong" userId="11e01e70-8886-4c28-b07e-dd95564f32d7" providerId="ADAL" clId="{4278D6FC-1358-4C42-8A36-A1C9F40965D7}" dt="2022-12-04T23:29:21.080" v="6530" actId="478"/>
          <ac:grpSpMkLst>
            <pc:docMk/>
            <pc:sldMk cId="2675751453" sldId="3298"/>
            <ac:grpSpMk id="1071" creationId="{5B156CC8-1E87-8A81-A1FC-88D418856480}"/>
          </ac:grpSpMkLst>
        </pc:grpChg>
        <pc:grpChg chg="add del 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081" creationId="{77140060-2E66-1EB3-7528-8EB753B13DED}"/>
          </ac:grpSpMkLst>
        </pc:grpChg>
        <pc:grpChg chg="del">
          <ac:chgData name="Man Hou Hong" userId="11e01e70-8886-4c28-b07e-dd95564f32d7" providerId="ADAL" clId="{4278D6FC-1358-4C42-8A36-A1C9F40965D7}" dt="2022-12-04T23:30:11.276" v="6546" actId="478"/>
          <ac:grpSpMkLst>
            <pc:docMk/>
            <pc:sldMk cId="2675751453" sldId="3298"/>
            <ac:grpSpMk id="1091" creationId="{46768289-5670-5031-56F0-D360A624EE39}"/>
          </ac:grpSpMkLst>
        </pc:grpChg>
        <pc:grpChg chg="del">
          <ac:chgData name="Man Hou Hong" userId="11e01e70-8886-4c28-b07e-dd95564f32d7" providerId="ADAL" clId="{4278D6FC-1358-4C42-8A36-A1C9F40965D7}" dt="2022-12-04T23:30:12.028" v="6547" actId="478"/>
          <ac:grpSpMkLst>
            <pc:docMk/>
            <pc:sldMk cId="2675751453" sldId="3298"/>
            <ac:grpSpMk id="1098" creationId="{B4F6000F-64BD-5CA8-DD21-1D6EBB9823C7}"/>
          </ac:grpSpMkLst>
        </pc:grpChg>
        <pc:grpChg chg="del">
          <ac:chgData name="Man Hou Hong" userId="11e01e70-8886-4c28-b07e-dd95564f32d7" providerId="ADAL" clId="{4278D6FC-1358-4C42-8A36-A1C9F40965D7}" dt="2022-12-04T23:30:04.212" v="6542" actId="478"/>
          <ac:grpSpMkLst>
            <pc:docMk/>
            <pc:sldMk cId="2675751453" sldId="3298"/>
            <ac:grpSpMk id="1106" creationId="{D63A2C18-0FA9-ABE3-E472-E72E364FF050}"/>
          </ac:grpSpMkLst>
        </pc:grpChg>
        <pc:grpChg chg="del">
          <ac:chgData name="Man Hou Hong" userId="11e01e70-8886-4c28-b07e-dd95564f32d7" providerId="ADAL" clId="{4278D6FC-1358-4C42-8A36-A1C9F40965D7}" dt="2022-12-04T23:54:06.734" v="6904" actId="478"/>
          <ac:grpSpMkLst>
            <pc:docMk/>
            <pc:sldMk cId="2675751453" sldId="3298"/>
            <ac:grpSpMk id="1113" creationId="{B90F36AF-2F2C-3853-75EA-5DAC89724F98}"/>
          </ac:grpSpMkLst>
        </pc:grpChg>
        <pc:grpChg chg="del mod">
          <ac:chgData name="Man Hou Hong" userId="11e01e70-8886-4c28-b07e-dd95564f32d7" providerId="ADAL" clId="{4278D6FC-1358-4C42-8A36-A1C9F40965D7}" dt="2022-12-04T23:54:05.810" v="6903" actId="478"/>
          <ac:grpSpMkLst>
            <pc:docMk/>
            <pc:sldMk cId="2675751453" sldId="3298"/>
            <ac:grpSpMk id="1120" creationId="{518DED30-5B8E-5338-5E60-950FD8016A43}"/>
          </ac:grpSpMkLst>
        </pc:grpChg>
        <pc:grpChg chg="add mod">
          <ac:chgData name="Man Hou Hong" userId="11e01e70-8886-4c28-b07e-dd95564f32d7" providerId="ADAL" clId="{4278D6FC-1358-4C42-8A36-A1C9F40965D7}" dt="2022-12-04T23:39:19.380" v="6752" actId="164"/>
          <ac:grpSpMkLst>
            <pc:docMk/>
            <pc:sldMk cId="2675751453" sldId="3298"/>
            <ac:grpSpMk id="1128" creationId="{ECB36A07-15E6-F7B8-A7E5-45750120C6A7}"/>
          </ac:grpSpMkLst>
        </pc:grpChg>
        <pc:grpChg chg="mod">
          <ac:chgData name="Man Hou Hong" userId="11e01e70-8886-4c28-b07e-dd95564f32d7" providerId="ADAL" clId="{4278D6FC-1358-4C42-8A36-A1C9F40965D7}" dt="2022-12-04T23:39:11.962" v="6749" actId="164"/>
          <ac:grpSpMkLst>
            <pc:docMk/>
            <pc:sldMk cId="2675751453" sldId="3298"/>
            <ac:grpSpMk id="1129" creationId="{0974BDC5-25C3-F641-9967-B2B18CB6D811}"/>
          </ac:grpSpMkLst>
        </pc:grpChg>
        <pc:grpChg chg="add del mod">
          <ac:chgData name="Man Hou Hong" userId="11e01e70-8886-4c28-b07e-dd95564f32d7" providerId="ADAL" clId="{4278D6FC-1358-4C42-8A36-A1C9F40965D7}" dt="2022-12-04T23:39:02.191" v="6743"/>
          <ac:grpSpMkLst>
            <pc:docMk/>
            <pc:sldMk cId="2675751453" sldId="3298"/>
            <ac:grpSpMk id="1149" creationId="{73B989B1-6016-D3A9-8C44-F2D6B72E4E9D}"/>
          </ac:grpSpMkLst>
        </pc:grpChg>
        <pc:grpChg chg="mod">
          <ac:chgData name="Man Hou Hong" userId="11e01e70-8886-4c28-b07e-dd95564f32d7" providerId="ADAL" clId="{4278D6FC-1358-4C42-8A36-A1C9F40965D7}" dt="2022-12-04T23:39:00.719" v="6742"/>
          <ac:grpSpMkLst>
            <pc:docMk/>
            <pc:sldMk cId="2675751453" sldId="3298"/>
            <ac:grpSpMk id="1150" creationId="{3E81240A-7FCF-C2BD-09B2-C9931E060B93}"/>
          </ac:grpSpMkLst>
        </pc:grpChg>
        <pc:grpChg chg="add del mod">
          <ac:chgData name="Man Hou Hong" userId="11e01e70-8886-4c28-b07e-dd95564f32d7" providerId="ADAL" clId="{4278D6FC-1358-4C42-8A36-A1C9F40965D7}" dt="2022-12-04T23:39:02.191" v="6743"/>
          <ac:grpSpMkLst>
            <pc:docMk/>
            <pc:sldMk cId="2675751453" sldId="3298"/>
            <ac:grpSpMk id="1158" creationId="{F1287786-FC5B-E4C9-39F6-A6D67780C37C}"/>
          </ac:grpSpMkLst>
        </pc:grpChg>
        <pc:grpChg chg="mod">
          <ac:chgData name="Man Hou Hong" userId="11e01e70-8886-4c28-b07e-dd95564f32d7" providerId="ADAL" clId="{4278D6FC-1358-4C42-8A36-A1C9F40965D7}" dt="2022-12-04T23:39:00.719" v="6742"/>
          <ac:grpSpMkLst>
            <pc:docMk/>
            <pc:sldMk cId="2675751453" sldId="3298"/>
            <ac:grpSpMk id="1159" creationId="{6C8BD5BB-3FBE-ACA8-EB9C-095CD2F917A8}"/>
          </ac:grpSpMkLst>
        </pc:grpChg>
        <pc:grpChg chg="add del mod">
          <ac:chgData name="Man Hou Hong" userId="11e01e70-8886-4c28-b07e-dd95564f32d7" providerId="ADAL" clId="{4278D6FC-1358-4C42-8A36-A1C9F40965D7}" dt="2022-12-04T23:39:02.191" v="6743"/>
          <ac:grpSpMkLst>
            <pc:docMk/>
            <pc:sldMk cId="2675751453" sldId="3298"/>
            <ac:grpSpMk id="1167" creationId="{EF21464F-D448-8512-622E-55DFEAF3760B}"/>
          </ac:grpSpMkLst>
        </pc:grpChg>
        <pc:grpChg chg="mod">
          <ac:chgData name="Man Hou Hong" userId="11e01e70-8886-4c28-b07e-dd95564f32d7" providerId="ADAL" clId="{4278D6FC-1358-4C42-8A36-A1C9F40965D7}" dt="2022-12-04T23:39:00.719" v="6742"/>
          <ac:grpSpMkLst>
            <pc:docMk/>
            <pc:sldMk cId="2675751453" sldId="3298"/>
            <ac:grpSpMk id="1168" creationId="{F81B28EB-8091-3682-3C49-F295C9013544}"/>
          </ac:grpSpMkLst>
        </pc:grpChg>
        <pc:grpChg chg="add del mod">
          <ac:chgData name="Man Hou Hong" userId="11e01e70-8886-4c28-b07e-dd95564f32d7" providerId="ADAL" clId="{4278D6FC-1358-4C42-8A36-A1C9F40965D7}" dt="2022-12-04T23:39:02.191" v="6743"/>
          <ac:grpSpMkLst>
            <pc:docMk/>
            <pc:sldMk cId="2675751453" sldId="3298"/>
            <ac:grpSpMk id="1176" creationId="{1045BF91-ECD1-7D76-F198-BA32ACA12B72}"/>
          </ac:grpSpMkLst>
        </pc:grpChg>
        <pc:grpChg chg="mod">
          <ac:chgData name="Man Hou Hong" userId="11e01e70-8886-4c28-b07e-dd95564f32d7" providerId="ADAL" clId="{4278D6FC-1358-4C42-8A36-A1C9F40965D7}" dt="2022-12-04T23:39:00.719" v="6742"/>
          <ac:grpSpMkLst>
            <pc:docMk/>
            <pc:sldMk cId="2675751453" sldId="3298"/>
            <ac:grpSpMk id="1177" creationId="{4099480A-A9E2-8E27-A401-711502C42EA0}"/>
          </ac:grpSpMkLst>
        </pc:grpChg>
        <pc:grpChg chg="add mod">
          <ac:chgData name="Man Hou Hong" userId="11e01e70-8886-4c28-b07e-dd95564f32d7" providerId="ADAL" clId="{4278D6FC-1358-4C42-8A36-A1C9F40965D7}" dt="2022-12-04T23:39:11.962" v="6749" actId="164"/>
          <ac:grpSpMkLst>
            <pc:docMk/>
            <pc:sldMk cId="2675751453" sldId="3298"/>
            <ac:grpSpMk id="1186" creationId="{94F19992-4FA7-8DD3-F8FB-D021A11AFA82}"/>
          </ac:grpSpMkLst>
        </pc:grpChg>
        <pc:grpChg chg="add del mod">
          <ac:chgData name="Man Hou Hong" userId="11e01e70-8886-4c28-b07e-dd95564f32d7" providerId="ADAL" clId="{4278D6FC-1358-4C42-8A36-A1C9F40965D7}" dt="2022-12-04T23:39:09.653" v="6748"/>
          <ac:grpSpMkLst>
            <pc:docMk/>
            <pc:sldMk cId="2675751453" sldId="3298"/>
            <ac:grpSpMk id="1187" creationId="{16E7DA72-DCFB-9062-B2D4-B248D6A40D31}"/>
          </ac:grpSpMkLst>
        </pc:grpChg>
        <pc:grpChg chg="mod">
          <ac:chgData name="Man Hou Hong" userId="11e01e70-8886-4c28-b07e-dd95564f32d7" providerId="ADAL" clId="{4278D6FC-1358-4C42-8A36-A1C9F40965D7}" dt="2022-12-04T23:39:05.809" v="6745"/>
          <ac:grpSpMkLst>
            <pc:docMk/>
            <pc:sldMk cId="2675751453" sldId="3298"/>
            <ac:grpSpMk id="1192" creationId="{2BF7B78A-1EF6-F5A1-165D-16AC50242629}"/>
          </ac:grpSpMkLst>
        </pc:grpChg>
        <pc:grpChg chg="mod">
          <ac:chgData name="Man Hou Hong" userId="11e01e70-8886-4c28-b07e-dd95564f32d7" providerId="ADAL" clId="{4278D6FC-1358-4C42-8A36-A1C9F40965D7}" dt="2022-12-04T23:39:05.809" v="6745"/>
          <ac:grpSpMkLst>
            <pc:docMk/>
            <pc:sldMk cId="2675751453" sldId="3298"/>
            <ac:grpSpMk id="1193" creationId="{FF3DF478-B7DC-EE50-EE85-41044956A4CD}"/>
          </ac:grpSpMkLst>
        </pc:grpChg>
        <pc:grpChg chg="mod">
          <ac:chgData name="Man Hou Hong" userId="11e01e70-8886-4c28-b07e-dd95564f32d7" providerId="ADAL" clId="{4278D6FC-1358-4C42-8A36-A1C9F40965D7}" dt="2022-12-04T23:39:05.809" v="6745"/>
          <ac:grpSpMkLst>
            <pc:docMk/>
            <pc:sldMk cId="2675751453" sldId="3298"/>
            <ac:grpSpMk id="1194" creationId="{25815FD1-2074-DE42-DD81-6485985528BB}"/>
          </ac:grpSpMkLst>
        </pc:grpChg>
        <pc:grpChg chg="mod">
          <ac:chgData name="Man Hou Hong" userId="11e01e70-8886-4c28-b07e-dd95564f32d7" providerId="ADAL" clId="{4278D6FC-1358-4C42-8A36-A1C9F40965D7}" dt="2022-12-04T23:39:05.809" v="6745"/>
          <ac:grpSpMkLst>
            <pc:docMk/>
            <pc:sldMk cId="2675751453" sldId="3298"/>
            <ac:grpSpMk id="1195" creationId="{F0316B92-C8DA-E9DE-735C-77F3C7279EB2}"/>
          </ac:grpSpMkLst>
        </pc:grpChg>
        <pc:grpChg chg="mod">
          <ac:chgData name="Man Hou Hong" userId="11e01e70-8886-4c28-b07e-dd95564f32d7" providerId="ADAL" clId="{4278D6FC-1358-4C42-8A36-A1C9F40965D7}" dt="2022-12-04T23:39:05.809" v="6745"/>
          <ac:grpSpMkLst>
            <pc:docMk/>
            <pc:sldMk cId="2675751453" sldId="3298"/>
            <ac:grpSpMk id="1197" creationId="{A47AAAB0-7305-9CB3-4BD1-0F09F91718E0}"/>
          </ac:grpSpMkLst>
        </pc:grpChg>
        <pc:grpChg chg="mod">
          <ac:chgData name="Man Hou Hong" userId="11e01e70-8886-4c28-b07e-dd95564f32d7" providerId="ADAL" clId="{4278D6FC-1358-4C42-8A36-A1C9F40965D7}" dt="2022-12-04T23:39:05.809" v="6745"/>
          <ac:grpSpMkLst>
            <pc:docMk/>
            <pc:sldMk cId="2675751453" sldId="3298"/>
            <ac:grpSpMk id="1205" creationId="{8F637FE1-3243-C9D3-6010-854D561066B2}"/>
          </ac:grpSpMkLst>
        </pc:grpChg>
        <pc:grpChg chg="mod">
          <ac:chgData name="Man Hou Hong" userId="11e01e70-8886-4c28-b07e-dd95564f32d7" providerId="ADAL" clId="{4278D6FC-1358-4C42-8A36-A1C9F40965D7}" dt="2022-12-04T23:39:05.809" v="6745"/>
          <ac:grpSpMkLst>
            <pc:docMk/>
            <pc:sldMk cId="2675751453" sldId="3298"/>
            <ac:grpSpMk id="1213" creationId="{426FB495-07F3-5F71-38C0-091ABF877698}"/>
          </ac:grpSpMkLst>
        </pc:grpChg>
        <pc:grpChg chg="mod">
          <ac:chgData name="Man Hou Hong" userId="11e01e70-8886-4c28-b07e-dd95564f32d7" providerId="ADAL" clId="{4278D6FC-1358-4C42-8A36-A1C9F40965D7}" dt="2022-12-04T23:39:05.809" v="6745"/>
          <ac:grpSpMkLst>
            <pc:docMk/>
            <pc:sldMk cId="2675751453" sldId="3298"/>
            <ac:grpSpMk id="1221" creationId="{8AA0B8D7-6B8E-50FA-FE4A-47D609A233AC}"/>
          </ac:grpSpMkLst>
        </pc:grpChg>
        <pc:grpChg chg="add del mod">
          <ac:chgData name="Man Hou Hong" userId="11e01e70-8886-4c28-b07e-dd95564f32d7" providerId="ADAL" clId="{4278D6FC-1358-4C42-8A36-A1C9F40965D7}" dt="2022-12-04T23:44:18.458" v="6805" actId="478"/>
          <ac:grpSpMkLst>
            <pc:docMk/>
            <pc:sldMk cId="2675751453" sldId="3298"/>
            <ac:grpSpMk id="1229" creationId="{F73A2DDE-3119-FD1B-A7AD-E85FBDFF99D1}"/>
          </ac:grpSpMkLst>
        </pc:grpChg>
        <pc:grpChg chg="add del mod">
          <ac:chgData name="Man Hou Hong" userId="11e01e70-8886-4c28-b07e-dd95564f32d7" providerId="ADAL" clId="{4278D6FC-1358-4C42-8A36-A1C9F40965D7}" dt="2022-12-04T23:42:25.499" v="6781" actId="165"/>
          <ac:grpSpMkLst>
            <pc:docMk/>
            <pc:sldMk cId="2675751453" sldId="3298"/>
            <ac:grpSpMk id="1230" creationId="{4281084E-BEE4-032A-C931-2B875813325B}"/>
          </ac:grpSpMkLst>
        </pc:grpChg>
        <pc:grpChg chg="del mod">
          <ac:chgData name="Man Hou Hong" userId="11e01e70-8886-4c28-b07e-dd95564f32d7" providerId="ADAL" clId="{4278D6FC-1358-4C42-8A36-A1C9F40965D7}" dt="2022-12-04T23:41:18.864" v="6771" actId="478"/>
          <ac:grpSpMkLst>
            <pc:docMk/>
            <pc:sldMk cId="2675751453" sldId="3298"/>
            <ac:grpSpMk id="1235" creationId="{C12164F6-FD30-1539-811E-820F4339AF60}"/>
          </ac:grpSpMkLst>
        </pc:grpChg>
        <pc:grpChg chg="del mod">
          <ac:chgData name="Man Hou Hong" userId="11e01e70-8886-4c28-b07e-dd95564f32d7" providerId="ADAL" clId="{4278D6FC-1358-4C42-8A36-A1C9F40965D7}" dt="2022-12-04T23:41:17.684" v="6770" actId="478"/>
          <ac:grpSpMkLst>
            <pc:docMk/>
            <pc:sldMk cId="2675751453" sldId="3298"/>
            <ac:grpSpMk id="1236" creationId="{8151867F-F7CF-0E76-B6E5-94DAC1899C62}"/>
          </ac:grpSpMkLst>
        </pc:grpChg>
        <pc:grpChg chg="del mod">
          <ac:chgData name="Man Hou Hong" userId="11e01e70-8886-4c28-b07e-dd95564f32d7" providerId="ADAL" clId="{4278D6FC-1358-4C42-8A36-A1C9F40965D7}" dt="2022-12-04T23:41:16.345" v="6769" actId="478"/>
          <ac:grpSpMkLst>
            <pc:docMk/>
            <pc:sldMk cId="2675751453" sldId="3298"/>
            <ac:grpSpMk id="1237" creationId="{E35E1767-3969-D921-C4F0-40E0426063A9}"/>
          </ac:grpSpMkLst>
        </pc:grpChg>
        <pc:grpChg chg="del mod">
          <ac:chgData name="Man Hou Hong" userId="11e01e70-8886-4c28-b07e-dd95564f32d7" providerId="ADAL" clId="{4278D6FC-1358-4C42-8A36-A1C9F40965D7}" dt="2022-12-04T23:41:20.015" v="6772" actId="478"/>
          <ac:grpSpMkLst>
            <pc:docMk/>
            <pc:sldMk cId="2675751453" sldId="3298"/>
            <ac:grpSpMk id="1238" creationId="{C72C6EF5-481D-164B-C827-416F5478D71B}"/>
          </ac:grpSpMkLst>
        </pc:grpChg>
        <pc:grpChg chg="del mod topLvl">
          <ac:chgData name="Man Hou Hong" userId="11e01e70-8886-4c28-b07e-dd95564f32d7" providerId="ADAL" clId="{4278D6FC-1358-4C42-8A36-A1C9F40965D7}" dt="2022-12-04T23:42:32.010" v="6786" actId="478"/>
          <ac:grpSpMkLst>
            <pc:docMk/>
            <pc:sldMk cId="2675751453" sldId="3298"/>
            <ac:grpSpMk id="1244" creationId="{310998B3-7DCE-63C6-FC71-959C3B1DC086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252" creationId="{48850D75-E33F-94B4-871F-D805EE58D052}"/>
          </ac:grpSpMkLst>
        </pc:grpChg>
        <pc:grpChg chg="del mod topLvl">
          <ac:chgData name="Man Hou Hong" userId="11e01e70-8886-4c28-b07e-dd95564f32d7" providerId="ADAL" clId="{4278D6FC-1358-4C42-8A36-A1C9F40965D7}" dt="2022-12-04T23:42:30.734" v="6784" actId="478"/>
          <ac:grpSpMkLst>
            <pc:docMk/>
            <pc:sldMk cId="2675751453" sldId="3298"/>
            <ac:grpSpMk id="1260" creationId="{EADA5E08-C409-7CC8-1874-EAAE874E8F92}"/>
          </ac:grpSpMkLst>
        </pc:grpChg>
        <pc:grpChg chg="del mod topLvl">
          <ac:chgData name="Man Hou Hong" userId="11e01e70-8886-4c28-b07e-dd95564f32d7" providerId="ADAL" clId="{4278D6FC-1358-4C42-8A36-A1C9F40965D7}" dt="2022-12-04T23:42:31.280" v="6785" actId="478"/>
          <ac:grpSpMkLst>
            <pc:docMk/>
            <pc:sldMk cId="2675751453" sldId="3298"/>
            <ac:grpSpMk id="1268" creationId="{FB011DF1-C13C-1FCA-06CF-241E6D6A8A1A}"/>
          </ac:grpSpMkLst>
        </pc:grpChg>
        <pc:grpChg chg="add del mod topLvl">
          <ac:chgData name="Man Hou Hong" userId="11e01e70-8886-4c28-b07e-dd95564f32d7" providerId="ADAL" clId="{4278D6FC-1358-4C42-8A36-A1C9F40965D7}" dt="2022-12-05T14:16:29.157" v="8526" actId="478"/>
          <ac:grpSpMkLst>
            <pc:docMk/>
            <pc:sldMk cId="2675751453" sldId="3298"/>
            <ac:grpSpMk id="1276" creationId="{91B266CB-634E-4AA9-68B2-FAA9C4CF9333}"/>
          </ac:grpSpMkLst>
        </pc:grpChg>
        <pc:grpChg chg="add 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283" creationId="{8C02BDE3-599C-1763-F4B6-F9D7DFB99EDC}"/>
          </ac:grpSpMkLst>
        </pc:grpChg>
        <pc:grpChg chg="add del mod">
          <ac:chgData name="Man Hou Hong" userId="11e01e70-8886-4c28-b07e-dd95564f32d7" providerId="ADAL" clId="{4278D6FC-1358-4C42-8A36-A1C9F40965D7}" dt="2022-12-04T23:43:11.414" v="6798" actId="478"/>
          <ac:grpSpMkLst>
            <pc:docMk/>
            <pc:sldMk cId="2675751453" sldId="3298"/>
            <ac:grpSpMk id="1290" creationId="{44B03233-0D8D-EC8B-F751-5BC5C797E2C4}"/>
          </ac:grpSpMkLst>
        </pc:grpChg>
        <pc:grpChg chg="add del mod">
          <ac:chgData name="Man Hou Hong" userId="11e01e70-8886-4c28-b07e-dd95564f32d7" providerId="ADAL" clId="{4278D6FC-1358-4C42-8A36-A1C9F40965D7}" dt="2022-12-04T23:43:12.107" v="6799" actId="478"/>
          <ac:grpSpMkLst>
            <pc:docMk/>
            <pc:sldMk cId="2675751453" sldId="3298"/>
            <ac:grpSpMk id="1297" creationId="{BF91D6BE-60B7-13EF-51AF-9C3BB05DE21A}"/>
          </ac:grpSpMkLst>
        </pc:grpChg>
        <pc:grpChg chg="add del mod topLvl">
          <ac:chgData name="Man Hou Hong" userId="11e01e70-8886-4c28-b07e-dd95564f32d7" providerId="ADAL" clId="{4278D6FC-1358-4C42-8A36-A1C9F40965D7}" dt="2022-12-04T23:58:28.688" v="6955" actId="478"/>
          <ac:grpSpMkLst>
            <pc:docMk/>
            <pc:sldMk cId="2675751453" sldId="3298"/>
            <ac:grpSpMk id="1304" creationId="{FE829AFE-4FE1-3306-6329-E6B58157A20A}"/>
          </ac:grpSpMkLst>
        </pc:grpChg>
        <pc:grpChg chg="add del mod topLvl">
          <ac:chgData name="Man Hou Hong" userId="11e01e70-8886-4c28-b07e-dd95564f32d7" providerId="ADAL" clId="{4278D6FC-1358-4C42-8A36-A1C9F40965D7}" dt="2022-12-04T23:59:20.196" v="6973" actId="478"/>
          <ac:grpSpMkLst>
            <pc:docMk/>
            <pc:sldMk cId="2675751453" sldId="3298"/>
            <ac:grpSpMk id="1311" creationId="{5B16B5BF-9FE9-F5D2-F1A9-95E711142A3A}"/>
          </ac:grpSpMkLst>
        </pc:grpChg>
        <pc:grpChg chg="add 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18" creationId="{B2438F81-6296-85DD-D409-59F0ECE24724}"/>
          </ac:grpSpMkLst>
        </pc:grpChg>
        <pc:grpChg chg="add 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26" creationId="{92D61DB0-7045-E36C-F3E4-06947E23BEFE}"/>
          </ac:grpSpMkLst>
        </pc:grpChg>
        <pc:grpChg chg="add del mod">
          <ac:chgData name="Man Hou Hong" userId="11e01e70-8886-4c28-b07e-dd95564f32d7" providerId="ADAL" clId="{4278D6FC-1358-4C42-8A36-A1C9F40965D7}" dt="2022-12-04T23:57:48.424" v="6946" actId="165"/>
          <ac:grpSpMkLst>
            <pc:docMk/>
            <pc:sldMk cId="2675751453" sldId="3298"/>
            <ac:grpSpMk id="1336" creationId="{4690657A-B4C6-D77D-5095-57D115E38C34}"/>
          </ac:grpSpMkLst>
        </pc:grpChg>
        <pc:grpChg chg="add 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37" creationId="{1B66D94A-2763-E38A-3D9F-FBBEEF3FE30B}"/>
          </ac:grpSpMkLst>
        </pc:grpChg>
        <pc:grpChg chg="add 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44" creationId="{32950441-FAAB-530E-3233-560E27832E9A}"/>
          </ac:grpSpMkLst>
        </pc:grpChg>
        <pc:grpChg chg="mod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45" creationId="{1410C944-88C8-7A5F-9074-5A96BFF91BE0}"/>
          </ac:grpSpMkLst>
        </pc:grpChg>
        <pc:grpChg chg="mod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46" creationId="{4306B7C3-21CE-7C1F-C8FC-23D7081AD6AF}"/>
          </ac:grpSpMkLst>
        </pc:grpChg>
        <pc:grpChg chg="mod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47" creationId="{016D1616-E1F2-3A3C-CA26-CFC95E6C63D9}"/>
          </ac:grpSpMkLst>
        </pc:grpChg>
        <pc:grpChg chg="mod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49" creationId="{ADDA3B10-6AD8-E6E5-E727-71EEB4603872}"/>
          </ac:grpSpMkLst>
        </pc:grpChg>
        <pc:grpChg chg="add mod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86" creationId="{E43428C8-2143-A85B-E194-232A279F6D6A}"/>
          </ac:grpSpMkLst>
        </pc:grpChg>
        <pc:grpChg chg="add mod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393" creationId="{0A3401B2-4D1D-4124-4124-F6D3C7957DE7}"/>
          </ac:grpSpMkLst>
        </pc:grpChg>
        <pc:grpChg chg="add 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400" creationId="{28C4C6BD-78C2-A247-88BC-53FF8173DA6E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401" creationId="{4714218D-45E3-65B3-2A1B-665F0E5FDE7A}"/>
          </ac:grpSpMkLst>
        </pc:grpChg>
        <pc:grpChg chg="add del mod">
          <ac:chgData name="Man Hou Hong" userId="11e01e70-8886-4c28-b07e-dd95564f32d7" providerId="ADAL" clId="{4278D6FC-1358-4C42-8A36-A1C9F40965D7}" dt="2022-12-05T03:47:12.222" v="8191" actId="165"/>
          <ac:grpSpMkLst>
            <pc:docMk/>
            <pc:sldMk cId="2675751453" sldId="3298"/>
            <ac:grpSpMk id="1401" creationId="{F0495300-2819-8ECE-DDC6-5ED512E99393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403" creationId="{BA380C33-D1F6-3F60-6810-BAE96A90DA63}"/>
          </ac:grpSpMkLst>
        </pc:grpChg>
        <pc:grpChg chg="add del mod">
          <ac:chgData name="Man Hou Hong" userId="11e01e70-8886-4c28-b07e-dd95564f32d7" providerId="ADAL" clId="{4278D6FC-1358-4C42-8A36-A1C9F40965D7}" dt="2022-12-05T14:28:37.529" v="8726" actId="478"/>
          <ac:grpSpMkLst>
            <pc:docMk/>
            <pc:sldMk cId="2675751453" sldId="3298"/>
            <ac:grpSpMk id="1404" creationId="{C9658D43-582C-AC31-169C-F1B477DA83C7}"/>
          </ac:grpSpMkLst>
        </pc:grpChg>
        <pc:grpChg chg="mod topLvl">
          <ac:chgData name="Man Hou Hong" userId="11e01e70-8886-4c28-b07e-dd95564f32d7" providerId="ADAL" clId="{4278D6FC-1358-4C42-8A36-A1C9F40965D7}" dt="2022-12-07T01:45:05.370" v="17583" actId="1076"/>
          <ac:grpSpMkLst>
            <pc:docMk/>
            <pc:sldMk cId="2675751453" sldId="3298"/>
            <ac:grpSpMk id="1412" creationId="{EAF03DD0-2B5E-76EC-A8FD-C1ABD5CDB5B7}"/>
          </ac:grpSpMkLst>
        </pc:grpChg>
        <pc:grpChg chg="add del mod">
          <ac:chgData name="Man Hou Hong" userId="11e01e70-8886-4c28-b07e-dd95564f32d7" providerId="ADAL" clId="{4278D6FC-1358-4C42-8A36-A1C9F40965D7}" dt="2022-12-05T14:28:43.484" v="8727" actId="165"/>
          <ac:grpSpMkLst>
            <pc:docMk/>
            <pc:sldMk cId="2675751453" sldId="3298"/>
            <ac:grpSpMk id="1449" creationId="{0A3FFF70-F5B6-51D3-C6EE-3EB2E598787D}"/>
          </ac:grpSpMkLst>
        </pc:grpChg>
        <pc:graphicFrameChg chg="add del mod">
          <ac:chgData name="Man Hou Hong" userId="11e01e70-8886-4c28-b07e-dd95564f32d7" providerId="ADAL" clId="{4278D6FC-1358-4C42-8A36-A1C9F40965D7}" dt="2022-12-04T23:24:25.358" v="6443"/>
          <ac:graphicFrameMkLst>
            <pc:docMk/>
            <pc:sldMk cId="2675751453" sldId="3298"/>
            <ac:graphicFrameMk id="7" creationId="{14290DBD-F7A1-2FE6-3187-0495A6B23344}"/>
          </ac:graphicFrameMkLst>
        </pc:graphicFrameChg>
        <pc:graphicFrameChg chg="del">
          <ac:chgData name="Man Hou Hong" userId="11e01e70-8886-4c28-b07e-dd95564f32d7" providerId="ADAL" clId="{4278D6FC-1358-4C42-8A36-A1C9F40965D7}" dt="2022-12-04T23:29:05.037" v="6520" actId="478"/>
          <ac:graphicFrameMkLst>
            <pc:docMk/>
            <pc:sldMk cId="2675751453" sldId="3298"/>
            <ac:graphicFrameMk id="11" creationId="{908EEF52-68B5-3BA2-A467-62250981E839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4T23:37:26.692" v="6694" actId="478"/>
          <ac:graphicFrameMkLst>
            <pc:docMk/>
            <pc:sldMk cId="2675751453" sldId="3298"/>
            <ac:graphicFrameMk id="1034" creationId="{EF9F58B1-E05D-F024-6E60-D27738C4415A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4T23:31:01.639" v="6560"/>
          <ac:graphicFrameMkLst>
            <pc:docMk/>
            <pc:sldMk cId="2675751453" sldId="3298"/>
            <ac:graphicFrameMk id="1039" creationId="{68FD6C5C-2FE5-7D1D-F026-727ED9817E69}"/>
          </ac:graphicFrameMkLst>
        </pc:graphicFrameChg>
        <pc:graphicFrameChg chg="add mod">
          <ac:chgData name="Man Hou Hong" userId="11e01e70-8886-4c28-b07e-dd95564f32d7" providerId="ADAL" clId="{4278D6FC-1358-4C42-8A36-A1C9F40965D7}" dt="2022-12-04T23:31:51.966" v="6583" actId="571"/>
          <ac:graphicFrameMkLst>
            <pc:docMk/>
            <pc:sldMk cId="2675751453" sldId="3298"/>
            <ac:graphicFrameMk id="1041" creationId="{92B23C4E-A7A0-B1F2-B465-92494D5F45B8}"/>
          </ac:graphicFrameMkLst>
        </pc:graphicFrameChg>
        <pc:picChg chg="del">
          <ac:chgData name="Man Hou Hong" userId="11e01e70-8886-4c28-b07e-dd95564f32d7" providerId="ADAL" clId="{4278D6FC-1358-4C42-8A36-A1C9F40965D7}" dt="2022-12-04T23:28:35.141" v="6507" actId="478"/>
          <ac:picMkLst>
            <pc:docMk/>
            <pc:sldMk cId="2675751453" sldId="3298"/>
            <ac:picMk id="8" creationId="{4608D9C1-12B2-5EF8-7796-0A1E0889128A}"/>
          </ac:picMkLst>
        </pc:picChg>
        <pc:picChg chg="add del">
          <ac:chgData name="Man Hou Hong" userId="11e01e70-8886-4c28-b07e-dd95564f32d7" providerId="ADAL" clId="{4278D6FC-1358-4C42-8A36-A1C9F40965D7}" dt="2022-12-04T23:26:46.294" v="6505" actId="478"/>
          <ac:picMkLst>
            <pc:docMk/>
            <pc:sldMk cId="2675751453" sldId="3298"/>
            <ac:picMk id="9" creationId="{AAC664BE-76C3-5F6E-C1CA-391669787FDE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" creationId="{D63BAC1E-D9E7-32B4-C914-14496D338665}"/>
          </ac:picMkLst>
        </pc:picChg>
        <pc:picChg chg="add del mod topLvl">
          <ac:chgData name="Man Hou Hong" userId="11e01e70-8886-4c28-b07e-dd95564f32d7" providerId="ADAL" clId="{4278D6FC-1358-4C42-8A36-A1C9F40965D7}" dt="2022-12-05T14:15:27.361" v="8502" actId="478"/>
          <ac:picMkLst>
            <pc:docMk/>
            <pc:sldMk cId="2675751453" sldId="3298"/>
            <ac:picMk id="14" creationId="{9073A3F2-DD8C-C1C6-F746-A6B262BA1484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5" creationId="{CDBCC625-DF58-4373-113D-3F6228E68620}"/>
          </ac:picMkLst>
        </pc:picChg>
        <pc:picChg chg="del">
          <ac:chgData name="Man Hou Hong" userId="11e01e70-8886-4c28-b07e-dd95564f32d7" providerId="ADAL" clId="{4278D6FC-1358-4C42-8A36-A1C9F40965D7}" dt="2022-12-04T23:29:07.256" v="6523" actId="478"/>
          <ac:picMkLst>
            <pc:docMk/>
            <pc:sldMk cId="2675751453" sldId="3298"/>
            <ac:picMk id="15" creationId="{FFEEA087-B097-77E8-CB61-D48E486D8109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6" creationId="{9F4C759C-8320-CC58-6E57-59ACACAEA09C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7" creationId="{FE2DC77C-7F5F-7485-DC76-1EADDF1B741F}"/>
          </ac:picMkLst>
        </pc:picChg>
        <pc:picChg chg="add del mod topLvl">
          <ac:chgData name="Man Hou Hong" userId="11e01e70-8886-4c28-b07e-dd95564f32d7" providerId="ADAL" clId="{4278D6FC-1358-4C42-8A36-A1C9F40965D7}" dt="2022-12-05T14:15:26.638" v="8501" actId="478"/>
          <ac:picMkLst>
            <pc:docMk/>
            <pc:sldMk cId="2675751453" sldId="3298"/>
            <ac:picMk id="18" creationId="{5519EC17-5E9E-E06F-5225-D537AF035ED3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9" creationId="{4B9BA294-0528-9855-7FC0-BB90C145E2C8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20" creationId="{3A3EEAC9-36E1-082B-7132-207708690B1C}"/>
          </ac:picMkLst>
        </pc:picChg>
        <pc:picChg chg="add del mod">
          <ac:chgData name="Man Hou Hong" userId="11e01e70-8886-4c28-b07e-dd95564f32d7" providerId="ADAL" clId="{4278D6FC-1358-4C42-8A36-A1C9F40965D7}" dt="2022-12-04T23:24:25.358" v="6443"/>
          <ac:picMkLst>
            <pc:docMk/>
            <pc:sldMk cId="2675751453" sldId="3298"/>
            <ac:picMk id="25" creationId="{CE713AFB-D8D4-800B-DEDA-70DD70E3F13B}"/>
          </ac:picMkLst>
        </pc:picChg>
        <pc:picChg chg="add del mod">
          <ac:chgData name="Man Hou Hong" userId="11e01e70-8886-4c28-b07e-dd95564f32d7" providerId="ADAL" clId="{4278D6FC-1358-4C42-8A36-A1C9F40965D7}" dt="2022-12-04T23:24:25.358" v="6443"/>
          <ac:picMkLst>
            <pc:docMk/>
            <pc:sldMk cId="2675751453" sldId="3298"/>
            <ac:picMk id="26" creationId="{8E19AB36-DA73-9315-981F-A1CE143D24F7}"/>
          </ac:picMkLst>
        </pc:picChg>
        <pc:picChg chg="add del mod">
          <ac:chgData name="Man Hou Hong" userId="11e01e70-8886-4c28-b07e-dd95564f32d7" providerId="ADAL" clId="{4278D6FC-1358-4C42-8A36-A1C9F40965D7}" dt="2022-12-05T03:47:53.712" v="8202" actId="478"/>
          <ac:picMkLst>
            <pc:docMk/>
            <pc:sldMk cId="2675751453" sldId="3298"/>
            <ac:picMk id="27" creationId="{C6E37729-F93E-98C0-5CB1-1CDB6CDB89EA}"/>
          </ac:picMkLst>
        </pc:picChg>
        <pc:picChg chg="mod topLvl">
          <ac:chgData name="Man Hou Hong" userId="11e01e70-8886-4c28-b07e-dd95564f32d7" providerId="ADAL" clId="{4278D6FC-1358-4C42-8A36-A1C9F40965D7}" dt="2022-12-04T23:39:48.004" v="6762" actId="27349"/>
          <ac:picMkLst>
            <pc:docMk/>
            <pc:sldMk cId="2675751453" sldId="3298"/>
            <ac:picMk id="37" creationId="{70EC18BF-1AE5-C368-DA8C-94969B45D68A}"/>
          </ac:picMkLst>
        </pc:picChg>
        <pc:picChg chg="del mod">
          <ac:chgData name="Man Hou Hong" userId="11e01e70-8886-4c28-b07e-dd95564f32d7" providerId="ADAL" clId="{4278D6FC-1358-4C42-8A36-A1C9F40965D7}" dt="2022-12-04T23:50:07.627" v="6898" actId="478"/>
          <ac:picMkLst>
            <pc:docMk/>
            <pc:sldMk cId="2675751453" sldId="3298"/>
            <ac:picMk id="38" creationId="{41584FAB-1440-EB47-0AD6-DB2D4F32E55E}"/>
          </ac:picMkLst>
        </pc:picChg>
        <pc:picChg chg="mod topLvl">
          <ac:chgData name="Man Hou Hong" userId="11e01e70-8886-4c28-b07e-dd95564f32d7" providerId="ADAL" clId="{4278D6FC-1358-4C42-8A36-A1C9F40965D7}" dt="2022-12-04T23:39:52.372" v="6765" actId="27349"/>
          <ac:picMkLst>
            <pc:docMk/>
            <pc:sldMk cId="2675751453" sldId="3298"/>
            <ac:picMk id="39" creationId="{4394667D-2D56-83FB-8148-B8914B45BE9E}"/>
          </ac:picMkLst>
        </pc:picChg>
        <pc:picChg chg="del">
          <ac:chgData name="Man Hou Hong" userId="11e01e70-8886-4c28-b07e-dd95564f32d7" providerId="ADAL" clId="{4278D6FC-1358-4C42-8A36-A1C9F40965D7}" dt="2022-12-04T23:29:25.487" v="6534" actId="478"/>
          <ac:picMkLst>
            <pc:docMk/>
            <pc:sldMk cId="2675751453" sldId="3298"/>
            <ac:picMk id="1029" creationId="{D4681D88-D125-0F56-56A4-6BF3F5E77611}"/>
          </ac:picMkLst>
        </pc:picChg>
        <pc:picChg chg="del">
          <ac:chgData name="Man Hou Hong" userId="11e01e70-8886-4c28-b07e-dd95564f32d7" providerId="ADAL" clId="{4278D6FC-1358-4C42-8A36-A1C9F40965D7}" dt="2022-12-04T23:29:24.406" v="6533" actId="478"/>
          <ac:picMkLst>
            <pc:docMk/>
            <pc:sldMk cId="2675751453" sldId="3298"/>
            <ac:picMk id="1030" creationId="{77CE944B-5817-C7CA-122E-DE80E1BC0B50}"/>
          </ac:picMkLst>
        </pc:picChg>
        <pc:picChg chg="add mod">
          <ac:chgData name="Man Hou Hong" userId="11e01e70-8886-4c28-b07e-dd95564f32d7" providerId="ADAL" clId="{4278D6FC-1358-4C42-8A36-A1C9F40965D7}" dt="2022-12-04T23:39:54.697" v="6766" actId="27349"/>
          <ac:picMkLst>
            <pc:docMk/>
            <pc:sldMk cId="2675751453" sldId="3298"/>
            <ac:picMk id="1040" creationId="{9254398D-7FBE-0829-A393-0A507E25E595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082" creationId="{C88E5F17-5BFA-B57F-92EE-193B151EB0C8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083" creationId="{2BD6BDF6-190B-D534-3D3F-B6D6A444105F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086" creationId="{69A28045-A870-AC45-B984-E701959F2F97}"/>
          </ac:picMkLst>
        </pc:picChg>
        <pc:picChg chg="add mod">
          <ac:chgData name="Man Hou Hong" userId="11e01e70-8886-4c28-b07e-dd95564f32d7" providerId="ADAL" clId="{4278D6FC-1358-4C42-8A36-A1C9F40965D7}" dt="2022-12-04T23:39:59.709" v="6767" actId="27349"/>
          <ac:picMkLst>
            <pc:docMk/>
            <pc:sldMk cId="2675751453" sldId="3298"/>
            <ac:picMk id="1137" creationId="{1B04470E-520B-7874-D4B6-F0FF50A7C1C2}"/>
          </ac:picMkLst>
        </pc:picChg>
        <pc:picChg chg="add del mod">
          <ac:chgData name="Man Hou Hong" userId="11e01e70-8886-4c28-b07e-dd95564f32d7" providerId="ADAL" clId="{4278D6FC-1358-4C42-8A36-A1C9F40965D7}" dt="2022-12-04T23:39:02.191" v="6743"/>
          <ac:picMkLst>
            <pc:docMk/>
            <pc:sldMk cId="2675751453" sldId="3298"/>
            <ac:picMk id="1145" creationId="{EE07A80A-B5CE-EF17-FA27-56D0E7198915}"/>
          </ac:picMkLst>
        </pc:picChg>
        <pc:picChg chg="add del mod">
          <ac:chgData name="Man Hou Hong" userId="11e01e70-8886-4c28-b07e-dd95564f32d7" providerId="ADAL" clId="{4278D6FC-1358-4C42-8A36-A1C9F40965D7}" dt="2022-12-04T23:39:02.191" v="6743"/>
          <ac:picMkLst>
            <pc:docMk/>
            <pc:sldMk cId="2675751453" sldId="3298"/>
            <ac:picMk id="1146" creationId="{61A57054-10A5-1EBF-A0CA-A653BBB6EEED}"/>
          </ac:picMkLst>
        </pc:picChg>
        <pc:picChg chg="add del mod">
          <ac:chgData name="Man Hou Hong" userId="11e01e70-8886-4c28-b07e-dd95564f32d7" providerId="ADAL" clId="{4278D6FC-1358-4C42-8A36-A1C9F40965D7}" dt="2022-12-04T23:39:02.191" v="6743"/>
          <ac:picMkLst>
            <pc:docMk/>
            <pc:sldMk cId="2675751453" sldId="3298"/>
            <ac:picMk id="1148" creationId="{A08646B4-DCBB-766B-9B9C-B90397626E40}"/>
          </ac:picMkLst>
        </pc:picChg>
        <pc:picChg chg="add del mod">
          <ac:chgData name="Man Hou Hong" userId="11e01e70-8886-4c28-b07e-dd95564f32d7" providerId="ADAL" clId="{4278D6FC-1358-4C42-8A36-A1C9F40965D7}" dt="2022-12-04T23:39:02.191" v="6743"/>
          <ac:picMkLst>
            <pc:docMk/>
            <pc:sldMk cId="2675751453" sldId="3298"/>
            <ac:picMk id="1185" creationId="{3D048576-B6A1-8ED8-C534-7A36127C328B}"/>
          </ac:picMkLst>
        </pc:picChg>
        <pc:picChg chg="mod">
          <ac:chgData name="Man Hou Hong" userId="11e01e70-8886-4c28-b07e-dd95564f32d7" providerId="ADAL" clId="{4278D6FC-1358-4C42-8A36-A1C9F40965D7}" dt="2022-12-04T23:39:05.809" v="6745"/>
          <ac:picMkLst>
            <pc:docMk/>
            <pc:sldMk cId="2675751453" sldId="3298"/>
            <ac:picMk id="1188" creationId="{FD2BB3E4-CC0F-1F4A-4FA1-1B18D127AF8F}"/>
          </ac:picMkLst>
        </pc:picChg>
        <pc:picChg chg="mod">
          <ac:chgData name="Man Hou Hong" userId="11e01e70-8886-4c28-b07e-dd95564f32d7" providerId="ADAL" clId="{4278D6FC-1358-4C42-8A36-A1C9F40965D7}" dt="2022-12-04T23:39:05.809" v="6745"/>
          <ac:picMkLst>
            <pc:docMk/>
            <pc:sldMk cId="2675751453" sldId="3298"/>
            <ac:picMk id="1189" creationId="{039DB6D8-9642-B21C-FEB4-B230024615BD}"/>
          </ac:picMkLst>
        </pc:picChg>
        <pc:picChg chg="mod">
          <ac:chgData name="Man Hou Hong" userId="11e01e70-8886-4c28-b07e-dd95564f32d7" providerId="ADAL" clId="{4278D6FC-1358-4C42-8A36-A1C9F40965D7}" dt="2022-12-04T23:39:05.809" v="6745"/>
          <ac:picMkLst>
            <pc:docMk/>
            <pc:sldMk cId="2675751453" sldId="3298"/>
            <ac:picMk id="1191" creationId="{7E482C16-E3AE-C37B-A359-101E9F6A0E95}"/>
          </ac:picMkLst>
        </pc:picChg>
        <pc:picChg chg="mod">
          <ac:chgData name="Man Hou Hong" userId="11e01e70-8886-4c28-b07e-dd95564f32d7" providerId="ADAL" clId="{4278D6FC-1358-4C42-8A36-A1C9F40965D7}" dt="2022-12-04T23:39:05.809" v="6745"/>
          <ac:picMkLst>
            <pc:docMk/>
            <pc:sldMk cId="2675751453" sldId="3298"/>
            <ac:picMk id="1196" creationId="{3DB033D6-38AB-7BEF-5BC7-45C05A0F3E04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231" creationId="{2DD0ED98-26F7-5B62-4A2B-E9914B99BDB0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232" creationId="{9F3611E5-D6D1-9109-6F71-E140ACAF9689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234" creationId="{B241D780-0B21-4582-8B79-AC0DC73660D9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239" creationId="{0C0ED8D2-412E-F3A7-B8ED-A975E0168632}"/>
          </ac:picMkLst>
        </pc:picChg>
        <pc:picChg chg="add 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25" creationId="{3428BD4E-E57C-0882-AC1E-B212028011EB}"/>
          </ac:picMkLst>
        </pc:picChg>
        <pc:picChg chg="add 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33" creationId="{81CDA966-113A-A539-20A6-844E95A01127}"/>
          </ac:picMkLst>
        </pc:picChg>
        <pc:picChg chg="add 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34" creationId="{B765621D-0E54-3615-4324-1A9D86FEA6E8}"/>
          </ac:picMkLst>
        </pc:picChg>
        <pc:picChg chg="add 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35" creationId="{D3EACC08-8E60-1F38-9AD4-73E64DD38A1F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54" creationId="{05D5EDD3-3EFC-B87D-5D6A-52E6A680CC5D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55" creationId="{DF80D50F-22C3-7BD7-7BDD-BEF72981A56D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56" creationId="{04A1CE95-8745-1701-4A2F-A875E36B696E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57" creationId="{7EBFBF49-210F-A409-7BF3-47760342467C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58" creationId="{73E93D3B-A756-C50E-350F-CEAB5B133550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59" creationId="{F66BE66D-F82E-87D2-B46F-AEA79E4D7EC8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60" creationId="{5C467A20-48A8-400A-EA0E-310F46B6DE00}"/>
          </ac:picMkLst>
        </pc:picChg>
        <pc:picChg chg="mod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361" creationId="{DCFEE542-2D2B-B4F0-672A-A272D035DBC4}"/>
          </ac:picMkLst>
        </pc:picChg>
        <pc:picChg chg="del mod topLvl">
          <ac:chgData name="Man Hou Hong" userId="11e01e70-8886-4c28-b07e-dd95564f32d7" providerId="ADAL" clId="{4278D6FC-1358-4C42-8A36-A1C9F40965D7}" dt="2022-12-05T14:18:47.486" v="8574" actId="478"/>
          <ac:picMkLst>
            <pc:docMk/>
            <pc:sldMk cId="2675751453" sldId="3298"/>
            <ac:picMk id="1417" creationId="{0CEBE7BE-6B3E-27C2-43FB-05308573A8B7}"/>
          </ac:picMkLst>
        </pc:picChg>
        <pc:picChg chg="add del 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418" creationId="{FE644600-832A-6F67-3814-3B2FDF53FF7F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419" creationId="{00DB5299-DE2A-DE88-2B48-7D52788F1680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420" creationId="{44156795-CDE9-26C5-5DDD-CE10181EECEF}"/>
          </ac:picMkLst>
        </pc:picChg>
        <pc:picChg chg="del mod topLvl">
          <ac:chgData name="Man Hou Hong" userId="11e01e70-8886-4c28-b07e-dd95564f32d7" providerId="ADAL" clId="{4278D6FC-1358-4C42-8A36-A1C9F40965D7}" dt="2022-12-05T14:18:47.965" v="8575" actId="478"/>
          <ac:picMkLst>
            <pc:docMk/>
            <pc:sldMk cId="2675751453" sldId="3298"/>
            <ac:picMk id="1421" creationId="{3906FB8E-9704-2996-F4EA-FD972FC7131D}"/>
          </ac:picMkLst>
        </pc:picChg>
        <pc:picChg chg="add del 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422" creationId="{EA1C5D92-F7E9-4C6E-2839-9D67874EB85F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423" creationId="{BB538B7E-CCFF-6941-EA26-771A8EE4C5E8}"/>
          </ac:picMkLst>
        </pc:picChg>
        <pc:picChg chg="mod topLvl">
          <ac:chgData name="Man Hou Hong" userId="11e01e70-8886-4c28-b07e-dd95564f32d7" providerId="ADAL" clId="{4278D6FC-1358-4C42-8A36-A1C9F40965D7}" dt="2022-12-07T01:45:05.370" v="17583" actId="1076"/>
          <ac:picMkLst>
            <pc:docMk/>
            <pc:sldMk cId="2675751453" sldId="3298"/>
            <ac:picMk id="1424" creationId="{259D74FE-D14C-7DA8-8A30-A95DAD5AC339}"/>
          </ac:picMkLst>
        </pc:pic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0" creationId="{C634CEAF-BB00-2A7D-2E06-C629CD0A5A17}"/>
          </ac:cxnSpMkLst>
        </pc:cxn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1" creationId="{81DD6951-09F1-81A0-1122-39BC3F222A52}"/>
          </ac:cxnSpMkLst>
        </pc:cxn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2" creationId="{D0D2DC73-C5D0-A9C4-D7B1-4EB3454882E8}"/>
          </ac:cxnSpMkLst>
        </pc:cxnChg>
        <pc:cxnChg chg="del">
          <ac:chgData name="Man Hou Hong" userId="11e01e70-8886-4c28-b07e-dd95564f32d7" providerId="ADAL" clId="{4278D6FC-1358-4C42-8A36-A1C9F40965D7}" dt="2022-12-04T23:40:34.049" v="6768" actId="478"/>
          <ac:cxnSpMkLst>
            <pc:docMk/>
            <pc:sldMk cId="2675751453" sldId="3298"/>
            <ac:cxnSpMk id="35" creationId="{B6AAF31A-AE01-C115-6B05-65D5D3384291}"/>
          </ac:cxnSpMkLst>
        </pc:cxnChg>
        <pc:cxnChg chg="add del">
          <ac:chgData name="Man Hou Hong" userId="11e01e70-8886-4c28-b07e-dd95564f32d7" providerId="ADAL" clId="{4278D6FC-1358-4C42-8A36-A1C9F40965D7}" dt="2022-12-04T23:37:58.475" v="6700" actId="11529"/>
          <ac:cxnSpMkLst>
            <pc:docMk/>
            <pc:sldMk cId="2675751453" sldId="3298"/>
            <ac:cxnSpMk id="1140" creationId="{53D21495-35D3-6221-2DA4-30442C77D100}"/>
          </ac:cxnSpMkLst>
        </pc:cxnChg>
        <pc:cxnChg chg="add mod">
          <ac:chgData name="Man Hou Hong" userId="11e01e70-8886-4c28-b07e-dd95564f32d7" providerId="ADAL" clId="{4278D6FC-1358-4C42-8A36-A1C9F40965D7}" dt="2022-12-04T23:39:19.380" v="6752" actId="164"/>
          <ac:cxnSpMkLst>
            <pc:docMk/>
            <pc:sldMk cId="2675751453" sldId="3298"/>
            <ac:cxnSpMk id="1142" creationId="{A71453DE-FC0B-E81A-0CA1-86B1FC3C852F}"/>
          </ac:cxnSpMkLst>
        </pc:cxnChg>
        <pc:cxnChg chg="add mod">
          <ac:chgData name="Man Hou Hong" userId="11e01e70-8886-4c28-b07e-dd95564f32d7" providerId="ADAL" clId="{4278D6FC-1358-4C42-8A36-A1C9F40965D7}" dt="2022-12-04T23:39:19.380" v="6752" actId="164"/>
          <ac:cxnSpMkLst>
            <pc:docMk/>
            <pc:sldMk cId="2675751453" sldId="3298"/>
            <ac:cxnSpMk id="1143" creationId="{4B16564F-B5F2-79A2-D913-F88B9AFCA0C8}"/>
          </ac:cxnSpMkLst>
        </pc:cxnChg>
        <pc:cxnChg chg="add mod">
          <ac:chgData name="Man Hou Hong" userId="11e01e70-8886-4c28-b07e-dd95564f32d7" providerId="ADAL" clId="{4278D6FC-1358-4C42-8A36-A1C9F40965D7}" dt="2022-12-04T23:39:19.380" v="6752" actId="164"/>
          <ac:cxnSpMkLst>
            <pc:docMk/>
            <pc:sldMk cId="2675751453" sldId="3298"/>
            <ac:cxnSpMk id="1144" creationId="{6D1634DF-E3A1-5C6A-494A-8F00D5813EA7}"/>
          </ac:cxnSpMkLst>
        </pc:cxn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241" creationId="{9FF6E7C5-DDEB-71C0-9022-0EB758AF84B2}"/>
          </ac:cxnSpMkLst>
        </pc:cxn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242" creationId="{C32AB3E3-1C42-F3B4-6C47-7E65C3418493}"/>
          </ac:cxnSpMkLst>
        </pc:cxn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243" creationId="{A1663618-3F08-4AA8-7864-649EA1482946}"/>
          </ac:cxnSpMkLst>
        </pc:cxnChg>
        <pc:cxnChg chg="mod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351" creationId="{D8711C34-09B0-ECAE-1F4B-248265D7790B}"/>
          </ac:cxnSpMkLst>
        </pc:cxnChg>
        <pc:cxnChg chg="mod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352" creationId="{8A249438-B054-B51F-33F8-8BD4821193BE}"/>
          </ac:cxnSpMkLst>
        </pc:cxnChg>
        <pc:cxnChg chg="mod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353" creationId="{85690D9D-63F9-2B0B-AF62-355763E95681}"/>
          </ac:cxnSpMkLst>
        </pc:cxn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414" creationId="{11A2C9B3-C716-4B32-82EF-C8D1CEB880DC}"/>
          </ac:cxnSpMkLst>
        </pc:cxn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415" creationId="{ED00EE9D-9C7A-6D84-BFFA-0763E47B96AB}"/>
          </ac:cxnSpMkLst>
        </pc:cxnChg>
        <pc:cxnChg chg="mod topLvl">
          <ac:chgData name="Man Hou Hong" userId="11e01e70-8886-4c28-b07e-dd95564f32d7" providerId="ADAL" clId="{4278D6FC-1358-4C42-8A36-A1C9F40965D7}" dt="2022-12-07T01:45:05.370" v="17583" actId="1076"/>
          <ac:cxnSpMkLst>
            <pc:docMk/>
            <pc:sldMk cId="2675751453" sldId="3298"/>
            <ac:cxnSpMk id="1416" creationId="{7D9715DA-D7EF-5763-7D97-EC24ECD8F6CE}"/>
          </ac:cxnSpMkLst>
        </pc:cxnChg>
      </pc:sldChg>
      <pc:sldChg chg="addSp delSp modSp add mod ord addAnim delAnim modAnim">
        <pc:chgData name="Man Hou Hong" userId="11e01e70-8886-4c28-b07e-dd95564f32d7" providerId="ADAL" clId="{4278D6FC-1358-4C42-8A36-A1C9F40965D7}" dt="2022-12-07T16:07:44.881" v="23810" actId="1076"/>
        <pc:sldMkLst>
          <pc:docMk/>
          <pc:sldMk cId="754099435" sldId="3299"/>
        </pc:sldMkLst>
        <pc:spChg chg="add mod">
          <ac:chgData name="Man Hou Hong" userId="11e01e70-8886-4c28-b07e-dd95564f32d7" providerId="ADAL" clId="{4278D6FC-1358-4C42-8A36-A1C9F40965D7}" dt="2022-12-07T01:18:45.166" v="16927"/>
          <ac:spMkLst>
            <pc:docMk/>
            <pc:sldMk cId="754099435" sldId="3299"/>
            <ac:spMk id="2" creationId="{AB1F3307-1552-2312-16FC-40E888931A74}"/>
          </ac:spMkLst>
        </pc:spChg>
        <pc:spChg chg="mod">
          <ac:chgData name="Man Hou Hong" userId="11e01e70-8886-4c28-b07e-dd95564f32d7" providerId="ADAL" clId="{4278D6FC-1358-4C42-8A36-A1C9F40965D7}" dt="2022-12-05T02:57:09.278" v="7428" actId="1076"/>
          <ac:spMkLst>
            <pc:docMk/>
            <pc:sldMk cId="754099435" sldId="3299"/>
            <ac:spMk id="4" creationId="{05784AFA-BDF6-E824-8C80-9D0CF70E2FD0}"/>
          </ac:spMkLst>
        </pc:spChg>
        <pc:spChg chg="mod">
          <ac:chgData name="Man Hou Hong" userId="11e01e70-8886-4c28-b07e-dd95564f32d7" providerId="ADAL" clId="{4278D6FC-1358-4C42-8A36-A1C9F40965D7}" dt="2022-12-05T03:32:45.463" v="7654" actId="1076"/>
          <ac:spMkLst>
            <pc:docMk/>
            <pc:sldMk cId="754099435" sldId="3299"/>
            <ac:spMk id="6" creationId="{00000000-0000-0000-0000-000000000000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8" creationId="{0C6944E6-C1FC-0D72-1D9A-407675FD0B48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9" creationId="{8BF1558F-A336-955C-56BB-4334C059791C}"/>
          </ac:spMkLst>
        </pc:spChg>
        <pc:spChg chg="mod">
          <ac:chgData name="Man Hou Hong" userId="11e01e70-8886-4c28-b07e-dd95564f32d7" providerId="ADAL" clId="{4278D6FC-1358-4C42-8A36-A1C9F40965D7}" dt="2022-12-05T02:57:09.278" v="7428" actId="1076"/>
          <ac:spMkLst>
            <pc:docMk/>
            <pc:sldMk cId="754099435" sldId="3299"/>
            <ac:spMk id="10" creationId="{2F87225F-0C46-02C8-0F9B-1BBBB1183616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1" creationId="{D9BD8A7A-471E-CD87-91D6-3FC439C191A4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2" creationId="{8E747379-049B-70CA-95C5-14AE7A477A49}"/>
          </ac:spMkLst>
        </pc:spChg>
        <pc:spChg chg="mod">
          <ac:chgData name="Man Hou Hong" userId="11e01e70-8886-4c28-b07e-dd95564f32d7" providerId="ADAL" clId="{4278D6FC-1358-4C42-8A36-A1C9F40965D7}" dt="2022-12-05T02:57:09.278" v="7428" actId="1076"/>
          <ac:spMkLst>
            <pc:docMk/>
            <pc:sldMk cId="754099435" sldId="3299"/>
            <ac:spMk id="13" creationId="{A2A42161-61E4-1C55-D93D-2E257E6525BF}"/>
          </ac:spMkLst>
        </pc:spChg>
        <pc:spChg chg="mod">
          <ac:chgData name="Man Hou Hong" userId="11e01e70-8886-4c28-b07e-dd95564f32d7" providerId="ADAL" clId="{4278D6FC-1358-4C42-8A36-A1C9F40965D7}" dt="2022-12-05T02:57:09.278" v="7428" actId="1076"/>
          <ac:spMkLst>
            <pc:docMk/>
            <pc:sldMk cId="754099435" sldId="3299"/>
            <ac:spMk id="14" creationId="{3D7925D9-F6CC-5AAA-A074-1D0F90EAC40F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5" creationId="{829665FC-A6D2-9926-FA3D-BDF474DA78A2}"/>
          </ac:spMkLst>
        </pc:spChg>
        <pc:spChg chg="mod">
          <ac:chgData name="Man Hou Hong" userId="11e01e70-8886-4c28-b07e-dd95564f32d7" providerId="ADAL" clId="{4278D6FC-1358-4C42-8A36-A1C9F40965D7}" dt="2022-12-05T02:57:09.278" v="7428" actId="1076"/>
          <ac:spMkLst>
            <pc:docMk/>
            <pc:sldMk cId="754099435" sldId="3299"/>
            <ac:spMk id="16" creationId="{6A4BDC1F-6B17-3F23-D614-9C9F4CB4EAAD}"/>
          </ac:spMkLst>
        </pc:spChg>
        <pc:spChg chg="mod">
          <ac:chgData name="Man Hou Hong" userId="11e01e70-8886-4c28-b07e-dd95564f32d7" providerId="ADAL" clId="{4278D6FC-1358-4C42-8A36-A1C9F40965D7}" dt="2022-12-05T02:57:09.278" v="7428" actId="1076"/>
          <ac:spMkLst>
            <pc:docMk/>
            <pc:sldMk cId="754099435" sldId="3299"/>
            <ac:spMk id="17" creationId="{399F056A-00F6-1733-20D7-D897696C29B5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8" creationId="{B6ABA8A3-1C05-A3D6-5317-EE6C1298FD32}"/>
          </ac:spMkLst>
        </pc:spChg>
        <pc:spChg chg="add mod topLvl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22" creationId="{C8402B46-9C2C-B644-E18E-40E3BD02E957}"/>
          </ac:spMkLst>
        </pc:spChg>
        <pc:spChg chg="add mod topLvl">
          <ac:chgData name="Man Hou Hong" userId="11e01e70-8886-4c28-b07e-dd95564f32d7" providerId="ADAL" clId="{4278D6FC-1358-4C42-8A36-A1C9F40965D7}" dt="2022-12-07T01:40:02.748" v="17490" actId="20577"/>
          <ac:spMkLst>
            <pc:docMk/>
            <pc:sldMk cId="754099435" sldId="3299"/>
            <ac:spMk id="23" creationId="{8DF7825F-9EA6-C6C3-0552-63C16133C0A4}"/>
          </ac:spMkLst>
        </pc:spChg>
        <pc:spChg chg="add mod topLvl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24" creationId="{9BF3D810-5350-AE38-1539-425493986870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29" creationId="{386FE2BA-C138-0ED0-31E3-0138A8D2B0B8}"/>
          </ac:spMkLst>
        </pc:spChg>
        <pc:spChg chg="mod topLvl">
          <ac:chgData name="Man Hou Hong" userId="11e01e70-8886-4c28-b07e-dd95564f32d7" providerId="ADAL" clId="{4278D6FC-1358-4C42-8A36-A1C9F40965D7}" dt="2022-12-05T14:20:46.258" v="8607" actId="164"/>
          <ac:spMkLst>
            <pc:docMk/>
            <pc:sldMk cId="754099435" sldId="3299"/>
            <ac:spMk id="29" creationId="{8C98AE23-0520-25B9-8C4C-2EBE4CCE5AC4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30" creationId="{289D7F92-DC49-E5BF-4E3F-B3225C25F15F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31" creationId="{40F782AA-B460-8B51-91A9-1109DBD6F275}"/>
          </ac:spMkLst>
        </pc:spChg>
        <pc:spChg chg="mod topLvl">
          <ac:chgData name="Man Hou Hong" userId="11e01e70-8886-4c28-b07e-dd95564f32d7" providerId="ADAL" clId="{4278D6FC-1358-4C42-8A36-A1C9F40965D7}" dt="2022-12-05T14:20:46.258" v="8607" actId="164"/>
          <ac:spMkLst>
            <pc:docMk/>
            <pc:sldMk cId="754099435" sldId="3299"/>
            <ac:spMk id="31" creationId="{64548824-F93E-6D6A-36EC-FA34214A369A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34" creationId="{B29CF27E-32E4-11F4-AA9E-994561FADC9B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35" creationId="{E2B8DB54-9D00-F650-79DE-BBE1C30514BE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36" creationId="{8555D777-8073-0693-247F-81A0BEAC1EDC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37" creationId="{A86F691D-650E-F835-9BD0-0E4DD778BDB3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38" creationId="{342C5B27-9F3D-E87C-B2CB-7DE0D80AB6C4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39" creationId="{762F7498-1F35-E7E7-35D9-71D6CF76CCD5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42" creationId="{076B396E-FFB5-EE70-EE4C-7A0C870D767D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43" creationId="{8C8A256B-FB49-5B8C-1B24-0EE99AE7C98C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43" creationId="{B982D48D-9165-C430-82BD-6DE95EBEAFA0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44" creationId="{34C4C068-CCB1-71C7-8EC6-BD5FECDC62AD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44" creationId="{D6DCE9B1-7AE6-A657-31CF-B1A556CCACFE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45" creationId="{B46E8D1A-9E52-C12C-402E-104193382DE9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45" creationId="{DC806CDD-0BB2-4BBC-22BB-56D0B29BB4AE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46" creationId="{4357C79B-92EE-363B-A35C-AF1FE8411E6C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46" creationId="{589944F2-064A-02BF-461B-F7FC82D4CB1D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47" creationId="{CAE62185-31ED-375A-A435-ED388657DB2B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47" creationId="{D8E53834-CC04-E7F2-3E0D-9D164813CB72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48" creationId="{55FBAA69-FBC2-9979-2801-3B9E607E3373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48" creationId="{76689231-E00A-EB1E-6C35-E83E2A41BFF1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49" creationId="{054C6545-671F-2D4D-3BE6-3A230D46146F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49" creationId="{B4211BAB-2999-1AAD-1439-AC6FD0FE6C8D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0" creationId="{AA70B12A-EBD5-B88E-CE27-070C86647135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1" creationId="{01F56314-D58F-32CF-F553-3A99D2C4CDF6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51" creationId="{294F79EF-D142-93D1-2653-C35B3B3945B2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52" creationId="{5998FFFF-DE30-BFA4-6633-32FF1A2B6DB1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2" creationId="{647235D7-6017-130E-207D-85BB0A48DE36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53" creationId="{BFB46F8B-9C02-6EC3-C039-B6AC546994C7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3" creationId="{C7899079-C946-5329-E207-F176E3BD0D0C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54" creationId="{4372463B-D924-6C6E-98BB-DA1E132E772B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4" creationId="{98490835-1CC0-AD0D-DCF1-A6AE70099DA2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5" creationId="{54C7E069-C428-C7C3-F690-7A57F863CCF1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55" creationId="{D9A9525C-F89E-C735-33D2-CE58A2DF4491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6" creationId="{E4BE7E67-328B-C843-BA69-D20D3154E398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56" creationId="{F3818068-1E4F-81BC-2B61-44A68E906D85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57" creationId="{77048742-0D66-4E2F-EFEE-5848DBE6EC25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7" creationId="{E8D389EB-A79F-543F-E905-682D67082087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58" creationId="{2E8382A8-46AC-4F86-EA3C-3377CF022859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8" creationId="{9E8A212A-7ED5-CE77-6E1F-685A83A26E65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59" creationId="{022A7421-4848-AFFD-1B32-F79862BF68E3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59" creationId="{AA370A53-4121-DFEA-5830-5B5D637A6DEF}"/>
          </ac:spMkLst>
        </pc:spChg>
        <pc:spChg chg="mod">
          <ac:chgData name="Man Hou Hong" userId="11e01e70-8886-4c28-b07e-dd95564f32d7" providerId="ADAL" clId="{4278D6FC-1358-4C42-8A36-A1C9F40965D7}" dt="2022-12-05T03:27:04.362" v="7580"/>
          <ac:spMkLst>
            <pc:docMk/>
            <pc:sldMk cId="754099435" sldId="3299"/>
            <ac:spMk id="60" creationId="{0E26985B-111A-9558-17D1-ED9D0FD1BDBB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60" creationId="{56D384FB-8011-13F2-E195-2ACCB5536875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61" creationId="{79EE77C2-5609-BC28-0B4E-B0A6E86A1909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62" creationId="{D5CE194E-A404-46C9-2101-82F5D9F1116F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63" creationId="{55054A46-DE44-E1FE-F958-8BEF0B1557F7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63" creationId="{8E8DB996-8959-BC0E-4404-904442122EF0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24" creationId="{16A133D0-9B61-DE30-8AA0-2CC620A3C744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25" creationId="{CAFDDBC6-3FF5-3B24-2FBE-5303B5344906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26" creationId="{4F0FF2B3-BA5B-8DA2-14BF-B5B7CBC44EA1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26" creationId="{79E19C99-B24F-206E-1D51-6F9A26131655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27" creationId="{536B28CE-901B-C4F0-02F6-65C71477B46A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27" creationId="{79F78CA9-60C5-79D1-7498-72FFB6F08154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28" creationId="{703376A0-53B9-9CA5-83D7-FD697B39E704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28" creationId="{EAA9921A-72D6-3E43-85AB-472BA9A727CC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29" creationId="{BC97F6FF-813B-5C7F-3532-5C0562AB07A6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0" creationId="{758FE159-8084-BB42-7A53-A6DBC81B708B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1" creationId="{438FEA93-5D09-97C7-602B-9D4F02A2C068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1" creationId="{C3A5B21D-4994-7312-4FBF-4AC027B7774C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2" creationId="{2CD6FE84-BDF7-9412-0675-44250D1AC00E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2" creationId="{FE6DA604-F510-B6A9-F820-6059619213B8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3" creationId="{4B66A9A6-5B4D-2B6E-ABF8-E42D0BAE25EF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3" creationId="{74A304EC-B026-0453-CD42-7E6302DD9540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4" creationId="{0272F62A-2645-1321-C79C-6BCF11657AB7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4" creationId="{CB883996-B504-ABDF-6118-1632B7AE2489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5" creationId="{2DC88A93-4259-2E7E-646C-8965723EC9C3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5" creationId="{5059C81B-EB62-E2CC-2AA3-E628316773FA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6" creationId="{AF033654-CCEE-4D6C-AF1B-D8A8F36DB399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6" creationId="{D7BC598D-7D8C-D104-7251-5CEE154F80C3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7" creationId="{4391B91F-584A-8D0A-4CBB-4809703A17E4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7" creationId="{AE00F35B-FBE9-3037-BB62-D9B5E051A816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8" creationId="{C149D2C7-21F2-0723-DD83-3BB9CC7A7895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8" creationId="{CA82822D-CEEB-D94E-4999-A9AA74B3392B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39" creationId="{6DAC7D9A-F55C-1784-B518-579908D8F1BA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39" creationId="{89B01EEB-C9CE-43AE-7D1A-28A8A6E992CB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40" creationId="{5EF4555F-A8D7-0942-C657-B51EA23D0A47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40" creationId="{B9FD7A5B-B28F-07C3-A9F3-93A018DA92EF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41" creationId="{4CA6FAA9-BCDB-4386-8547-39319795F8F8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41" creationId="{C5A62D24-F91B-BD28-A965-33F632CC7924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42" creationId="{555618D9-1137-DDDC-2D0E-29A071CDA6AB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042" creationId="{BF0CABB7-9696-5D07-BCFE-4C6BF615654A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45" creationId="{2692976C-3468-8F02-7603-ACD21DC2F449}"/>
          </ac:spMkLst>
        </pc:spChg>
        <pc:spChg chg="mod">
          <ac:chgData name="Man Hou Hong" userId="11e01e70-8886-4c28-b07e-dd95564f32d7" providerId="ADAL" clId="{4278D6FC-1358-4C42-8A36-A1C9F40965D7}" dt="2022-12-07T01:39:58.542" v="17487" actId="20577"/>
          <ac:spMkLst>
            <pc:docMk/>
            <pc:sldMk cId="754099435" sldId="3299"/>
            <ac:spMk id="1046" creationId="{859B46F8-5354-4D1C-937E-4EF8DD2B91B9}"/>
          </ac:spMkLst>
        </pc:spChg>
        <pc:spChg chg="mod">
          <ac:chgData name="Man Hou Hong" userId="11e01e70-8886-4c28-b07e-dd95564f32d7" providerId="ADAL" clId="{4278D6FC-1358-4C42-8A36-A1C9F40965D7}" dt="2022-12-07T01:36:44.459" v="17434" actId="207"/>
          <ac:spMkLst>
            <pc:docMk/>
            <pc:sldMk cId="754099435" sldId="3299"/>
            <ac:spMk id="1047" creationId="{964E7A42-3813-FFD4-B281-7D79B2CD69AB}"/>
          </ac:spMkLst>
        </pc:spChg>
        <pc:spChg chg="mod">
          <ac:chgData name="Man Hou Hong" userId="11e01e70-8886-4c28-b07e-dd95564f32d7" providerId="ADAL" clId="{4278D6FC-1358-4C42-8A36-A1C9F40965D7}" dt="2022-12-07T01:36:39.439" v="17432" actId="207"/>
          <ac:spMkLst>
            <pc:docMk/>
            <pc:sldMk cId="754099435" sldId="3299"/>
            <ac:spMk id="1050" creationId="{6C930980-8EA4-5D57-5D98-B48634565AA8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51" creationId="{ADC44E76-5D97-8C30-35AF-D258B40B6D66}"/>
          </ac:spMkLst>
        </pc:spChg>
        <pc:spChg chg="mod">
          <ac:chgData name="Man Hou Hong" userId="11e01e70-8886-4c28-b07e-dd95564f32d7" providerId="ADAL" clId="{4278D6FC-1358-4C42-8A36-A1C9F40965D7}" dt="2022-12-07T01:36:39.439" v="17432" actId="207"/>
          <ac:spMkLst>
            <pc:docMk/>
            <pc:sldMk cId="754099435" sldId="3299"/>
            <ac:spMk id="1052" creationId="{00E069A8-7C0F-F1D4-84C7-3FF30000E94D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53" creationId="{31E3E98D-8FE9-A151-5300-680991F074BF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54" creationId="{81BE78DA-9CA5-CED3-5C34-45E33B8CBDE5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55" creationId="{024DA771-5B10-CA8A-AAFF-7A5010D216AB}"/>
          </ac:spMkLst>
        </pc:spChg>
        <pc:spChg chg="mod">
          <ac:chgData name="Man Hou Hong" userId="11e01e70-8886-4c28-b07e-dd95564f32d7" providerId="ADAL" clId="{4278D6FC-1358-4C42-8A36-A1C9F40965D7}" dt="2022-12-07T01:36:36.154" v="17431" actId="207"/>
          <ac:spMkLst>
            <pc:docMk/>
            <pc:sldMk cId="754099435" sldId="3299"/>
            <ac:spMk id="1058" creationId="{275E0D76-F832-CFC3-71EB-A5A257498290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59" creationId="{163E680E-7BF4-12B1-3011-FBBE4AFABFE3}"/>
          </ac:spMkLst>
        </pc:spChg>
        <pc:spChg chg="mod">
          <ac:chgData name="Man Hou Hong" userId="11e01e70-8886-4c28-b07e-dd95564f32d7" providerId="ADAL" clId="{4278D6FC-1358-4C42-8A36-A1C9F40965D7}" dt="2022-12-07T01:36:36.154" v="17431" actId="207"/>
          <ac:spMkLst>
            <pc:docMk/>
            <pc:sldMk cId="754099435" sldId="3299"/>
            <ac:spMk id="1060" creationId="{FD19AAF5-2CD0-5CCF-F5D5-659EBB1463DE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1" creationId="{34749D5B-0701-482B-B749-D78B04C3E7F8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2" creationId="{9D5F4B2C-161D-844D-62BF-E034B8F0D145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3" creationId="{CD817B39-DF4B-52B6-C746-261F586D1960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4" creationId="{1916A794-E3DE-6C35-C9BF-DE7CB2FBEEB6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5" creationId="{A914225E-0E61-8227-B023-FB02A40B2178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6" creationId="{1EA43E24-7961-DC47-DD82-6E48AE191BB4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7" creationId="{116C9DAA-9695-0C8A-1C6F-17486B0B93AF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8" creationId="{08698044-073E-C5AF-9A6A-E37772DCF0FF}"/>
          </ac:spMkLst>
        </pc:spChg>
        <pc:spChg chg="mod">
          <ac:chgData name="Man Hou Hong" userId="11e01e70-8886-4c28-b07e-dd95564f32d7" providerId="ADAL" clId="{4278D6FC-1358-4C42-8A36-A1C9F40965D7}" dt="2022-12-05T03:27:23.951" v="7589" actId="20577"/>
          <ac:spMkLst>
            <pc:docMk/>
            <pc:sldMk cId="754099435" sldId="3299"/>
            <ac:spMk id="1069" creationId="{77498CDE-50DF-23AF-9595-93760B4EFD6D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72" creationId="{EE8CBC9A-7232-FF5B-1A56-926E7DC4D969}"/>
          </ac:spMkLst>
        </pc:spChg>
        <pc:spChg chg="mod">
          <ac:chgData name="Man Hou Hong" userId="11e01e70-8886-4c28-b07e-dd95564f32d7" providerId="ADAL" clId="{4278D6FC-1358-4C42-8A36-A1C9F40965D7}" dt="2022-12-07T01:33:31.818" v="17380" actId="207"/>
          <ac:spMkLst>
            <pc:docMk/>
            <pc:sldMk cId="754099435" sldId="3299"/>
            <ac:spMk id="1073" creationId="{28534789-8AC0-4078-0645-5F0738ECB54E}"/>
          </ac:spMkLst>
        </pc:spChg>
        <pc:spChg chg="mod">
          <ac:chgData name="Man Hou Hong" userId="11e01e70-8886-4c28-b07e-dd95564f32d7" providerId="ADAL" clId="{4278D6FC-1358-4C42-8A36-A1C9F40965D7}" dt="2022-12-07T01:33:49.502" v="17384" actId="207"/>
          <ac:spMkLst>
            <pc:docMk/>
            <pc:sldMk cId="754099435" sldId="3299"/>
            <ac:spMk id="1074" creationId="{50AEC2DC-4DAF-5D66-CEEF-E2F91E47CB9B}"/>
          </ac:spMkLst>
        </pc:spChg>
        <pc:spChg chg="mod">
          <ac:chgData name="Man Hou Hong" userId="11e01e70-8886-4c28-b07e-dd95564f32d7" providerId="ADAL" clId="{4278D6FC-1358-4C42-8A36-A1C9F40965D7}" dt="2022-12-07T01:33:53.594" v="17385" actId="17032"/>
          <ac:spMkLst>
            <pc:docMk/>
            <pc:sldMk cId="754099435" sldId="3299"/>
            <ac:spMk id="1077" creationId="{95CB42DD-2553-9658-1C8F-6AF8422383FD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78" creationId="{52283279-18AF-3EE5-163C-E12919FDE8F0}"/>
          </ac:spMkLst>
        </pc:spChg>
        <pc:spChg chg="mod">
          <ac:chgData name="Man Hou Hong" userId="11e01e70-8886-4c28-b07e-dd95564f32d7" providerId="ADAL" clId="{4278D6FC-1358-4C42-8A36-A1C9F40965D7}" dt="2022-12-07T01:33:53.594" v="17385" actId="17032"/>
          <ac:spMkLst>
            <pc:docMk/>
            <pc:sldMk cId="754099435" sldId="3299"/>
            <ac:spMk id="1079" creationId="{48E167ED-B6DA-5507-EAE2-E8D572AA92FA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80" creationId="{6C660FE4-9D3D-90A5-B946-7E2747C62778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83" creationId="{D6A30F66-2B02-A8CC-4A29-B6014633AE99}"/>
          </ac:spMkLst>
        </pc:spChg>
        <pc:spChg chg="del mod">
          <ac:chgData name="Man Hou Hong" userId="11e01e70-8886-4c28-b07e-dd95564f32d7" providerId="ADAL" clId="{4278D6FC-1358-4C42-8A36-A1C9F40965D7}" dt="2022-12-05T00:02:42.026" v="7316" actId="478"/>
          <ac:spMkLst>
            <pc:docMk/>
            <pc:sldMk cId="754099435" sldId="3299"/>
            <ac:spMk id="1084" creationId="{45F9A73C-19AE-B135-562F-36CD1896819E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84" creationId="{AFC1C603-1C33-E27F-FBDB-D10FAAE6F2BF}"/>
          </ac:spMkLst>
        </pc:spChg>
        <pc:spChg chg="mod">
          <ac:chgData name="Man Hou Hong" userId="11e01e70-8886-4c28-b07e-dd95564f32d7" providerId="ADAL" clId="{4278D6FC-1358-4C42-8A36-A1C9F40965D7}" dt="2022-12-07T01:39:52.688" v="17483" actId="1076"/>
          <ac:spMkLst>
            <pc:docMk/>
            <pc:sldMk cId="754099435" sldId="3299"/>
            <ac:spMk id="1085" creationId="{6554EFA9-9184-3116-1573-39C79A200ADF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86" creationId="{8292F32F-1AE6-D336-4CD1-F2E246E959A3}"/>
          </ac:spMkLst>
        </pc:spChg>
        <pc:spChg chg="del mod">
          <ac:chgData name="Man Hou Hong" userId="11e01e70-8886-4c28-b07e-dd95564f32d7" providerId="ADAL" clId="{4278D6FC-1358-4C42-8A36-A1C9F40965D7}" dt="2022-12-05T00:02:25.945" v="7306" actId="478"/>
          <ac:spMkLst>
            <pc:docMk/>
            <pc:sldMk cId="754099435" sldId="3299"/>
            <ac:spMk id="1087" creationId="{7D669BA4-9AD9-95BF-A1BF-95797017644D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87" creationId="{E28F4A84-081E-F438-A247-03BD0882F193}"/>
          </ac:spMkLst>
        </pc:spChg>
        <pc:spChg chg="del mod">
          <ac:chgData name="Man Hou Hong" userId="11e01e70-8886-4c28-b07e-dd95564f32d7" providerId="ADAL" clId="{4278D6FC-1358-4C42-8A36-A1C9F40965D7}" dt="2022-12-05T00:02:57.068" v="7325" actId="478"/>
          <ac:spMkLst>
            <pc:docMk/>
            <pc:sldMk cId="754099435" sldId="3299"/>
            <ac:spMk id="1088" creationId="{8B14B64D-1D1A-A0A5-7F95-FCD554D754D9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88" creationId="{C1C3824B-264F-04F9-9F8C-BFE39AC730E8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89" creationId="{DCBB52AE-BA7B-F896-72C9-0F11AFDF707E}"/>
          </ac:spMkLst>
        </pc:spChg>
        <pc:spChg chg="del mod">
          <ac:chgData name="Man Hou Hong" userId="11e01e70-8886-4c28-b07e-dd95564f32d7" providerId="ADAL" clId="{4278D6FC-1358-4C42-8A36-A1C9F40965D7}" dt="2022-12-05T00:02:30.603" v="7309" actId="478"/>
          <ac:spMkLst>
            <pc:docMk/>
            <pc:sldMk cId="754099435" sldId="3299"/>
            <ac:spMk id="1089" creationId="{F9EF1AE5-2937-362A-9724-BB4198802E88}"/>
          </ac:spMkLst>
        </pc:spChg>
        <pc:spChg chg="add del mod">
          <ac:chgData name="Man Hou Hong" userId="11e01e70-8886-4c28-b07e-dd95564f32d7" providerId="ADAL" clId="{4278D6FC-1358-4C42-8A36-A1C9F40965D7}" dt="2022-12-05T02:58:52.178" v="7471" actId="478"/>
          <ac:spMkLst>
            <pc:docMk/>
            <pc:sldMk cId="754099435" sldId="3299"/>
            <ac:spMk id="1090" creationId="{23DBAE8A-E073-FB65-D13B-94D879419B13}"/>
          </ac:spMkLst>
        </pc:spChg>
        <pc:spChg chg="mod">
          <ac:chgData name="Man Hou Hong" userId="11e01e70-8886-4c28-b07e-dd95564f32d7" providerId="ADAL" clId="{4278D6FC-1358-4C42-8A36-A1C9F40965D7}" dt="2022-12-05T14:23:56.693" v="8675" actId="165"/>
          <ac:spMkLst>
            <pc:docMk/>
            <pc:sldMk cId="754099435" sldId="3299"/>
            <ac:spMk id="1090" creationId="{F7C637CA-C71B-1A7A-4030-F0BC7EBB7EC5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91" creationId="{9CF8AA9F-0685-DD4E-671A-14E07D9200FE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92" creationId="{B484C435-BC93-B614-072A-B94BFA458564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95" creationId="{98801B8A-91AE-42D2-E707-6B5475838D9D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96" creationId="{B8750141-C59E-E1A2-6523-D404A6282A0E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97" creationId="{D3AB4C8F-280C-86BE-74C3-14976A72A9A0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98" creationId="{723A3AEF-0D0C-D9F0-2BBD-6680D5791E67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099" creationId="{4C88E54B-01BF-D23E-0487-3A151B5D2F22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100" creationId="{F8F11C8F-CEBD-B3B5-7A75-DE4A1456F12E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101" creationId="{75D9A3F4-A18E-3A5E-F4AC-2BC54AD70448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102" creationId="{C1F52ABC-5EF1-2A28-1A26-B9B9F0D256AC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103" creationId="{15EB2BAD-2B93-42AD-71A9-6CD1F25C88F5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104" creationId="{C3129478-FC03-DFFB-2E87-BF2490A751DA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105" creationId="{DD0D59F9-B2BD-9E84-61DA-C98B9F4DBC56}"/>
          </ac:spMkLst>
        </pc:spChg>
        <pc:spChg chg="mod">
          <ac:chgData name="Man Hou Hong" userId="11e01e70-8886-4c28-b07e-dd95564f32d7" providerId="ADAL" clId="{4278D6FC-1358-4C42-8A36-A1C9F40965D7}" dt="2022-12-07T01:33:25.419" v="17379" actId="20577"/>
          <ac:spMkLst>
            <pc:docMk/>
            <pc:sldMk cId="754099435" sldId="3299"/>
            <ac:spMk id="1106" creationId="{520FD096-758C-1FE7-F889-5DA5FB1FD0A5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09" creationId="{E077D755-CEE4-1301-889F-09044E7741C4}"/>
          </ac:spMkLst>
        </pc:spChg>
        <pc:spChg chg="mod">
          <ac:chgData name="Man Hou Hong" userId="11e01e70-8886-4c28-b07e-dd95564f32d7" providerId="ADAL" clId="{4278D6FC-1358-4C42-8A36-A1C9F40965D7}" dt="2022-12-07T01:40:01.469" v="17489" actId="20577"/>
          <ac:spMkLst>
            <pc:docMk/>
            <pc:sldMk cId="754099435" sldId="3299"/>
            <ac:spMk id="1110" creationId="{E95D8288-16E5-170D-5ADD-3F9E62B3DB79}"/>
          </ac:spMkLst>
        </pc:spChg>
        <pc:spChg chg="mod">
          <ac:chgData name="Man Hou Hong" userId="11e01e70-8886-4c28-b07e-dd95564f32d7" providerId="ADAL" clId="{4278D6FC-1358-4C42-8A36-A1C9F40965D7}" dt="2022-12-07T01:36:16.360" v="17421" actId="207"/>
          <ac:spMkLst>
            <pc:docMk/>
            <pc:sldMk cId="754099435" sldId="3299"/>
            <ac:spMk id="1111" creationId="{A28539E5-5E8D-C83F-9603-9C1FCA592E3A}"/>
          </ac:spMkLst>
        </pc:spChg>
        <pc:spChg chg="add del mod">
          <ac:chgData name="Man Hou Hong" userId="11e01e70-8886-4c28-b07e-dd95564f32d7" providerId="ADAL" clId="{4278D6FC-1358-4C42-8A36-A1C9F40965D7}" dt="2022-12-07T01:35:34.593" v="17414" actId="207"/>
          <ac:spMkLst>
            <pc:docMk/>
            <pc:sldMk cId="754099435" sldId="3299"/>
            <ac:spMk id="1114" creationId="{0DF5A69B-4468-FFCF-F4E9-3B8BB0D12B4B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15" creationId="{32808A92-7BDA-49B5-2474-04BC966BD557}"/>
          </ac:spMkLst>
        </pc:spChg>
        <pc:spChg chg="add del mod">
          <ac:chgData name="Man Hou Hong" userId="11e01e70-8886-4c28-b07e-dd95564f32d7" providerId="ADAL" clId="{4278D6FC-1358-4C42-8A36-A1C9F40965D7}" dt="2022-12-07T01:35:34.593" v="17414" actId="207"/>
          <ac:spMkLst>
            <pc:docMk/>
            <pc:sldMk cId="754099435" sldId="3299"/>
            <ac:spMk id="1116" creationId="{63784771-A0EF-0DD2-E194-6DF10BE7DE3C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17" creationId="{ADC3634D-7BD0-5D4E-1606-0FAB69FED3FD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18" creationId="{E0C3B896-2EBF-0FE5-42C3-F0CA8976936F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19" creationId="{DFFF5614-F464-317C-F4E7-090399204E5B}"/>
          </ac:spMkLst>
        </pc:spChg>
        <pc:spChg chg="mod">
          <ac:chgData name="Man Hou Hong" userId="11e01e70-8886-4c28-b07e-dd95564f32d7" providerId="ADAL" clId="{4278D6FC-1358-4C42-8A36-A1C9F40965D7}" dt="2022-12-07T01:35:00.170" v="17396" actId="207"/>
          <ac:spMkLst>
            <pc:docMk/>
            <pc:sldMk cId="754099435" sldId="3299"/>
            <ac:spMk id="1122" creationId="{A6E33333-5125-C0AE-7A9A-21E622D40EA0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23" creationId="{B29E51B0-34A6-B63B-7511-2D2A9D27D32F}"/>
          </ac:spMkLst>
        </pc:spChg>
        <pc:spChg chg="mod">
          <ac:chgData name="Man Hou Hong" userId="11e01e70-8886-4c28-b07e-dd95564f32d7" providerId="ADAL" clId="{4278D6FC-1358-4C42-8A36-A1C9F40965D7}" dt="2022-12-07T01:35:00.170" v="17396" actId="207"/>
          <ac:spMkLst>
            <pc:docMk/>
            <pc:sldMk cId="754099435" sldId="3299"/>
            <ac:spMk id="1124" creationId="{A05075DF-5285-C3FA-DF37-E47BE499DD6D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25" creationId="{B50BA74B-AEED-103E-E0B2-17A438F1713C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26" creationId="{44F01129-9575-3E82-4386-DC4735B56154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27" creationId="{AD6E6F34-7A87-EED8-918D-86FF6675E28D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28" creationId="{D34612A7-BC30-3956-AA60-9B162AD8FAC4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29" creationId="{25222DC1-1FE6-4F06-080F-F199D00DA633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30" creationId="{72BD4315-5F19-26EC-F3F4-F668CC29006F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31" creationId="{571A733E-5B5E-5586-EC5B-0903A9A4178B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32" creationId="{49075EAB-0DDE-43CF-D53A-D64421BAD502}"/>
          </ac:spMkLst>
        </pc:spChg>
        <pc:spChg chg="mod">
          <ac:chgData name="Man Hou Hong" userId="11e01e70-8886-4c28-b07e-dd95564f32d7" providerId="ADAL" clId="{4278D6FC-1358-4C42-8A36-A1C9F40965D7}" dt="2022-12-05T03:35:38.131" v="7694" actId="20577"/>
          <ac:spMkLst>
            <pc:docMk/>
            <pc:sldMk cId="754099435" sldId="3299"/>
            <ac:spMk id="1133" creationId="{BDE5BCF7-107D-D764-FC6D-9222E51DF4C9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36" creationId="{E31D4956-D0B9-8917-0CDE-2672A4302FAD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37" creationId="{3EC7383B-F181-B6AA-A9AB-3BD91816F865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38" creationId="{AD82ABCD-4293-93EC-0845-DA59FD84295B}"/>
          </ac:spMkLst>
        </pc:spChg>
        <pc:spChg chg="mod">
          <ac:chgData name="Man Hou Hong" userId="11e01e70-8886-4c28-b07e-dd95564f32d7" providerId="ADAL" clId="{4278D6FC-1358-4C42-8A36-A1C9F40965D7}" dt="2022-12-07T01:35:25.949" v="17407"/>
          <ac:spMkLst>
            <pc:docMk/>
            <pc:sldMk cId="754099435" sldId="3299"/>
            <ac:spMk id="1139" creationId="{9F6CDF24-1E9E-D032-712A-3125DFD5333A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140" creationId="{4ED51C52-E703-A1F3-3B14-ED5730FE5DCF}"/>
          </ac:spMkLst>
        </pc:spChg>
        <pc:spChg chg="mod">
          <ac:chgData name="Man Hou Hong" userId="11e01e70-8886-4c28-b07e-dd95564f32d7" providerId="ADAL" clId="{4278D6FC-1358-4C42-8A36-A1C9F40965D7}" dt="2022-12-07T01:35:25.949" v="17407"/>
          <ac:spMkLst>
            <pc:docMk/>
            <pc:sldMk cId="754099435" sldId="3299"/>
            <ac:spMk id="1140" creationId="{DE1875FA-1941-B32A-2D01-E6C3CE1F1171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41" creationId="{4162C634-A89C-B00D-948D-5C19B5F25CF8}"/>
          </ac:spMkLst>
        </pc:spChg>
        <pc:spChg chg="mod">
          <ac:chgData name="Man Hou Hong" userId="11e01e70-8886-4c28-b07e-dd95564f32d7" providerId="ADAL" clId="{4278D6FC-1358-4C42-8A36-A1C9F40965D7}" dt="2022-12-07T01:35:25.949" v="17407"/>
          <ac:spMkLst>
            <pc:docMk/>
            <pc:sldMk cId="754099435" sldId="3299"/>
            <ac:spMk id="1141" creationId="{8EADFE9F-03C5-442D-8E6B-E3B873A4F220}"/>
          </ac:spMkLst>
        </pc:spChg>
        <pc:spChg chg="mod">
          <ac:chgData name="Man Hou Hong" userId="11e01e70-8886-4c28-b07e-dd95564f32d7" providerId="ADAL" clId="{4278D6FC-1358-4C42-8A36-A1C9F40965D7}" dt="2022-12-07T01:35:25.949" v="17407"/>
          <ac:spMkLst>
            <pc:docMk/>
            <pc:sldMk cId="754099435" sldId="3299"/>
            <ac:spMk id="1142" creationId="{1A8CDEE5-8D32-1E2E-F7BB-C92431722E8D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142" creationId="{22E50057-F893-2B62-6C02-623D9014A82E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42" creationId="{B397FEA4-89D3-8990-803C-B13D353048F9}"/>
          </ac:spMkLst>
        </pc:spChg>
        <pc:spChg chg="mod">
          <ac:chgData name="Man Hou Hong" userId="11e01e70-8886-4c28-b07e-dd95564f32d7" providerId="ADAL" clId="{4278D6FC-1358-4C42-8A36-A1C9F40965D7}" dt="2022-12-07T01:35:25.949" v="17407"/>
          <ac:spMkLst>
            <pc:docMk/>
            <pc:sldMk cId="754099435" sldId="3299"/>
            <ac:spMk id="1143" creationId="{4CBC6A2C-8FDE-2AA6-765C-51CB1BEBFA51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43" creationId="{50DC4A8B-A297-EA30-65E8-23CC78A8E0DF}"/>
          </ac:spMkLst>
        </pc:spChg>
        <pc:spChg chg="mod">
          <ac:chgData name="Man Hou Hong" userId="11e01e70-8886-4c28-b07e-dd95564f32d7" providerId="ADAL" clId="{4278D6FC-1358-4C42-8A36-A1C9F40965D7}" dt="2022-12-07T01:35:25.949" v="17407"/>
          <ac:spMkLst>
            <pc:docMk/>
            <pc:sldMk cId="754099435" sldId="3299"/>
            <ac:spMk id="1144" creationId="{AA0BC74A-7CAA-E4F6-98A5-B1CFD217C5D1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44" creationId="{E90427D5-10BA-1469-A181-A5EEB7F48AF4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45" creationId="{D5C217E8-B84B-E981-214F-E99A6B2D1F84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46" creationId="{BC10B68E-E1D1-A9ED-48B7-3333908B9AAC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49" creationId="{3C952AEB-552E-FEC3-58C1-30D916EB471A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50" creationId="{ED343A08-E377-7512-27E4-B0CA09CB8DBA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151" creationId="{C6221CF0-F740-7726-B073-7BCF3E4EBCD0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16" creationId="{DD7FA54C-7253-68E0-314C-AAE51A456589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17" creationId="{34C63A8C-7F39-CCD6-EDB1-603BBE5DB138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18" creationId="{23D8D83C-5AF4-5ADD-638A-D3703E20280E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18" creationId="{573A6249-2F7F-0239-9AB6-3AC3F0648DCB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19" creationId="{134E0813-FD87-78DD-FA63-E34D8E36B3AA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19" creationId="{F054FB8A-774D-5EB5-B1F5-D746E7D4F90D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0" creationId="{287A1D39-FB73-515C-F8F0-AB58F31736A5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20" creationId="{298C645F-B61E-25AA-54A1-A256C8406BF9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21" creationId="{33F399F9-8FC5-391F-2D76-DC12F04ABD1E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1" creationId="{D052CF50-C376-B7D1-8E60-3CB24C6CE7E6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22" creationId="{6BE7836E-5DB4-A291-87E0-7EF144537962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2" creationId="{E8D0E456-570D-3901-8FF4-01496FB9988F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23" creationId="{3974264A-D689-5C44-360C-7BBF83B186BF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3" creationId="{9CA4E10A-6BB7-F83C-7214-4013A93B6BCE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4" creationId="{46A03009-F2E6-AD26-016B-21ADF5AE6866}"/>
          </ac:spMkLst>
        </pc:spChg>
        <pc:spChg chg="mod">
          <ac:chgData name="Man Hou Hong" userId="11e01e70-8886-4c28-b07e-dd95564f32d7" providerId="ADAL" clId="{4278D6FC-1358-4C42-8A36-A1C9F40965D7}" dt="2022-12-05T03:36:36.021" v="7705"/>
          <ac:spMkLst>
            <pc:docMk/>
            <pc:sldMk cId="754099435" sldId="3299"/>
            <ac:spMk id="1224" creationId="{85C5CC15-7C97-90C7-9931-A6DC858B0518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5" creationId="{4AEE0B8D-3906-45BF-BA42-D8DDC31FD7D5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6" creationId="{CBE2B006-1E90-3CE7-3CED-450715405998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7" creationId="{875CFC64-BF71-6AEF-7EB3-821D13A7273E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27" creationId="{F0B98141-304D-8FDF-6886-F85AB700A603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8" creationId="{334CE796-EE7C-DC8F-A0B1-810EE37EC8F2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28" creationId="{BF5A1320-7449-46FF-3EBF-92D7BD90CEFA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29" creationId="{4A2180FA-7226-051D-BB80-4C38C809E72C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29" creationId="{E34B80B1-9B07-560D-EC8A-C9DE8AA86C56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0" creationId="{61DC63DE-8F65-D34E-DE2D-8F241F1D9F09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1" creationId="{C662B29A-01E5-5E13-2393-CF986F990927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2" creationId="{487D33FB-F88B-8347-AA73-FB27C5F35543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3" creationId="{8BF944A6-3E7D-A6E0-34D3-D62034D81C0A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33" creationId="{92E4BFC4-5064-582D-0A7E-1BF18FAB8BAD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4" creationId="{B7ABEF72-6610-F2AC-2E35-B67DB221BD19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5" creationId="{0D7AA693-D024-4958-6ED0-7451F5AD1986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6" creationId="{AA04513D-3C36-A306-4C25-E002895B1EFA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36" creationId="{DF48B5AD-A235-8931-5151-6EC80B2B4FC0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7" creationId="{16C3E6CE-A002-529F-8C78-5BA83EF77CAE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37" creationId="{49E65ED1-F2C8-B846-653A-33BFBB0E56BE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38" creationId="{65F2CD25-0756-CF1A-BA88-506945B52C23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8" creationId="{6AF44971-4C8B-154A-68E3-AAC0C199A692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39" creationId="{D8F2300E-21E9-895A-AD50-2D0D52E303AF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40" creationId="{DC1071A1-27DA-E69F-DAE1-049F92372517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40" creationId="{E61B1E08-9B01-9BB6-55DD-B00F143382AB}"/>
          </ac:spMkLst>
        </pc:spChg>
        <pc:spChg chg="mod">
          <ac:chgData name="Man Hou Hong" userId="11e01e70-8886-4c28-b07e-dd95564f32d7" providerId="ADAL" clId="{4278D6FC-1358-4C42-8A36-A1C9F40965D7}" dt="2022-12-05T14:26:51.780" v="8701"/>
          <ac:spMkLst>
            <pc:docMk/>
            <pc:sldMk cId="754099435" sldId="3299"/>
            <ac:spMk id="1241" creationId="{5837D76D-6C59-922B-85FD-96FF746E0358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44" creationId="{CC8DA31E-B6BF-D099-1426-C2AA5AE5F764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45" creationId="{E9E5CD67-CAE9-1417-C2E3-F1B7E194A6FD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46" creationId="{D7889ABF-AE1E-3DA7-8D68-6C9A6FF68B5B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49" creationId="{3A624870-9DBD-EBE6-D995-7B0EBA6338C5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50" creationId="{F902246E-81D1-809A-60D5-8847753DA2C6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51" creationId="{8B649827-42B7-CB78-4478-53AC1AB45BB2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53" creationId="{7ADF32E7-3414-224A-9A11-F84B8789155A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54" creationId="{DE65FFDE-6BAD-64F7-0DFD-9629F34B8878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55" creationId="{4279304F-3183-1F42-7B1E-8FB9822B4011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56" creationId="{50717C81-75BB-4BDE-A991-77150017AFBF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57" creationId="{3ED9332E-F71B-1B25-7174-4B28BCC41556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58" creationId="{8F3DF68F-883A-9E4D-F558-AAEC8D0A0B8A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59" creationId="{1DB5AEC1-B77E-D31A-C5CE-B2F7E62AB1DB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60" creationId="{46618512-F196-1672-8523-F5E2561ECAB3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61" creationId="{200E35F1-7DB8-2334-1A22-45D29DEBA38C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62" creationId="{DF5B9E43-97BD-A21C-2033-869FFCD16721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63" creationId="{3AE74BA3-ED79-D512-4B50-C70DB3F69D26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64" creationId="{4FC54D84-9C47-24B8-7319-244AF9DF34CE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65" creationId="{DF06DBF2-57F3-CFE1-ED21-43976783C863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66" creationId="{C41F4302-3F3A-F403-867D-D93B155B1DEC}"/>
          </ac:spMkLst>
        </pc:spChg>
        <pc:spChg chg="mod">
          <ac:chgData name="Man Hou Hong" userId="11e01e70-8886-4c28-b07e-dd95564f32d7" providerId="ADAL" clId="{4278D6FC-1358-4C42-8A36-A1C9F40965D7}" dt="2022-12-05T03:36:55.904" v="7707"/>
          <ac:spMkLst>
            <pc:docMk/>
            <pc:sldMk cId="754099435" sldId="3299"/>
            <ac:spMk id="1267" creationId="{2220D395-D543-3EAC-56F0-1C0FCB3ABBDA}"/>
          </ac:spMkLst>
        </pc:spChg>
        <pc:spChg chg="add del mod">
          <ac:chgData name="Man Hou Hong" userId="11e01e70-8886-4c28-b07e-dd95564f32d7" providerId="ADAL" clId="{4278D6FC-1358-4C42-8A36-A1C9F40965D7}" dt="2022-12-07T01:18:44.821" v="16926" actId="478"/>
          <ac:spMkLst>
            <pc:docMk/>
            <pc:sldMk cId="754099435" sldId="3299"/>
            <ac:spMk id="1268" creationId="{C8D0E6A1-76ED-5282-527C-A720D81C0FE7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77" creationId="{CD40C283-C18A-458F-2874-760FF23F0120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78" creationId="{2CDC8E57-C163-EC69-3976-3771657DAEC0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79" creationId="{57E7987C-3669-BF5E-FD65-D800AB569208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0" creationId="{C334BF07-0C33-A384-4197-885CEC311EAB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1" creationId="{0585528C-32EE-DF54-A519-5B6F978B4FA3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2" creationId="{ED0F797A-72DC-DD68-7416-0CEF4DB4CFB0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4" creationId="{E185A3A3-AB9C-9CEF-75A9-FE6ED961414B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5" creationId="{0CE5A488-7E1B-DD40-972B-36C425A5A7ED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6" creationId="{A1C8960D-6F6E-9AB7-7F7C-8D1A8719BCF4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7" creationId="{70F5345A-55CB-0BD5-1C72-CE57F7AFC4C2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8" creationId="{DA5E4098-0606-FC0A-5484-500193733940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289" creationId="{D088A152-180B-ECEB-AD00-857C34244972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19" creationId="{CD406E9F-E87E-FC0F-0132-D22077B73946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20" creationId="{C4596044-4DBF-AF54-6AAF-5761BAD55CF5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21" creationId="{7D17E64A-60A2-5235-7E9A-FE73243F211E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22" creationId="{D70C3D1E-5D1F-5A19-FD53-CAD80479B376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23" creationId="{91B56B8F-C398-1AD9-5C5D-4020A1B2234F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24" creationId="{0F37B27B-0053-E9F3-D115-59527BD94AA8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27" creationId="{8238DDDE-6BBE-D736-03DF-12C451DC43FB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28" creationId="{89E9672D-45A2-4022-4FE4-6851285C6F72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29" creationId="{70635AAB-BAE0-E99D-0DBE-E33BB0A0F6CF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30" creationId="{C49B6341-B7A3-3083-75BC-F000BDC3B494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31" creationId="{DF57937B-9B01-1CB8-9EF4-DFA4425D6E25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32" creationId="{CD0B68E8-88A9-6865-7DA6-BBB882B12B6D}"/>
          </ac:spMkLst>
        </pc:spChg>
        <pc:spChg chg="mod">
          <ac:chgData name="Man Hou Hong" userId="11e01e70-8886-4c28-b07e-dd95564f32d7" providerId="ADAL" clId="{4278D6FC-1358-4C42-8A36-A1C9F40965D7}" dt="2022-12-07T01:36:00.039" v="17418" actId="207"/>
          <ac:spMkLst>
            <pc:docMk/>
            <pc:sldMk cId="754099435" sldId="3299"/>
            <ac:spMk id="1338" creationId="{C24DCE69-44CA-8EDA-369E-F950A7A56CC2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39" creationId="{AD46546C-0D6C-7FE8-D310-A28A5E0339D3}"/>
          </ac:spMkLst>
        </pc:spChg>
        <pc:spChg chg="mod">
          <ac:chgData name="Man Hou Hong" userId="11e01e70-8886-4c28-b07e-dd95564f32d7" providerId="ADAL" clId="{4278D6FC-1358-4C42-8A36-A1C9F40965D7}" dt="2022-12-07T01:36:00.039" v="17418" actId="207"/>
          <ac:spMkLst>
            <pc:docMk/>
            <pc:sldMk cId="754099435" sldId="3299"/>
            <ac:spMk id="1340" creationId="{F606A831-72B3-DE2B-0A3B-05B4AD260A5D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41" creationId="{B9556712-FCD9-EDE2-3ACD-2CF1B57ACB51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42" creationId="{BEF3AF7F-780A-4F23-7BC4-61CC032AB2A1}"/>
          </ac:spMkLst>
        </pc:spChg>
        <pc:spChg chg="mod">
          <ac:chgData name="Man Hou Hong" userId="11e01e70-8886-4c28-b07e-dd95564f32d7" providerId="ADAL" clId="{4278D6FC-1358-4C42-8A36-A1C9F40965D7}" dt="2022-12-07T01:35:19.468" v="17402" actId="165"/>
          <ac:spMkLst>
            <pc:docMk/>
            <pc:sldMk cId="754099435" sldId="3299"/>
            <ac:spMk id="1343" creationId="{713B289A-C198-7F75-9F83-CE690B615764}"/>
          </ac:spMkLst>
        </pc:spChg>
        <pc:spChg chg="mod topLvl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48" creationId="{F5191FE0-8800-9203-96B0-BADEDE68872E}"/>
          </ac:spMkLst>
        </pc:spChg>
        <pc:spChg chg="mod topLvl">
          <ac:chgData name="Man Hou Hong" userId="11e01e70-8886-4c28-b07e-dd95564f32d7" providerId="ADAL" clId="{4278D6FC-1358-4C42-8A36-A1C9F40965D7}" dt="2022-12-05T03:34:30.313" v="7684" actId="14100"/>
          <ac:spMkLst>
            <pc:docMk/>
            <pc:sldMk cId="754099435" sldId="3299"/>
            <ac:spMk id="1350" creationId="{D10E18AB-681F-D8E1-7F9B-57EC2C83DF0A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62" creationId="{1F873324-B6DF-6B45-C3B9-91393EC0C2BB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63" creationId="{6486C3E4-1396-0202-249E-67348AD35554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64" creationId="{0756A8EA-F9C4-E434-DCFA-200BA8491235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65" creationId="{C0DA0053-A4CF-2B3A-A8A9-2807238D4257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66" creationId="{AB57C3E8-FC75-3F19-1D14-1167514EF4D8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67" creationId="{DA9D3BDF-D2B8-34E1-8253-4ADFCA90F9AF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68" creationId="{6FD7FB56-43C8-805D-854F-1D8A278709AF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69" creationId="{57A15BE6-6313-ADE1-C37F-34B799E08622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0" creationId="{EEB15CCB-766E-E439-9481-F25E29D51442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1" creationId="{DCE17BFD-2AEB-1FCA-D595-0FBDAB092DD7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2" creationId="{EFA52804-C561-757D-1BBF-388D19EECF54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3" creationId="{ADD57B0D-FE19-5E82-8229-C3A4DE8A21D0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4" creationId="{57BAA6EB-F1A6-74BC-2D6D-11383C408E5C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5" creationId="{A702ACDA-1CF2-C2CA-593E-F7AC84374D82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6" creationId="{04F78CA0-9406-51B9-0AA7-C5C21F67A788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7" creationId="{3EBC2A4C-F353-AC54-5FD1-9A3B077A72F1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8" creationId="{A9208126-114D-26AE-7FE3-34C21C7EFF47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79" creationId="{969F81A8-2E08-AB09-3BE2-E17C73DC1785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80" creationId="{96189620-E276-BF79-EDB8-6C5E6BB93955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81" creationId="{C342ED32-D270-C910-F4D1-187BDF286663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82" creationId="{A5BD52DE-90E1-89BE-D339-27CB2CCDD550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83" creationId="{82AFE55C-6349-9070-55CF-37C1013C3BB3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84" creationId="{3CA611A2-926C-235E-D8B9-E5DE7A28E7D1}"/>
          </ac:spMkLst>
        </pc:spChg>
        <pc:spChg chg="mod">
          <ac:chgData name="Man Hou Hong" userId="11e01e70-8886-4c28-b07e-dd95564f32d7" providerId="ADAL" clId="{4278D6FC-1358-4C42-8A36-A1C9F40965D7}" dt="2022-12-05T03:30:22.505" v="7624" actId="165"/>
          <ac:spMkLst>
            <pc:docMk/>
            <pc:sldMk cId="754099435" sldId="3299"/>
            <ac:spMk id="1385" creationId="{BF34D293-7ADA-4AD7-288A-682A1E46EC9B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1386" creationId="{798ED653-0027-1602-E8C3-C6E8EFB127C0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1387" creationId="{046EC51F-8600-6275-FF39-F71F2D85B3C5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87" creationId="{F6313338-D670-1B4D-842D-119C2E45BF81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88" creationId="{056FB79F-E934-4727-00E8-DDE3912BB0CD}"/>
          </ac:spMkLst>
        </pc:spChg>
        <pc:spChg chg="mod">
          <ac:chgData name="Man Hou Hong" userId="11e01e70-8886-4c28-b07e-dd95564f32d7" providerId="ADAL" clId="{4278D6FC-1358-4C42-8A36-A1C9F40965D7}" dt="2022-12-05T14:20:24.135" v="8600" actId="165"/>
          <ac:spMkLst>
            <pc:docMk/>
            <pc:sldMk cId="754099435" sldId="3299"/>
            <ac:spMk id="1388" creationId="{B2B96185-6507-716B-6635-1D69D30848B4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89" creationId="{6B4BD650-91E5-65EF-D564-33DB5A6BD119}"/>
          </ac:spMkLst>
        </pc:spChg>
        <pc:spChg chg="add mod">
          <ac:chgData name="Man Hou Hong" userId="11e01e70-8886-4c28-b07e-dd95564f32d7" providerId="ADAL" clId="{4278D6FC-1358-4C42-8A36-A1C9F40965D7}" dt="2022-12-05T14:20:46.258" v="8607" actId="164"/>
          <ac:spMkLst>
            <pc:docMk/>
            <pc:sldMk cId="754099435" sldId="3299"/>
            <ac:spMk id="1389" creationId="{6D5283DF-7C89-7488-401B-A69DCE4DCF0D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0" creationId="{1153CC26-694B-5F97-B7DB-749F869BC282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1" creationId="{1FE46480-0540-A498-CBD6-209E6F19D9AB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2" creationId="{82087D44-96F9-46C3-AFC7-D5049A0EF5CA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4" creationId="{5E1A48D3-9E87-346D-6A2E-8CECB6F2ED9A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5" creationId="{06265977-597F-7A2B-4108-74B2FFE631F1}"/>
          </ac:spMkLst>
        </pc:spChg>
        <pc:spChg chg="mod topLvl">
          <ac:chgData name="Man Hou Hong" userId="11e01e70-8886-4c28-b07e-dd95564f32d7" providerId="ADAL" clId="{4278D6FC-1358-4C42-8A36-A1C9F40965D7}" dt="2022-12-05T14:24:01.839" v="8676" actId="164"/>
          <ac:spMkLst>
            <pc:docMk/>
            <pc:sldMk cId="754099435" sldId="3299"/>
            <ac:spMk id="1395" creationId="{840453ED-C6B3-8B32-1B30-2AFC71D195A9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6" creationId="{69BD4BE6-54A6-1A33-A9F9-9423461BEEB1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7" creationId="{2661A7CB-BBB3-6CA8-32FA-3524C7E93D46}"/>
          </ac:spMkLst>
        </pc:spChg>
        <pc:spChg chg="mod topLvl">
          <ac:chgData name="Man Hou Hong" userId="11e01e70-8886-4c28-b07e-dd95564f32d7" providerId="ADAL" clId="{4278D6FC-1358-4C42-8A36-A1C9F40965D7}" dt="2022-12-05T14:24:01.839" v="8676" actId="164"/>
          <ac:spMkLst>
            <pc:docMk/>
            <pc:sldMk cId="754099435" sldId="3299"/>
            <ac:spMk id="1397" creationId="{55BDEC63-3E49-7E63-7C0C-415B2F9DA748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8" creationId="{FD5E4F85-2131-7ACD-F9B7-DD662D1F2F6A}"/>
          </ac:spMkLst>
        </pc:spChg>
        <pc:spChg chg="mod">
          <ac:chgData name="Man Hou Hong" userId="11e01e70-8886-4c28-b07e-dd95564f32d7" providerId="ADAL" clId="{4278D6FC-1358-4C42-8A36-A1C9F40965D7}" dt="2022-12-05T00:02:05.294" v="7298" actId="165"/>
          <ac:spMkLst>
            <pc:docMk/>
            <pc:sldMk cId="754099435" sldId="3299"/>
            <ac:spMk id="1399" creationId="{296FCE55-D145-8839-BD21-C00F1071272C}"/>
          </ac:spMkLst>
        </pc:spChg>
        <pc:spChg chg="del mod">
          <ac:chgData name="Man Hou Hong" userId="11e01e70-8886-4c28-b07e-dd95564f32d7" providerId="ADAL" clId="{4278D6FC-1358-4C42-8A36-A1C9F40965D7}" dt="2022-12-07T01:18:36.785" v="16924" actId="478"/>
          <ac:spMkLst>
            <pc:docMk/>
            <pc:sldMk cId="754099435" sldId="3299"/>
            <ac:spMk id="1402" creationId="{3731919A-0E6D-D80E-C819-001C9FD57121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403" creationId="{51D91920-34E5-D121-E922-DB58286D879D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404" creationId="{EB7C4E6C-2734-C7A6-B7B2-11F147D832E9}"/>
          </ac:spMkLst>
        </pc:spChg>
        <pc:spChg chg="mod">
          <ac:chgData name="Man Hou Hong" userId="11e01e70-8886-4c28-b07e-dd95564f32d7" providerId="ADAL" clId="{4278D6FC-1358-4C42-8A36-A1C9F40965D7}" dt="2022-12-05T03:27:05.726" v="7582"/>
          <ac:spMkLst>
            <pc:docMk/>
            <pc:sldMk cId="754099435" sldId="3299"/>
            <ac:spMk id="1407" creationId="{B3E28332-BA52-EC0F-BCB8-A94910A4C293}"/>
          </ac:spMkLst>
        </pc:spChg>
        <pc:grpChg chg="add del mod">
          <ac:chgData name="Man Hou Hong" userId="11e01e70-8886-4c28-b07e-dd95564f32d7" providerId="ADAL" clId="{4278D6FC-1358-4C42-8A36-A1C9F40965D7}" dt="2022-12-05T14:20:24.135" v="8600" actId="165"/>
          <ac:grpSpMkLst>
            <pc:docMk/>
            <pc:sldMk cId="754099435" sldId="3299"/>
            <ac:grpSpMk id="2" creationId="{3BFBD13F-CD05-75A0-4868-D7FAAD5ABDEE}"/>
          </ac:grpSpMkLst>
        </pc:grpChg>
        <pc:grpChg chg="mod">
          <ac:chgData name="Man Hou Hong" userId="11e01e70-8886-4c28-b07e-dd95564f32d7" providerId="ADAL" clId="{4278D6FC-1358-4C42-8A36-A1C9F40965D7}" dt="2022-12-05T02:57:09.278" v="7428" actId="1076"/>
          <ac:grpSpMkLst>
            <pc:docMk/>
            <pc:sldMk cId="754099435" sldId="3299"/>
            <ac:grpSpMk id="3" creationId="{CD9365FE-EF81-2F57-C9D1-30916F53A7DC}"/>
          </ac:grpSpMkLst>
        </pc:grpChg>
        <pc:grpChg chg="add mod topLvl">
          <ac:chgData name="Man Hou Hong" userId="11e01e70-8886-4c28-b07e-dd95564f32d7" providerId="ADAL" clId="{4278D6FC-1358-4C42-8A36-A1C9F40965D7}" dt="2022-12-07T01:35:19.468" v="17402" actId="165"/>
          <ac:grpSpMkLst>
            <pc:docMk/>
            <pc:sldMk cId="754099435" sldId="3299"/>
            <ac:grpSpMk id="7" creationId="{F5164C84-6D75-F11D-252E-353B258E1475}"/>
          </ac:grpSpMkLst>
        </pc:grpChg>
        <pc:grpChg chg="add mod">
          <ac:chgData name="Man Hou Hong" userId="11e01e70-8886-4c28-b07e-dd95564f32d7" providerId="ADAL" clId="{4278D6FC-1358-4C42-8A36-A1C9F40965D7}" dt="2022-12-05T03:00:59.808" v="7505" actId="338"/>
          <ac:grpSpMkLst>
            <pc:docMk/>
            <pc:sldMk cId="754099435" sldId="3299"/>
            <ac:grpSpMk id="19" creationId="{0B76ADBA-CB30-615A-0577-D44212D54753}"/>
          </ac:grpSpMkLst>
        </pc:grpChg>
        <pc:grpChg chg="mod topLvl">
          <ac:chgData name="Man Hou Hong" userId="11e01e70-8886-4c28-b07e-dd95564f32d7" providerId="ADAL" clId="{4278D6FC-1358-4C42-8A36-A1C9F40965D7}" dt="2022-12-05T14:20:46.258" v="8607" actId="164"/>
          <ac:grpSpMkLst>
            <pc:docMk/>
            <pc:sldMk cId="754099435" sldId="3299"/>
            <ac:grpSpMk id="19" creationId="{B445D0C6-E032-D382-40B1-328662C0B1F4}"/>
          </ac:grpSpMkLst>
        </pc:grpChg>
        <pc:grpChg chg="add mod topLvl">
          <ac:chgData name="Man Hou Hong" userId="11e01e70-8886-4c28-b07e-dd95564f32d7" providerId="ADAL" clId="{4278D6FC-1358-4C42-8A36-A1C9F40965D7}" dt="2022-12-07T01:35:19.468" v="17402" actId="165"/>
          <ac:grpSpMkLst>
            <pc:docMk/>
            <pc:sldMk cId="754099435" sldId="3299"/>
            <ac:grpSpMk id="20" creationId="{FCA284C2-89F1-00E9-6641-FD5089B4BD8A}"/>
          </ac:grpSpMkLst>
        </pc:grpChg>
        <pc:grpChg chg="add del mod topLvl">
          <ac:chgData name="Man Hou Hong" userId="11e01e70-8886-4c28-b07e-dd95564f32d7" providerId="ADAL" clId="{4278D6FC-1358-4C42-8A36-A1C9F40965D7}" dt="2022-12-07T01:35:19.468" v="17402" actId="165"/>
          <ac:grpSpMkLst>
            <pc:docMk/>
            <pc:sldMk cId="754099435" sldId="3299"/>
            <ac:grpSpMk id="21" creationId="{1D971633-BCCA-D869-0DD6-FBCABD783E96}"/>
          </ac:grpSpMkLst>
        </pc:grpChg>
        <pc:grpChg chg="add del mod">
          <ac:chgData name="Man Hou Hong" userId="11e01e70-8886-4c28-b07e-dd95564f32d7" providerId="ADAL" clId="{4278D6FC-1358-4C42-8A36-A1C9F40965D7}" dt="2022-12-07T01:36:21.850" v="17427" actId="1035"/>
          <ac:grpSpMkLst>
            <pc:docMk/>
            <pc:sldMk cId="754099435" sldId="3299"/>
            <ac:grpSpMk id="25" creationId="{E366F700-565F-1D06-7CC7-B6B1637E7CE5}"/>
          </ac:grpSpMkLst>
        </pc:grpChg>
        <pc:grpChg chg="add del mod">
          <ac:chgData name="Man Hou Hong" userId="11e01e70-8886-4c28-b07e-dd95564f32d7" providerId="ADAL" clId="{4278D6FC-1358-4C42-8A36-A1C9F40965D7}" dt="2022-12-05T03:27:04.950" v="7581"/>
          <ac:grpSpMkLst>
            <pc:docMk/>
            <pc:sldMk cId="754099435" sldId="3299"/>
            <ac:grpSpMk id="26" creationId="{3843EEAE-23F1-9F28-F1CF-4A101DF7723C}"/>
          </ac:grpSpMkLst>
        </pc:grpChg>
        <pc:grpChg chg="mod topLvl">
          <ac:chgData name="Man Hou Hong" userId="11e01e70-8886-4c28-b07e-dd95564f32d7" providerId="ADAL" clId="{4278D6FC-1358-4C42-8A36-A1C9F40965D7}" dt="2022-12-05T14:20:46.258" v="8607" actId="164"/>
          <ac:grpSpMkLst>
            <pc:docMk/>
            <pc:sldMk cId="754099435" sldId="3299"/>
            <ac:grpSpMk id="26" creationId="{AB3E84B1-1A6D-8DB1-DF08-8D6BE6FE6D71}"/>
          </ac:grpSpMkLst>
        </pc:grpChg>
        <pc:grpChg chg="mod topLvl">
          <ac:chgData name="Man Hou Hong" userId="11e01e70-8886-4c28-b07e-dd95564f32d7" providerId="ADAL" clId="{4278D6FC-1358-4C42-8A36-A1C9F40965D7}" dt="2022-12-05T14:20:46.258" v="8607" actId="164"/>
          <ac:grpSpMkLst>
            <pc:docMk/>
            <pc:sldMk cId="754099435" sldId="3299"/>
            <ac:grpSpMk id="28" creationId="{4198E297-96F1-DF8D-EBB6-0171829D8BEB}"/>
          </ac:grpSpMkLst>
        </pc:grpChg>
        <pc:grpChg chg="mod">
          <ac:chgData name="Man Hou Hong" userId="11e01e70-8886-4c28-b07e-dd95564f32d7" providerId="ADAL" clId="{4278D6FC-1358-4C42-8A36-A1C9F40965D7}" dt="2022-12-05T03:27:04.362" v="7580"/>
          <ac:grpSpMkLst>
            <pc:docMk/>
            <pc:sldMk cId="754099435" sldId="3299"/>
            <ac:grpSpMk id="28" creationId="{96C47E97-782F-7C04-E234-C5EE29C3AB44}"/>
          </ac:grpSpMkLst>
        </pc:grpChg>
        <pc:grpChg chg="mod topLvl">
          <ac:chgData name="Man Hou Hong" userId="11e01e70-8886-4c28-b07e-dd95564f32d7" providerId="ADAL" clId="{4278D6FC-1358-4C42-8A36-A1C9F40965D7}" dt="2022-12-05T14:20:46.258" v="8607" actId="164"/>
          <ac:grpSpMkLst>
            <pc:docMk/>
            <pc:sldMk cId="754099435" sldId="3299"/>
            <ac:grpSpMk id="30" creationId="{166D3FDD-BBEC-808F-6709-597EAF861E48}"/>
          </ac:grpSpMkLst>
        </pc:grpChg>
        <pc:grpChg chg="mod">
          <ac:chgData name="Man Hou Hong" userId="11e01e70-8886-4c28-b07e-dd95564f32d7" providerId="ADAL" clId="{4278D6FC-1358-4C42-8A36-A1C9F40965D7}" dt="2022-12-05T03:27:04.362" v="7580"/>
          <ac:grpSpMkLst>
            <pc:docMk/>
            <pc:sldMk cId="754099435" sldId="3299"/>
            <ac:grpSpMk id="32" creationId="{26D61A84-A688-2C28-7B7B-88C8411478F5}"/>
          </ac:grpSpMkLst>
        </pc:grpChg>
        <pc:grpChg chg="mod">
          <ac:chgData name="Man Hou Hong" userId="11e01e70-8886-4c28-b07e-dd95564f32d7" providerId="ADAL" clId="{4278D6FC-1358-4C42-8A36-A1C9F40965D7}" dt="2022-12-05T03:27:04.362" v="7580"/>
          <ac:grpSpMkLst>
            <pc:docMk/>
            <pc:sldMk cId="754099435" sldId="3299"/>
            <ac:grpSpMk id="33" creationId="{DDAEB229-01AB-D8F0-4B1B-5743E996A9D8}"/>
          </ac:grpSpMkLst>
        </pc:grpChg>
        <pc:grpChg chg="mod">
          <ac:chgData name="Man Hou Hong" userId="11e01e70-8886-4c28-b07e-dd95564f32d7" providerId="ADAL" clId="{4278D6FC-1358-4C42-8A36-A1C9F40965D7}" dt="2022-12-05T03:27:04.362" v="7580"/>
          <ac:grpSpMkLst>
            <pc:docMk/>
            <pc:sldMk cId="754099435" sldId="3299"/>
            <ac:grpSpMk id="40" creationId="{62D3C940-F74D-0474-BBC3-EC8CDD0339F5}"/>
          </ac:grpSpMkLst>
        </pc:grpChg>
        <pc:grpChg chg="mod">
          <ac:chgData name="Man Hou Hong" userId="11e01e70-8886-4c28-b07e-dd95564f32d7" providerId="ADAL" clId="{4278D6FC-1358-4C42-8A36-A1C9F40965D7}" dt="2022-12-05T03:27:04.362" v="7580"/>
          <ac:grpSpMkLst>
            <pc:docMk/>
            <pc:sldMk cId="754099435" sldId="3299"/>
            <ac:grpSpMk id="41" creationId="{BDB21973-77B1-C5D3-C28C-905F881E6995}"/>
          </ac:grpSpMkLst>
        </pc:grpChg>
        <pc:grpChg chg="del mod topLvl">
          <ac:chgData name="Man Hou Hong" userId="11e01e70-8886-4c28-b07e-dd95564f32d7" providerId="ADAL" clId="{4278D6FC-1358-4C42-8A36-A1C9F40965D7}" dt="2022-12-05T00:03:01.247" v="7327" actId="478"/>
          <ac:grpSpMkLst>
            <pc:docMk/>
            <pc:sldMk cId="754099435" sldId="3299"/>
            <ac:grpSpMk id="50" creationId="{EDDE2D25-7B9B-8502-6436-1B798AD222B7}"/>
          </ac:grpSpMkLst>
        </pc:grpChg>
        <pc:grpChg chg="add del mod">
          <ac:chgData name="Man Hou Hong" userId="11e01e70-8886-4c28-b07e-dd95564f32d7" providerId="ADAL" clId="{4278D6FC-1358-4C42-8A36-A1C9F40965D7}" dt="2022-12-05T03:27:06.340" v="7583"/>
          <ac:grpSpMkLst>
            <pc:docMk/>
            <pc:sldMk cId="754099435" sldId="3299"/>
            <ac:grpSpMk id="61" creationId="{CCD9DE89-C304-2574-1914-406AFCF8AE05}"/>
          </ac:grpSpMkLst>
        </pc:grpChg>
        <pc:grpChg chg="mod">
          <ac:chgData name="Man Hou Hong" userId="11e01e70-8886-4c28-b07e-dd95564f32d7" providerId="ADAL" clId="{4278D6FC-1358-4C42-8A36-A1C9F40965D7}" dt="2022-12-05T03:27:05.726" v="7582"/>
          <ac:grpSpMkLst>
            <pc:docMk/>
            <pc:sldMk cId="754099435" sldId="3299"/>
            <ac:grpSpMk id="62" creationId="{9BADBE51-7D2F-3A8C-8277-71E042808BD3}"/>
          </ac:grpSpMkLst>
        </pc:grpChg>
        <pc:grpChg chg="mod">
          <ac:chgData name="Man Hou Hong" userId="11e01e70-8886-4c28-b07e-dd95564f32d7" providerId="ADAL" clId="{4278D6FC-1358-4C42-8A36-A1C9F40965D7}" dt="2022-12-05T03:27:05.726" v="7582"/>
          <ac:grpSpMkLst>
            <pc:docMk/>
            <pc:sldMk cId="754099435" sldId="3299"/>
            <ac:grpSpMk id="1029" creationId="{CFA957E2-E8EF-C8C3-E0DF-E3447FE24F6D}"/>
          </ac:grpSpMkLst>
        </pc:grpChg>
        <pc:grpChg chg="mod">
          <ac:chgData name="Man Hou Hong" userId="11e01e70-8886-4c28-b07e-dd95564f32d7" providerId="ADAL" clId="{4278D6FC-1358-4C42-8A36-A1C9F40965D7}" dt="2022-12-05T03:27:05.726" v="7582"/>
          <ac:grpSpMkLst>
            <pc:docMk/>
            <pc:sldMk cId="754099435" sldId="3299"/>
            <ac:grpSpMk id="1030" creationId="{0A421744-0A13-8EDD-FF5F-52A52EF31E32}"/>
          </ac:grpSpMkLst>
        </pc:grpChg>
        <pc:grpChg chg="add mod">
          <ac:chgData name="Man Hou Hong" userId="11e01e70-8886-4c28-b07e-dd95564f32d7" providerId="ADAL" clId="{4278D6FC-1358-4C42-8A36-A1C9F40965D7}" dt="2022-12-07T01:40:08.236" v="17492" actId="1035"/>
          <ac:grpSpMkLst>
            <pc:docMk/>
            <pc:sldMk cId="754099435" sldId="3299"/>
            <ac:grpSpMk id="1043" creationId="{D206EBE8-6630-84C2-8743-CDFBBBCE4451}"/>
          </ac:grpSpMkLst>
        </pc:grpChg>
        <pc:grpChg chg="mod">
          <ac:chgData name="Man Hou Hong" userId="11e01e70-8886-4c28-b07e-dd95564f32d7" providerId="ADAL" clId="{4278D6FC-1358-4C42-8A36-A1C9F40965D7}" dt="2022-12-05T03:27:23.951" v="7589" actId="20577"/>
          <ac:grpSpMkLst>
            <pc:docMk/>
            <pc:sldMk cId="754099435" sldId="3299"/>
            <ac:grpSpMk id="1044" creationId="{27C243F4-0D92-BC7D-3833-2674DF487F45}"/>
          </ac:grpSpMkLst>
        </pc:grpChg>
        <pc:grpChg chg="mod">
          <ac:chgData name="Man Hou Hong" userId="11e01e70-8886-4c28-b07e-dd95564f32d7" providerId="ADAL" clId="{4278D6FC-1358-4C42-8A36-A1C9F40965D7}" dt="2022-12-05T03:27:23.951" v="7589" actId="20577"/>
          <ac:grpSpMkLst>
            <pc:docMk/>
            <pc:sldMk cId="754099435" sldId="3299"/>
            <ac:grpSpMk id="1048" creationId="{366F4D5A-9085-3BB4-A6DB-B79AE428104C}"/>
          </ac:grpSpMkLst>
        </pc:grpChg>
        <pc:grpChg chg="mod">
          <ac:chgData name="Man Hou Hong" userId="11e01e70-8886-4c28-b07e-dd95564f32d7" providerId="ADAL" clId="{4278D6FC-1358-4C42-8A36-A1C9F40965D7}" dt="2022-12-05T03:27:23.951" v="7589" actId="20577"/>
          <ac:grpSpMkLst>
            <pc:docMk/>
            <pc:sldMk cId="754099435" sldId="3299"/>
            <ac:grpSpMk id="1049" creationId="{975496D0-814B-D80D-31E9-E380484C462F}"/>
          </ac:grpSpMkLst>
        </pc:grpChg>
        <pc:grpChg chg="mod">
          <ac:chgData name="Man Hou Hong" userId="11e01e70-8886-4c28-b07e-dd95564f32d7" providerId="ADAL" clId="{4278D6FC-1358-4C42-8A36-A1C9F40965D7}" dt="2022-12-05T03:27:23.951" v="7589" actId="20577"/>
          <ac:grpSpMkLst>
            <pc:docMk/>
            <pc:sldMk cId="754099435" sldId="3299"/>
            <ac:grpSpMk id="1056" creationId="{208B348D-9227-3C2A-69A2-936286F5969D}"/>
          </ac:grpSpMkLst>
        </pc:grpChg>
        <pc:grpChg chg="mod">
          <ac:chgData name="Man Hou Hong" userId="11e01e70-8886-4c28-b07e-dd95564f32d7" providerId="ADAL" clId="{4278D6FC-1358-4C42-8A36-A1C9F40965D7}" dt="2022-12-05T03:27:23.951" v="7589" actId="20577"/>
          <ac:grpSpMkLst>
            <pc:docMk/>
            <pc:sldMk cId="754099435" sldId="3299"/>
            <ac:grpSpMk id="1057" creationId="{8ED95AAF-773E-7375-00CF-7F9C9C252973}"/>
          </ac:grpSpMkLst>
        </pc:grpChg>
        <pc:grpChg chg="add mod">
          <ac:chgData name="Man Hou Hong" userId="11e01e70-8886-4c28-b07e-dd95564f32d7" providerId="ADAL" clId="{4278D6FC-1358-4C42-8A36-A1C9F40965D7}" dt="2022-12-07T01:40:16.289" v="17494" actId="1076"/>
          <ac:grpSpMkLst>
            <pc:docMk/>
            <pc:sldMk cId="754099435" sldId="3299"/>
            <ac:grpSpMk id="1070" creationId="{F5CF9302-790B-1EB3-532F-DA3E739BE1B7}"/>
          </ac:grpSpMkLst>
        </pc:grpChg>
        <pc:grpChg chg="mod">
          <ac:chgData name="Man Hou Hong" userId="11e01e70-8886-4c28-b07e-dd95564f32d7" providerId="ADAL" clId="{4278D6FC-1358-4C42-8A36-A1C9F40965D7}" dt="2022-12-07T01:33:25.419" v="17379" actId="20577"/>
          <ac:grpSpMkLst>
            <pc:docMk/>
            <pc:sldMk cId="754099435" sldId="3299"/>
            <ac:grpSpMk id="1071" creationId="{9D507495-07C8-96BF-6829-EE652A28D581}"/>
          </ac:grpSpMkLst>
        </pc:grpChg>
        <pc:grpChg chg="mod">
          <ac:chgData name="Man Hou Hong" userId="11e01e70-8886-4c28-b07e-dd95564f32d7" providerId="ADAL" clId="{4278D6FC-1358-4C42-8A36-A1C9F40965D7}" dt="2022-12-07T01:33:25.419" v="17379" actId="20577"/>
          <ac:grpSpMkLst>
            <pc:docMk/>
            <pc:sldMk cId="754099435" sldId="3299"/>
            <ac:grpSpMk id="1075" creationId="{D051DAA1-B040-7BFC-4102-3BB2A906F03C}"/>
          </ac:grpSpMkLst>
        </pc:grpChg>
        <pc:grpChg chg="mod">
          <ac:chgData name="Man Hou Hong" userId="11e01e70-8886-4c28-b07e-dd95564f32d7" providerId="ADAL" clId="{4278D6FC-1358-4C42-8A36-A1C9F40965D7}" dt="2022-12-07T01:33:25.419" v="17379" actId="20577"/>
          <ac:grpSpMkLst>
            <pc:docMk/>
            <pc:sldMk cId="754099435" sldId="3299"/>
            <ac:grpSpMk id="1076" creationId="{249C9289-33EC-3841-A9CF-C8FCB5CC2066}"/>
          </ac:grpSpMkLst>
        </pc:grpChg>
        <pc:grpChg chg="add del mod topLvl">
          <ac:chgData name="Man Hou Hong" userId="11e01e70-8886-4c28-b07e-dd95564f32d7" providerId="ADAL" clId="{4278D6FC-1358-4C42-8A36-A1C9F40965D7}" dt="2022-12-07T01:39:52.688" v="17483" actId="1076"/>
          <ac:grpSpMkLst>
            <pc:docMk/>
            <pc:sldMk cId="754099435" sldId="3299"/>
            <ac:grpSpMk id="1081" creationId="{77140060-2E66-1EB3-7528-8EB753B13DED}"/>
          </ac:grpSpMkLst>
        </pc:grpChg>
        <pc:grpChg chg="mod">
          <ac:chgData name="Man Hou Hong" userId="11e01e70-8886-4c28-b07e-dd95564f32d7" providerId="ADAL" clId="{4278D6FC-1358-4C42-8A36-A1C9F40965D7}" dt="2022-12-07T01:33:25.419" v="17379" actId="20577"/>
          <ac:grpSpMkLst>
            <pc:docMk/>
            <pc:sldMk cId="754099435" sldId="3299"/>
            <ac:grpSpMk id="1093" creationId="{AC62679E-23C1-0473-61B5-B847C8708BAC}"/>
          </ac:grpSpMkLst>
        </pc:grpChg>
        <pc:grpChg chg="mod">
          <ac:chgData name="Man Hou Hong" userId="11e01e70-8886-4c28-b07e-dd95564f32d7" providerId="ADAL" clId="{4278D6FC-1358-4C42-8A36-A1C9F40965D7}" dt="2022-12-07T01:33:25.419" v="17379" actId="20577"/>
          <ac:grpSpMkLst>
            <pc:docMk/>
            <pc:sldMk cId="754099435" sldId="3299"/>
            <ac:grpSpMk id="1094" creationId="{87A93DA8-3D8A-5AD1-CC65-50FC397B2025}"/>
          </ac:grpSpMkLst>
        </pc:grpChg>
        <pc:grpChg chg="add mod">
          <ac:chgData name="Man Hou Hong" userId="11e01e70-8886-4c28-b07e-dd95564f32d7" providerId="ADAL" clId="{4278D6FC-1358-4C42-8A36-A1C9F40965D7}" dt="2022-12-07T01:40:10.709" v="17493" actId="1076"/>
          <ac:grpSpMkLst>
            <pc:docMk/>
            <pc:sldMk cId="754099435" sldId="3299"/>
            <ac:grpSpMk id="1107" creationId="{998AA416-B658-733C-27A6-B33CEE449CC0}"/>
          </ac:grpSpMkLst>
        </pc:grpChg>
        <pc:grpChg chg="mod">
          <ac:chgData name="Man Hou Hong" userId="11e01e70-8886-4c28-b07e-dd95564f32d7" providerId="ADAL" clId="{4278D6FC-1358-4C42-8A36-A1C9F40965D7}" dt="2022-12-05T03:35:38.131" v="7694" actId="20577"/>
          <ac:grpSpMkLst>
            <pc:docMk/>
            <pc:sldMk cId="754099435" sldId="3299"/>
            <ac:grpSpMk id="1108" creationId="{C65D6267-50B2-4244-3A64-5B81B27CDB4F}"/>
          </ac:grpSpMkLst>
        </pc:grpChg>
        <pc:grpChg chg="mod">
          <ac:chgData name="Man Hou Hong" userId="11e01e70-8886-4c28-b07e-dd95564f32d7" providerId="ADAL" clId="{4278D6FC-1358-4C42-8A36-A1C9F40965D7}" dt="2022-12-05T03:35:38.131" v="7694" actId="20577"/>
          <ac:grpSpMkLst>
            <pc:docMk/>
            <pc:sldMk cId="754099435" sldId="3299"/>
            <ac:grpSpMk id="1112" creationId="{B77B8416-DD51-FC8C-3F81-048D4AEB72AD}"/>
          </ac:grpSpMkLst>
        </pc:grpChg>
        <pc:grpChg chg="mod">
          <ac:chgData name="Man Hou Hong" userId="11e01e70-8886-4c28-b07e-dd95564f32d7" providerId="ADAL" clId="{4278D6FC-1358-4C42-8A36-A1C9F40965D7}" dt="2022-12-05T03:35:38.131" v="7694" actId="20577"/>
          <ac:grpSpMkLst>
            <pc:docMk/>
            <pc:sldMk cId="754099435" sldId="3299"/>
            <ac:grpSpMk id="1113" creationId="{3D4BCB07-7D0E-CBC1-8760-1B1F004CDF94}"/>
          </ac:grpSpMkLst>
        </pc:grpChg>
        <pc:grpChg chg="mod">
          <ac:chgData name="Man Hou Hong" userId="11e01e70-8886-4c28-b07e-dd95564f32d7" providerId="ADAL" clId="{4278D6FC-1358-4C42-8A36-A1C9F40965D7}" dt="2022-12-05T03:35:38.131" v="7694" actId="20577"/>
          <ac:grpSpMkLst>
            <pc:docMk/>
            <pc:sldMk cId="754099435" sldId="3299"/>
            <ac:grpSpMk id="1120" creationId="{41BBF149-5C67-446F-EDA9-0B179ABA3E5B}"/>
          </ac:grpSpMkLst>
        </pc:grpChg>
        <pc:grpChg chg="mod">
          <ac:chgData name="Man Hou Hong" userId="11e01e70-8886-4c28-b07e-dd95564f32d7" providerId="ADAL" clId="{4278D6FC-1358-4C42-8A36-A1C9F40965D7}" dt="2022-12-05T03:35:38.131" v="7694" actId="20577"/>
          <ac:grpSpMkLst>
            <pc:docMk/>
            <pc:sldMk cId="754099435" sldId="3299"/>
            <ac:grpSpMk id="1121" creationId="{78D08465-1031-F119-AD46-F0AF7AAE833A}"/>
          </ac:grpSpMkLst>
        </pc:grpChg>
        <pc:grpChg chg="add del mod">
          <ac:chgData name="Man Hou Hong" userId="11e01e70-8886-4c28-b07e-dd95564f32d7" providerId="ADAL" clId="{4278D6FC-1358-4C42-8A36-A1C9F40965D7}" dt="2022-12-05T14:23:56.693" v="8675" actId="165"/>
          <ac:grpSpMkLst>
            <pc:docMk/>
            <pc:sldMk cId="754099435" sldId="3299"/>
            <ac:grpSpMk id="1134" creationId="{131DB0B6-4E06-BC3D-DA02-1D7A55C889E9}"/>
          </ac:grpSpMkLst>
        </pc:grpChg>
        <pc:grpChg chg="add del mod">
          <ac:chgData name="Man Hou Hong" userId="11e01e70-8886-4c28-b07e-dd95564f32d7" providerId="ADAL" clId="{4278D6FC-1358-4C42-8A36-A1C9F40965D7}" dt="2022-12-05T03:36:39.650" v="7706"/>
          <ac:grpSpMkLst>
            <pc:docMk/>
            <pc:sldMk cId="754099435" sldId="3299"/>
            <ac:grpSpMk id="1134" creationId="{F2DDE9E1-607D-1C6E-4145-0A06AFF84978}"/>
          </ac:grpSpMkLst>
        </pc:grpChg>
        <pc:grpChg chg="add del mod">
          <ac:chgData name="Man Hou Hong" userId="11e01e70-8886-4c28-b07e-dd95564f32d7" providerId="ADAL" clId="{4278D6FC-1358-4C42-8A36-A1C9F40965D7}" dt="2022-12-07T01:23:32.209" v="17137" actId="478"/>
          <ac:grpSpMkLst>
            <pc:docMk/>
            <pc:sldMk cId="754099435" sldId="3299"/>
            <ac:grpSpMk id="1135" creationId="{AAA8B8EF-27AA-BE91-A9DB-0750D8856443}"/>
          </ac:grpSpMkLst>
        </pc:grpChg>
        <pc:grpChg chg="mod">
          <ac:chgData name="Man Hou Hong" userId="11e01e70-8886-4c28-b07e-dd95564f32d7" providerId="ADAL" clId="{4278D6FC-1358-4C42-8A36-A1C9F40965D7}" dt="2022-12-05T03:36:36.021" v="7705"/>
          <ac:grpSpMkLst>
            <pc:docMk/>
            <pc:sldMk cId="754099435" sldId="3299"/>
            <ac:grpSpMk id="1135" creationId="{F7AE6460-FF4A-9BDB-66D6-30C69FF66357}"/>
          </ac:grpSpMkLst>
        </pc:grpChg>
        <pc:grpChg chg="add del mod">
          <ac:chgData name="Man Hou Hong" userId="11e01e70-8886-4c28-b07e-dd95564f32d7" providerId="ADAL" clId="{4278D6FC-1358-4C42-8A36-A1C9F40965D7}" dt="2022-12-05T14:26:52.786" v="8702"/>
          <ac:grpSpMkLst>
            <pc:docMk/>
            <pc:sldMk cId="754099435" sldId="3299"/>
            <ac:grpSpMk id="1136" creationId="{9193F3B1-228D-44DD-FA80-6D16D3D6EC65}"/>
          </ac:grpSpMkLst>
        </pc:grpChg>
        <pc:grpChg chg="mod">
          <ac:chgData name="Man Hou Hong" userId="11e01e70-8886-4c28-b07e-dd95564f32d7" providerId="ADAL" clId="{4278D6FC-1358-4C42-8A36-A1C9F40965D7}" dt="2022-12-05T14:26:51.780" v="8701"/>
          <ac:grpSpMkLst>
            <pc:docMk/>
            <pc:sldMk cId="754099435" sldId="3299"/>
            <ac:grpSpMk id="1137" creationId="{80A304C4-7186-A5B6-B121-BD484FFB146B}"/>
          </ac:grpSpMkLst>
        </pc:grpChg>
        <pc:grpChg chg="mod">
          <ac:chgData name="Man Hou Hong" userId="11e01e70-8886-4c28-b07e-dd95564f32d7" providerId="ADAL" clId="{4278D6FC-1358-4C42-8A36-A1C9F40965D7}" dt="2022-12-05T14:26:51.780" v="8701"/>
          <ac:grpSpMkLst>
            <pc:docMk/>
            <pc:sldMk cId="754099435" sldId="3299"/>
            <ac:grpSpMk id="1138" creationId="{5064741B-2829-CB7D-3F49-2669DC0E161A}"/>
          </ac:grpSpMkLst>
        </pc:grpChg>
        <pc:grpChg chg="add del mod">
          <ac:chgData name="Man Hou Hong" userId="11e01e70-8886-4c28-b07e-dd95564f32d7" providerId="ADAL" clId="{4278D6FC-1358-4C42-8A36-A1C9F40965D7}" dt="2022-12-07T01:35:26.700" v="17408"/>
          <ac:grpSpMkLst>
            <pc:docMk/>
            <pc:sldMk cId="754099435" sldId="3299"/>
            <ac:grpSpMk id="1138" creationId="{959079CD-51F5-6CDA-914C-9E8ADB524E8D}"/>
          </ac:grpSpMkLst>
        </pc:grpChg>
        <pc:grpChg chg="mod">
          <ac:chgData name="Man Hou Hong" userId="11e01e70-8886-4c28-b07e-dd95564f32d7" providerId="ADAL" clId="{4278D6FC-1358-4C42-8A36-A1C9F40965D7}" dt="2022-12-05T14:26:51.780" v="8701"/>
          <ac:grpSpMkLst>
            <pc:docMk/>
            <pc:sldMk cId="754099435" sldId="3299"/>
            <ac:grpSpMk id="1139" creationId="{E41601EC-FE45-85E3-3737-1CE47CBCC6ED}"/>
          </ac:grpSpMkLst>
        </pc:grpChg>
        <pc:grpChg chg="mod">
          <ac:chgData name="Man Hou Hong" userId="11e01e70-8886-4c28-b07e-dd95564f32d7" providerId="ADAL" clId="{4278D6FC-1358-4C42-8A36-A1C9F40965D7}" dt="2022-12-05T03:36:36.021" v="7705"/>
          <ac:grpSpMkLst>
            <pc:docMk/>
            <pc:sldMk cId="754099435" sldId="3299"/>
            <ac:grpSpMk id="1139" creationId="{FFDB8175-F78A-BD05-680C-E5FA442553A4}"/>
          </ac:grpSpMkLst>
        </pc:grpChg>
        <pc:grpChg chg="mod">
          <ac:chgData name="Man Hou Hong" userId="11e01e70-8886-4c28-b07e-dd95564f32d7" providerId="ADAL" clId="{4278D6FC-1358-4C42-8A36-A1C9F40965D7}" dt="2022-12-05T03:36:36.021" v="7705"/>
          <ac:grpSpMkLst>
            <pc:docMk/>
            <pc:sldMk cId="754099435" sldId="3299"/>
            <ac:grpSpMk id="1140" creationId="{6C600847-4555-C9E1-6519-B9EA67655F27}"/>
          </ac:grpSpMkLst>
        </pc:grpChg>
        <pc:grpChg chg="mod">
          <ac:chgData name="Man Hou Hong" userId="11e01e70-8886-4c28-b07e-dd95564f32d7" providerId="ADAL" clId="{4278D6FC-1358-4C42-8A36-A1C9F40965D7}" dt="2022-12-05T14:26:51.780" v="8701"/>
          <ac:grpSpMkLst>
            <pc:docMk/>
            <pc:sldMk cId="754099435" sldId="3299"/>
            <ac:grpSpMk id="1141" creationId="{4CFC1950-C932-80EC-7C4C-8A9E24311119}"/>
          </ac:grpSpMkLst>
        </pc:grpChg>
        <pc:grpChg chg="mod">
          <ac:chgData name="Man Hou Hong" userId="11e01e70-8886-4c28-b07e-dd95564f32d7" providerId="ADAL" clId="{4278D6FC-1358-4C42-8A36-A1C9F40965D7}" dt="2022-12-05T03:36:36.021" v="7705"/>
          <ac:grpSpMkLst>
            <pc:docMk/>
            <pc:sldMk cId="754099435" sldId="3299"/>
            <ac:grpSpMk id="1147" creationId="{6F694A6C-58A2-AD64-8CA6-C72C6A020F74}"/>
          </ac:grpSpMkLst>
        </pc:grpChg>
        <pc:grpChg chg="mod">
          <ac:chgData name="Man Hou Hong" userId="11e01e70-8886-4c28-b07e-dd95564f32d7" providerId="ADAL" clId="{4278D6FC-1358-4C42-8A36-A1C9F40965D7}" dt="2022-12-05T03:36:36.021" v="7705"/>
          <ac:grpSpMkLst>
            <pc:docMk/>
            <pc:sldMk cId="754099435" sldId="3299"/>
            <ac:grpSpMk id="1148" creationId="{A103757D-BCAB-D797-0672-1E1A669903E7}"/>
          </ac:grpSpMkLst>
        </pc:grpChg>
        <pc:grpChg chg="add del mod">
          <ac:chgData name="Man Hou Hong" userId="11e01e70-8886-4c28-b07e-dd95564f32d7" providerId="ADAL" clId="{4278D6FC-1358-4C42-8A36-A1C9F40965D7}" dt="2022-12-05T03:36:56.909" v="7708"/>
          <ac:grpSpMkLst>
            <pc:docMk/>
            <pc:sldMk cId="754099435" sldId="3299"/>
            <ac:grpSpMk id="1225" creationId="{E4189680-2589-94B8-0AFC-FC5D2F7308DF}"/>
          </ac:grpSpMkLst>
        </pc:grpChg>
        <pc:grpChg chg="mod">
          <ac:chgData name="Man Hou Hong" userId="11e01e70-8886-4c28-b07e-dd95564f32d7" providerId="ADAL" clId="{4278D6FC-1358-4C42-8A36-A1C9F40965D7}" dt="2022-12-05T03:36:55.904" v="7707"/>
          <ac:grpSpMkLst>
            <pc:docMk/>
            <pc:sldMk cId="754099435" sldId="3299"/>
            <ac:grpSpMk id="1226" creationId="{768E4303-9E66-2BE3-96FA-653BCC913369}"/>
          </ac:grpSpMkLst>
        </pc:grpChg>
        <pc:grpChg chg="mod">
          <ac:chgData name="Man Hou Hong" userId="11e01e70-8886-4c28-b07e-dd95564f32d7" providerId="ADAL" clId="{4278D6FC-1358-4C42-8A36-A1C9F40965D7}" dt="2022-12-05T03:36:55.904" v="7707"/>
          <ac:grpSpMkLst>
            <pc:docMk/>
            <pc:sldMk cId="754099435" sldId="3299"/>
            <ac:grpSpMk id="1230" creationId="{05C885B1-F3F4-6EE1-8FB6-D865F7DA004C}"/>
          </ac:grpSpMkLst>
        </pc:grpChg>
        <pc:grpChg chg="mod">
          <ac:chgData name="Man Hou Hong" userId="11e01e70-8886-4c28-b07e-dd95564f32d7" providerId="ADAL" clId="{4278D6FC-1358-4C42-8A36-A1C9F40965D7}" dt="2022-12-05T03:36:55.904" v="7707"/>
          <ac:grpSpMkLst>
            <pc:docMk/>
            <pc:sldMk cId="754099435" sldId="3299"/>
            <ac:grpSpMk id="1235" creationId="{9F339D9E-02A9-348C-CF27-45078E4F07ED}"/>
          </ac:grpSpMkLst>
        </pc:grpChg>
        <pc:grpChg chg="mod">
          <ac:chgData name="Man Hou Hong" userId="11e01e70-8886-4c28-b07e-dd95564f32d7" providerId="ADAL" clId="{4278D6FC-1358-4C42-8A36-A1C9F40965D7}" dt="2022-12-05T03:36:55.904" v="7707"/>
          <ac:grpSpMkLst>
            <pc:docMk/>
            <pc:sldMk cId="754099435" sldId="3299"/>
            <ac:grpSpMk id="1247" creationId="{2D8508BD-AEE1-B403-F8C7-D1BA8A8586B6}"/>
          </ac:grpSpMkLst>
        </pc:grpChg>
        <pc:grpChg chg="mod">
          <ac:chgData name="Man Hou Hong" userId="11e01e70-8886-4c28-b07e-dd95564f32d7" providerId="ADAL" clId="{4278D6FC-1358-4C42-8A36-A1C9F40965D7}" dt="2022-12-05T03:36:55.904" v="7707"/>
          <ac:grpSpMkLst>
            <pc:docMk/>
            <pc:sldMk cId="754099435" sldId="3299"/>
            <ac:grpSpMk id="1248" creationId="{74148F1D-E6DC-D621-5069-9B62EC66983F}"/>
          </ac:grpSpMkLst>
        </pc:grpChg>
        <pc:grpChg chg="mod">
          <ac:chgData name="Man Hou Hong" userId="11e01e70-8886-4c28-b07e-dd95564f32d7" providerId="ADAL" clId="{4278D6FC-1358-4C42-8A36-A1C9F40965D7}" dt="2022-12-05T00:02:05.294" v="7298" actId="165"/>
          <ac:grpSpMkLst>
            <pc:docMk/>
            <pc:sldMk cId="754099435" sldId="3299"/>
            <ac:grpSpMk id="1252" creationId="{48850D75-E33F-94B4-871F-D805EE58D052}"/>
          </ac:grpSpMkLst>
        </pc:grpChg>
        <pc:grpChg chg="del mod topLvl">
          <ac:chgData name="Man Hou Hong" userId="11e01e70-8886-4c28-b07e-dd95564f32d7" providerId="ADAL" clId="{4278D6FC-1358-4C42-8A36-A1C9F40965D7}" dt="2022-12-05T00:02:32.331" v="7310" actId="478"/>
          <ac:grpSpMkLst>
            <pc:docMk/>
            <pc:sldMk cId="754099435" sldId="3299"/>
            <ac:grpSpMk id="1276" creationId="{91B266CB-634E-4AA9-68B2-FAA9C4CF9333}"/>
          </ac:grpSpMkLst>
        </pc:grpChg>
        <pc:grpChg chg="mod">
          <ac:chgData name="Man Hou Hong" userId="11e01e70-8886-4c28-b07e-dd95564f32d7" providerId="ADAL" clId="{4278D6FC-1358-4C42-8A36-A1C9F40965D7}" dt="2022-12-05T00:02:05.294" v="7298" actId="165"/>
          <ac:grpSpMkLst>
            <pc:docMk/>
            <pc:sldMk cId="754099435" sldId="3299"/>
            <ac:grpSpMk id="1283" creationId="{8C02BDE3-599C-1763-F4B6-F9D7DFB99EDC}"/>
          </ac:grpSpMkLst>
        </pc:grpChg>
        <pc:grpChg chg="del mod topLvl">
          <ac:chgData name="Man Hou Hong" userId="11e01e70-8886-4c28-b07e-dd95564f32d7" providerId="ADAL" clId="{4278D6FC-1358-4C42-8A36-A1C9F40965D7}" dt="2022-12-05T00:02:54.416" v="7322" actId="478"/>
          <ac:grpSpMkLst>
            <pc:docMk/>
            <pc:sldMk cId="754099435" sldId="3299"/>
            <ac:grpSpMk id="1318" creationId="{B2438F81-6296-85DD-D409-59F0ECE24724}"/>
          </ac:grpSpMkLst>
        </pc:grpChg>
        <pc:grpChg chg="add del mod topLvl">
          <ac:chgData name="Man Hou Hong" userId="11e01e70-8886-4c28-b07e-dd95564f32d7" providerId="ADAL" clId="{4278D6FC-1358-4C42-8A36-A1C9F40965D7}" dt="2022-12-07T01:35:19.468" v="17402" actId="165"/>
          <ac:grpSpMkLst>
            <pc:docMk/>
            <pc:sldMk cId="754099435" sldId="3299"/>
            <ac:grpSpMk id="1326" creationId="{92D61DB0-7045-E36C-F3E4-06947E23BEFE}"/>
          </ac:grpSpMkLst>
        </pc:grpChg>
        <pc:grpChg chg="add del mod topLvl">
          <ac:chgData name="Man Hou Hong" userId="11e01e70-8886-4c28-b07e-dd95564f32d7" providerId="ADAL" clId="{4278D6FC-1358-4C42-8A36-A1C9F40965D7}" dt="2022-12-07T01:35:19.468" v="17402" actId="165"/>
          <ac:grpSpMkLst>
            <pc:docMk/>
            <pc:sldMk cId="754099435" sldId="3299"/>
            <ac:grpSpMk id="1337" creationId="{1B66D94A-2763-E38A-3D9F-FBBEEF3FE30B}"/>
          </ac:grpSpMkLst>
        </pc:grpChg>
        <pc:grpChg chg="add del mod topLvl">
          <ac:chgData name="Man Hou Hong" userId="11e01e70-8886-4c28-b07e-dd95564f32d7" providerId="ADAL" clId="{4278D6FC-1358-4C42-8A36-A1C9F40965D7}" dt="2022-12-07T01:23:31.442" v="17136" actId="478"/>
          <ac:grpSpMkLst>
            <pc:docMk/>
            <pc:sldMk cId="754099435" sldId="3299"/>
            <ac:grpSpMk id="1344" creationId="{32950441-FAAB-530E-3233-560E27832E9A}"/>
          </ac:grpSpMkLst>
        </pc:grpChg>
        <pc:grpChg chg="mod topLvl">
          <ac:chgData name="Man Hou Hong" userId="11e01e70-8886-4c28-b07e-dd95564f32d7" providerId="ADAL" clId="{4278D6FC-1358-4C42-8A36-A1C9F40965D7}" dt="2022-12-05T03:30:22.505" v="7624" actId="165"/>
          <ac:grpSpMkLst>
            <pc:docMk/>
            <pc:sldMk cId="754099435" sldId="3299"/>
            <ac:grpSpMk id="1345" creationId="{1410C944-88C8-7A5F-9074-5A96BFF91BE0}"/>
          </ac:grpSpMkLst>
        </pc:grpChg>
        <pc:grpChg chg="mod topLvl">
          <ac:chgData name="Man Hou Hong" userId="11e01e70-8886-4c28-b07e-dd95564f32d7" providerId="ADAL" clId="{4278D6FC-1358-4C42-8A36-A1C9F40965D7}" dt="2022-12-05T03:30:22.505" v="7624" actId="165"/>
          <ac:grpSpMkLst>
            <pc:docMk/>
            <pc:sldMk cId="754099435" sldId="3299"/>
            <ac:grpSpMk id="1346" creationId="{4306B7C3-21CE-7C1F-C8FC-23D7081AD6AF}"/>
          </ac:grpSpMkLst>
        </pc:grpChg>
        <pc:grpChg chg="mod topLvl">
          <ac:chgData name="Man Hou Hong" userId="11e01e70-8886-4c28-b07e-dd95564f32d7" providerId="ADAL" clId="{4278D6FC-1358-4C42-8A36-A1C9F40965D7}" dt="2022-12-05T03:30:22.505" v="7624" actId="165"/>
          <ac:grpSpMkLst>
            <pc:docMk/>
            <pc:sldMk cId="754099435" sldId="3299"/>
            <ac:grpSpMk id="1347" creationId="{016D1616-E1F2-3A3C-CA26-CFC95E6C63D9}"/>
          </ac:grpSpMkLst>
        </pc:grpChg>
        <pc:grpChg chg="mod topLvl">
          <ac:chgData name="Man Hou Hong" userId="11e01e70-8886-4c28-b07e-dd95564f32d7" providerId="ADAL" clId="{4278D6FC-1358-4C42-8A36-A1C9F40965D7}" dt="2022-12-05T03:30:22.505" v="7624" actId="165"/>
          <ac:grpSpMkLst>
            <pc:docMk/>
            <pc:sldMk cId="754099435" sldId="3299"/>
            <ac:grpSpMk id="1349" creationId="{ADDA3B10-6AD8-E6E5-E727-71EEB4603872}"/>
          </ac:grpSpMkLst>
        </pc:grpChg>
        <pc:grpChg chg="mod">
          <ac:chgData name="Man Hou Hong" userId="11e01e70-8886-4c28-b07e-dd95564f32d7" providerId="ADAL" clId="{4278D6FC-1358-4C42-8A36-A1C9F40965D7}" dt="2022-12-05T00:02:05.294" v="7298" actId="165"/>
          <ac:grpSpMkLst>
            <pc:docMk/>
            <pc:sldMk cId="754099435" sldId="3299"/>
            <ac:grpSpMk id="1386" creationId="{E43428C8-2143-A85B-E194-232A279F6D6A}"/>
          </ac:grpSpMkLst>
        </pc:grpChg>
        <pc:grpChg chg="add del mod">
          <ac:chgData name="Man Hou Hong" userId="11e01e70-8886-4c28-b07e-dd95564f32d7" providerId="ADAL" clId="{4278D6FC-1358-4C42-8A36-A1C9F40965D7}" dt="2022-12-07T01:23:30.751" v="17135" actId="478"/>
          <ac:grpSpMkLst>
            <pc:docMk/>
            <pc:sldMk cId="754099435" sldId="3299"/>
            <ac:grpSpMk id="1390" creationId="{BBD7EC3B-6A2C-E153-2C4D-8A407617A6BB}"/>
          </ac:grpSpMkLst>
        </pc:grpChg>
        <pc:grpChg chg="add del mod">
          <ac:chgData name="Man Hou Hong" userId="11e01e70-8886-4c28-b07e-dd95564f32d7" providerId="ADAL" clId="{4278D6FC-1358-4C42-8A36-A1C9F40965D7}" dt="2022-12-05T14:22:18.049" v="8626" actId="165"/>
          <ac:grpSpMkLst>
            <pc:docMk/>
            <pc:sldMk cId="754099435" sldId="3299"/>
            <ac:grpSpMk id="1391" creationId="{18F57A9D-D2CE-4CED-D7B8-DA053D91FB82}"/>
          </ac:grpSpMkLst>
        </pc:grpChg>
        <pc:grpChg chg="mod topLvl">
          <ac:chgData name="Man Hou Hong" userId="11e01e70-8886-4c28-b07e-dd95564f32d7" providerId="ADAL" clId="{4278D6FC-1358-4C42-8A36-A1C9F40965D7}" dt="2022-12-05T14:24:01.839" v="8676" actId="164"/>
          <ac:grpSpMkLst>
            <pc:docMk/>
            <pc:sldMk cId="754099435" sldId="3299"/>
            <ac:grpSpMk id="1392" creationId="{6D889394-D760-E14A-A67E-B8B7112E35B3}"/>
          </ac:grpSpMkLst>
        </pc:grpChg>
        <pc:grpChg chg="mod">
          <ac:chgData name="Man Hou Hong" userId="11e01e70-8886-4c28-b07e-dd95564f32d7" providerId="ADAL" clId="{4278D6FC-1358-4C42-8A36-A1C9F40965D7}" dt="2022-12-05T00:02:05.294" v="7298" actId="165"/>
          <ac:grpSpMkLst>
            <pc:docMk/>
            <pc:sldMk cId="754099435" sldId="3299"/>
            <ac:grpSpMk id="1393" creationId="{0A3401B2-4D1D-4124-4124-F6D3C7957DE7}"/>
          </ac:grpSpMkLst>
        </pc:grpChg>
        <pc:grpChg chg="mod topLvl">
          <ac:chgData name="Man Hou Hong" userId="11e01e70-8886-4c28-b07e-dd95564f32d7" providerId="ADAL" clId="{4278D6FC-1358-4C42-8A36-A1C9F40965D7}" dt="2022-12-05T14:24:01.839" v="8676" actId="164"/>
          <ac:grpSpMkLst>
            <pc:docMk/>
            <pc:sldMk cId="754099435" sldId="3299"/>
            <ac:grpSpMk id="1393" creationId="{A6F8C2B8-6410-EA2D-C297-BB65BCFADCF7}"/>
          </ac:grpSpMkLst>
        </pc:grpChg>
        <pc:grpChg chg="mod topLvl">
          <ac:chgData name="Man Hou Hong" userId="11e01e70-8886-4c28-b07e-dd95564f32d7" providerId="ADAL" clId="{4278D6FC-1358-4C42-8A36-A1C9F40965D7}" dt="2022-12-05T14:24:01.839" v="8676" actId="164"/>
          <ac:grpSpMkLst>
            <pc:docMk/>
            <pc:sldMk cId="754099435" sldId="3299"/>
            <ac:grpSpMk id="1394" creationId="{BAE9E734-D9F3-682F-EBCB-CD9D47A37071}"/>
          </ac:grpSpMkLst>
        </pc:grpChg>
        <pc:grpChg chg="mod topLvl">
          <ac:chgData name="Man Hou Hong" userId="11e01e70-8886-4c28-b07e-dd95564f32d7" providerId="ADAL" clId="{4278D6FC-1358-4C42-8A36-A1C9F40965D7}" dt="2022-12-05T14:24:01.839" v="8676" actId="164"/>
          <ac:grpSpMkLst>
            <pc:docMk/>
            <pc:sldMk cId="754099435" sldId="3299"/>
            <ac:grpSpMk id="1396" creationId="{963B3790-A47C-9FC3-FF58-ECA494D6A09A}"/>
          </ac:grpSpMkLst>
        </pc:grpChg>
        <pc:grpChg chg="del mod topLvl">
          <ac:chgData name="Man Hou Hong" userId="11e01e70-8886-4c28-b07e-dd95564f32d7" providerId="ADAL" clId="{4278D6FC-1358-4C42-8A36-A1C9F40965D7}" dt="2022-12-05T00:02:23.968" v="7304" actId="478"/>
          <ac:grpSpMkLst>
            <pc:docMk/>
            <pc:sldMk cId="754099435" sldId="3299"/>
            <ac:grpSpMk id="1400" creationId="{28C4C6BD-78C2-A247-88BC-53FF8173DA6E}"/>
          </ac:grpSpMkLst>
        </pc:grpChg>
        <pc:grpChg chg="del">
          <ac:chgData name="Man Hou Hong" userId="11e01e70-8886-4c28-b07e-dd95564f32d7" providerId="ADAL" clId="{4278D6FC-1358-4C42-8A36-A1C9F40965D7}" dt="2022-12-05T00:02:05.294" v="7298" actId="165"/>
          <ac:grpSpMkLst>
            <pc:docMk/>
            <pc:sldMk cId="754099435" sldId="3299"/>
            <ac:grpSpMk id="1401" creationId="{F0495300-2819-8ECE-DDC6-5ED512E99393}"/>
          </ac:grpSpMkLst>
        </pc:grpChg>
        <pc:grpChg chg="mod">
          <ac:chgData name="Man Hou Hong" userId="11e01e70-8886-4c28-b07e-dd95564f32d7" providerId="ADAL" clId="{4278D6FC-1358-4C42-8A36-A1C9F40965D7}" dt="2022-12-05T03:27:05.726" v="7582"/>
          <ac:grpSpMkLst>
            <pc:docMk/>
            <pc:sldMk cId="754099435" sldId="3299"/>
            <ac:grpSpMk id="1405" creationId="{A3851132-9BB3-1F51-A59F-99A6D3E71079}"/>
          </ac:grpSpMkLst>
        </pc:grpChg>
        <pc:grpChg chg="mod">
          <ac:chgData name="Man Hou Hong" userId="11e01e70-8886-4c28-b07e-dd95564f32d7" providerId="ADAL" clId="{4278D6FC-1358-4C42-8A36-A1C9F40965D7}" dt="2022-12-05T03:27:05.726" v="7582"/>
          <ac:grpSpMkLst>
            <pc:docMk/>
            <pc:sldMk cId="754099435" sldId="3299"/>
            <ac:grpSpMk id="1406" creationId="{351C816F-2998-513F-B576-07590873587E}"/>
          </ac:grpSpMkLst>
        </pc:grpChg>
        <pc:graphicFrameChg chg="add del">
          <ac:chgData name="Man Hou Hong" userId="11e01e70-8886-4c28-b07e-dd95564f32d7" providerId="ADAL" clId="{4278D6FC-1358-4C42-8A36-A1C9F40965D7}" dt="2022-12-05T02:56:23.550" v="7398" actId="478"/>
          <ac:graphicFrameMkLst>
            <pc:docMk/>
            <pc:sldMk cId="754099435" sldId="3299"/>
            <ac:graphicFrameMk id="2" creationId="{E3F2AC52-70C2-CED7-97E5-0C0579453558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7T16:07:18.329" v="23802" actId="207"/>
          <ac:graphicFrameMkLst>
            <pc:docMk/>
            <pc:sldMk cId="754099435" sldId="3299"/>
            <ac:graphicFrameMk id="5" creationId="{7AE719D9-2A4C-5BD8-4746-BA29BC58E5FA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7T01:23:24.103" v="17133"/>
          <ac:graphicFrameMkLst>
            <pc:docMk/>
            <pc:sldMk cId="754099435" sldId="3299"/>
            <ac:graphicFrameMk id="37" creationId="{872B427E-F6CF-8A65-100F-9ECC37E24167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7T16:07:44.881" v="23810" actId="1076"/>
          <ac:graphicFrameMkLst>
            <pc:docMk/>
            <pc:sldMk cId="754099435" sldId="3299"/>
            <ac:graphicFrameMk id="41" creationId="{685AA8C2-0B85-1300-C4A1-87F3DC57B8D1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7T16:07:40.231" v="23809" actId="1076"/>
          <ac:graphicFrameMkLst>
            <pc:docMk/>
            <pc:sldMk cId="754099435" sldId="3299"/>
            <ac:graphicFrameMk id="1134" creationId="{A91DBE9F-39DC-702A-590F-A39112F534E6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7T16:07:36.586" v="23808" actId="1076"/>
          <ac:graphicFrameMkLst>
            <pc:docMk/>
            <pc:sldMk cId="754099435" sldId="3299"/>
            <ac:graphicFrameMk id="1136" creationId="{C8A3F6DC-7818-D9DA-F012-0DD8004AAC15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7T01:26:57.450" v="17236"/>
          <ac:graphicFrameMkLst>
            <pc:docMk/>
            <pc:sldMk cId="754099435" sldId="3299"/>
            <ac:graphicFrameMk id="1137" creationId="{CA59A5D5-E1BC-E7CE-7344-4C79B1FB7E3F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7T01:24:13.270" v="17182"/>
          <ac:graphicFrameMkLst>
            <pc:docMk/>
            <pc:sldMk cId="754099435" sldId="3299"/>
            <ac:graphicFrameMk id="1391" creationId="{C5245F82-5B1F-C071-7DCA-711BFDF00389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7T01:24:49.905" v="17203"/>
          <ac:graphicFrameMkLst>
            <pc:docMk/>
            <pc:sldMk cId="754099435" sldId="3299"/>
            <ac:graphicFrameMk id="1401" creationId="{CB64946D-4E36-9ABF-D737-BEC2B345005B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7T16:07:33.722" v="23807" actId="1076"/>
          <ac:graphicFrameMkLst>
            <pc:docMk/>
            <pc:sldMk cId="754099435" sldId="3299"/>
            <ac:graphicFrameMk id="1406" creationId="{59029005-06DE-2391-125C-077033F70E4D}"/>
          </ac:graphicFrameMkLst>
        </pc:graphicFrameChg>
        <pc:picChg chg="mod">
          <ac:chgData name="Man Hou Hong" userId="11e01e70-8886-4c28-b07e-dd95564f32d7" providerId="ADAL" clId="{4278D6FC-1358-4C42-8A36-A1C9F40965D7}" dt="2022-12-05T02:57:09.278" v="7428" actId="1076"/>
          <ac:picMkLst>
            <pc:docMk/>
            <pc:sldMk cId="754099435" sldId="3299"/>
            <ac:picMk id="27" creationId="{C6E37729-F93E-98C0-5CB1-1CDB6CDB89EA}"/>
          </ac:picMkLst>
        </pc:picChg>
        <pc:picChg chg="mod topLvl">
          <ac:chgData name="Man Hou Hong" userId="11e01e70-8886-4c28-b07e-dd95564f32d7" providerId="ADAL" clId="{4278D6FC-1358-4C42-8A36-A1C9F40965D7}" dt="2022-12-05T14:20:46.258" v="8607" actId="164"/>
          <ac:picMkLst>
            <pc:docMk/>
            <pc:sldMk cId="754099435" sldId="3299"/>
            <ac:picMk id="35" creationId="{DC766462-ABED-0B33-F696-CDA1150A23DC}"/>
          </ac:picMkLst>
        </pc:picChg>
        <pc:picChg chg="mod topLvl">
          <ac:chgData name="Man Hou Hong" userId="11e01e70-8886-4c28-b07e-dd95564f32d7" providerId="ADAL" clId="{4278D6FC-1358-4C42-8A36-A1C9F40965D7}" dt="2022-12-05T14:20:46.258" v="8607" actId="164"/>
          <ac:picMkLst>
            <pc:docMk/>
            <pc:sldMk cId="754099435" sldId="3299"/>
            <ac:picMk id="36" creationId="{6C24BC86-9B2E-3174-3374-B8314A036D96}"/>
          </ac:picMkLst>
        </pc:picChg>
        <pc:picChg chg="del mod topLvl">
          <ac:chgData name="Man Hou Hong" userId="11e01e70-8886-4c28-b07e-dd95564f32d7" providerId="ADAL" clId="{4278D6FC-1358-4C42-8A36-A1C9F40965D7}" dt="2022-12-05T14:20:42.146" v="8606" actId="478"/>
          <ac:picMkLst>
            <pc:docMk/>
            <pc:sldMk cId="754099435" sldId="3299"/>
            <ac:picMk id="37" creationId="{794AD044-5A48-D88E-5250-AF845F70E7A9}"/>
          </ac:picMkLst>
        </pc:picChg>
        <pc:picChg chg="mod topLvl">
          <ac:chgData name="Man Hou Hong" userId="11e01e70-8886-4c28-b07e-dd95564f32d7" providerId="ADAL" clId="{4278D6FC-1358-4C42-8A36-A1C9F40965D7}" dt="2022-12-05T14:20:46.258" v="8607" actId="164"/>
          <ac:picMkLst>
            <pc:docMk/>
            <pc:sldMk cId="754099435" sldId="3299"/>
            <ac:picMk id="38" creationId="{8609893B-CA6F-1616-8D6F-EFCE34AC87AC}"/>
          </ac:picMkLst>
        </pc:picChg>
        <pc:picChg chg="mod topLvl">
          <ac:chgData name="Man Hou Hong" userId="11e01e70-8886-4c28-b07e-dd95564f32d7" providerId="ADAL" clId="{4278D6FC-1358-4C42-8A36-A1C9F40965D7}" dt="2022-12-05T14:20:46.258" v="8607" actId="164"/>
          <ac:picMkLst>
            <pc:docMk/>
            <pc:sldMk cId="754099435" sldId="3299"/>
            <ac:picMk id="39" creationId="{9E742717-B4CC-7AAC-A110-41CABC7027EE}"/>
          </ac:picMkLst>
        </pc:picChg>
        <pc:picChg chg="mod topLvl">
          <ac:chgData name="Man Hou Hong" userId="11e01e70-8886-4c28-b07e-dd95564f32d7" providerId="ADAL" clId="{4278D6FC-1358-4C42-8A36-A1C9F40965D7}" dt="2022-12-05T14:20:46.258" v="8607" actId="164"/>
          <ac:picMkLst>
            <pc:docMk/>
            <pc:sldMk cId="754099435" sldId="3299"/>
            <ac:picMk id="40" creationId="{AC818062-5A13-4AB4-5F23-004B82C6965D}"/>
          </ac:picMkLst>
        </pc:picChg>
        <pc:picChg chg="del mod topLvl">
          <ac:chgData name="Man Hou Hong" userId="11e01e70-8886-4c28-b07e-dd95564f32d7" providerId="ADAL" clId="{4278D6FC-1358-4C42-8A36-A1C9F40965D7}" dt="2022-12-05T14:20:41.715" v="8605" actId="478"/>
          <ac:picMkLst>
            <pc:docMk/>
            <pc:sldMk cId="754099435" sldId="3299"/>
            <ac:picMk id="41" creationId="{6218461D-17B9-28B0-67A1-52B6E5555C13}"/>
          </ac:picMkLst>
        </pc:picChg>
        <pc:picChg chg="mod topLvl">
          <ac:chgData name="Man Hou Hong" userId="11e01e70-8886-4c28-b07e-dd95564f32d7" providerId="ADAL" clId="{4278D6FC-1358-4C42-8A36-A1C9F40965D7}" dt="2022-12-05T14:20:46.258" v="8607" actId="164"/>
          <ac:picMkLst>
            <pc:docMk/>
            <pc:sldMk cId="754099435" sldId="3299"/>
            <ac:picMk id="42" creationId="{6FC2D21F-2D11-EB06-49EB-0A893F5E66F5}"/>
          </ac:picMkLst>
        </pc:picChg>
        <pc:picChg chg="mod topLvl">
          <ac:chgData name="Man Hou Hong" userId="11e01e70-8886-4c28-b07e-dd95564f32d7" providerId="ADAL" clId="{4278D6FC-1358-4C42-8A36-A1C9F40965D7}" dt="2022-12-05T14:24:01.839" v="8676" actId="164"/>
          <ac:picMkLst>
            <pc:docMk/>
            <pc:sldMk cId="754099435" sldId="3299"/>
            <ac:picMk id="1024" creationId="{D9301146-95D8-C996-C19C-12E1162C001A}"/>
          </ac:picMkLst>
        </pc:picChg>
        <pc:picChg chg="mod topLvl">
          <ac:chgData name="Man Hou Hong" userId="11e01e70-8886-4c28-b07e-dd95564f32d7" providerId="ADAL" clId="{4278D6FC-1358-4C42-8A36-A1C9F40965D7}" dt="2022-12-05T14:24:01.839" v="8676" actId="164"/>
          <ac:picMkLst>
            <pc:docMk/>
            <pc:sldMk cId="754099435" sldId="3299"/>
            <ac:picMk id="1025" creationId="{7A0DB5FC-35DE-C655-79A9-C5539A4A27EC}"/>
          </ac:picMkLst>
        </pc:picChg>
        <pc:picChg chg="add del mod">
          <ac:chgData name="Man Hou Hong" userId="11e01e70-8886-4c28-b07e-dd95564f32d7" providerId="ADAL" clId="{4278D6FC-1358-4C42-8A36-A1C9F40965D7}" dt="2022-12-07T01:39:52.688" v="17483" actId="1076"/>
          <ac:picMkLst>
            <pc:docMk/>
            <pc:sldMk cId="754099435" sldId="3299"/>
            <ac:picMk id="1082" creationId="{C88E5F17-5BFA-B57F-92EE-193B151EB0C8}"/>
          </ac:picMkLst>
        </pc:picChg>
        <pc:picChg chg="del mod">
          <ac:chgData name="Man Hou Hong" userId="11e01e70-8886-4c28-b07e-dd95564f32d7" providerId="ADAL" clId="{4278D6FC-1358-4C42-8A36-A1C9F40965D7}" dt="2022-12-05T00:02:35.123" v="7313" actId="478"/>
          <ac:picMkLst>
            <pc:docMk/>
            <pc:sldMk cId="754099435" sldId="3299"/>
            <ac:picMk id="1083" creationId="{2BD6BDF6-190B-D534-3D3F-B6D6A444105F}"/>
          </ac:picMkLst>
        </pc:picChg>
        <pc:picChg chg="del mod">
          <ac:chgData name="Man Hou Hong" userId="11e01e70-8886-4c28-b07e-dd95564f32d7" providerId="ADAL" clId="{4278D6FC-1358-4C42-8A36-A1C9F40965D7}" dt="2022-12-05T00:02:24.943" v="7305" actId="478"/>
          <ac:picMkLst>
            <pc:docMk/>
            <pc:sldMk cId="754099435" sldId="3299"/>
            <ac:picMk id="1086" creationId="{69A28045-A870-AC45-B984-E701959F2F97}"/>
          </ac:picMkLst>
        </pc:picChg>
        <pc:picChg chg="mod">
          <ac:chgData name="Man Hou Hong" userId="11e01e70-8886-4c28-b07e-dd95564f32d7" providerId="ADAL" clId="{4278D6FC-1358-4C42-8A36-A1C9F40965D7}" dt="2022-12-05T14:26:51.780" v="8701"/>
          <ac:picMkLst>
            <pc:docMk/>
            <pc:sldMk cId="754099435" sldId="3299"/>
            <ac:picMk id="1146" creationId="{D674EAEE-9D6D-45FF-8EC0-9CB826497D0C}"/>
          </ac:picMkLst>
        </pc:picChg>
        <pc:picChg chg="mod">
          <ac:chgData name="Man Hou Hong" userId="11e01e70-8886-4c28-b07e-dd95564f32d7" providerId="ADAL" clId="{4278D6FC-1358-4C42-8A36-A1C9F40965D7}" dt="2022-12-05T14:26:51.780" v="8701"/>
          <ac:picMkLst>
            <pc:docMk/>
            <pc:sldMk cId="754099435" sldId="3299"/>
            <ac:picMk id="1147" creationId="{E20964B9-4BBF-615F-F02E-368C1467F2DF}"/>
          </ac:picMkLst>
        </pc:picChg>
        <pc:picChg chg="mod">
          <ac:chgData name="Man Hou Hong" userId="11e01e70-8886-4c28-b07e-dd95564f32d7" providerId="ADAL" clId="{4278D6FC-1358-4C42-8A36-A1C9F40965D7}" dt="2022-12-05T14:26:51.780" v="8701"/>
          <ac:picMkLst>
            <pc:docMk/>
            <pc:sldMk cId="754099435" sldId="3299"/>
            <ac:picMk id="1148" creationId="{1311A77E-E7D3-29DB-4439-3D81911D4704}"/>
          </ac:picMkLst>
        </pc:picChg>
        <pc:picChg chg="mod">
          <ac:chgData name="Man Hou Hong" userId="11e01e70-8886-4c28-b07e-dd95564f32d7" providerId="ADAL" clId="{4278D6FC-1358-4C42-8A36-A1C9F40965D7}" dt="2022-12-05T14:26:51.780" v="8701"/>
          <ac:picMkLst>
            <pc:docMk/>
            <pc:sldMk cId="754099435" sldId="3299"/>
            <ac:picMk id="1149" creationId="{BBB41F0F-56B0-5B91-964C-6995D97496EB}"/>
          </ac:picMkLst>
        </pc:picChg>
        <pc:picChg chg="mod">
          <ac:chgData name="Man Hou Hong" userId="11e01e70-8886-4c28-b07e-dd95564f32d7" providerId="ADAL" clId="{4278D6FC-1358-4C42-8A36-A1C9F40965D7}" dt="2022-12-05T14:26:51.780" v="8701"/>
          <ac:picMkLst>
            <pc:docMk/>
            <pc:sldMk cId="754099435" sldId="3299"/>
            <ac:picMk id="1150" creationId="{62BE3C70-1D8D-24D5-7017-49197854B3F0}"/>
          </ac:picMkLst>
        </pc:picChg>
        <pc:picChg chg="mod">
          <ac:chgData name="Man Hou Hong" userId="11e01e70-8886-4c28-b07e-dd95564f32d7" providerId="ADAL" clId="{4278D6FC-1358-4C42-8A36-A1C9F40965D7}" dt="2022-12-05T14:26:51.780" v="8701"/>
          <ac:picMkLst>
            <pc:docMk/>
            <pc:sldMk cId="754099435" sldId="3299"/>
            <ac:picMk id="1151" creationId="{120A6273-5446-55BC-6159-7FCFA625C139}"/>
          </ac:picMkLst>
        </pc:picChg>
        <pc:picChg chg="mod">
          <ac:chgData name="Man Hou Hong" userId="11e01e70-8886-4c28-b07e-dd95564f32d7" providerId="ADAL" clId="{4278D6FC-1358-4C42-8A36-A1C9F40965D7}" dt="2022-12-05T14:26:51.780" v="8701"/>
          <ac:picMkLst>
            <pc:docMk/>
            <pc:sldMk cId="754099435" sldId="3299"/>
            <ac:picMk id="1216" creationId="{31CE7C98-EC62-1A5F-65DA-8D086C7EC6DE}"/>
          </ac:picMkLst>
        </pc:picChg>
        <pc:picChg chg="mod">
          <ac:chgData name="Man Hou Hong" userId="11e01e70-8886-4c28-b07e-dd95564f32d7" providerId="ADAL" clId="{4278D6FC-1358-4C42-8A36-A1C9F40965D7}" dt="2022-12-05T14:26:51.780" v="8701"/>
          <ac:picMkLst>
            <pc:docMk/>
            <pc:sldMk cId="754099435" sldId="3299"/>
            <ac:picMk id="1217" creationId="{4AC20746-5799-1E2F-CE83-A0DF480D9287}"/>
          </ac:picMkLst>
        </pc:picChg>
        <pc:picChg chg="mod">
          <ac:chgData name="Man Hou Hong" userId="11e01e70-8886-4c28-b07e-dd95564f32d7" providerId="ADAL" clId="{4278D6FC-1358-4C42-8A36-A1C9F40965D7}" dt="2022-12-05T00:02:05.294" v="7298" actId="165"/>
          <ac:picMkLst>
            <pc:docMk/>
            <pc:sldMk cId="754099435" sldId="3299"/>
            <ac:picMk id="1231" creationId="{2DD0ED98-26F7-5B62-4A2B-E9914B99BDB0}"/>
          </ac:picMkLst>
        </pc:picChg>
        <pc:picChg chg="mod">
          <ac:chgData name="Man Hou Hong" userId="11e01e70-8886-4c28-b07e-dd95564f32d7" providerId="ADAL" clId="{4278D6FC-1358-4C42-8A36-A1C9F40965D7}" dt="2022-12-05T00:02:05.294" v="7298" actId="165"/>
          <ac:picMkLst>
            <pc:docMk/>
            <pc:sldMk cId="754099435" sldId="3299"/>
            <ac:picMk id="1232" creationId="{9F3611E5-D6D1-9109-6F71-E140ACAF9689}"/>
          </ac:picMkLst>
        </pc:picChg>
        <pc:picChg chg="mod">
          <ac:chgData name="Man Hou Hong" userId="11e01e70-8886-4c28-b07e-dd95564f32d7" providerId="ADAL" clId="{4278D6FC-1358-4C42-8A36-A1C9F40965D7}" dt="2022-12-05T00:02:05.294" v="7298" actId="165"/>
          <ac:picMkLst>
            <pc:docMk/>
            <pc:sldMk cId="754099435" sldId="3299"/>
            <ac:picMk id="1234" creationId="{B241D780-0B21-4582-8B79-AC0DC73660D9}"/>
          </ac:picMkLst>
        </pc:picChg>
        <pc:picChg chg="mod">
          <ac:chgData name="Man Hou Hong" userId="11e01e70-8886-4c28-b07e-dd95564f32d7" providerId="ADAL" clId="{4278D6FC-1358-4C42-8A36-A1C9F40965D7}" dt="2022-12-05T00:02:05.294" v="7298" actId="165"/>
          <ac:picMkLst>
            <pc:docMk/>
            <pc:sldMk cId="754099435" sldId="3299"/>
            <ac:picMk id="1239" creationId="{0C0ED8D2-412E-F3A7-B8ED-A975E0168632}"/>
          </ac:picMkLst>
        </pc:picChg>
        <pc:picChg chg="mod">
          <ac:chgData name="Man Hou Hong" userId="11e01e70-8886-4c28-b07e-dd95564f32d7" providerId="ADAL" clId="{4278D6FC-1358-4C42-8A36-A1C9F40965D7}" dt="2022-12-05T00:02:05.294" v="7298" actId="165"/>
          <ac:picMkLst>
            <pc:docMk/>
            <pc:sldMk cId="754099435" sldId="3299"/>
            <ac:picMk id="1325" creationId="{3428BD4E-E57C-0882-AC1E-B212028011EB}"/>
          </ac:picMkLst>
        </pc:picChg>
        <pc:picChg chg="mod">
          <ac:chgData name="Man Hou Hong" userId="11e01e70-8886-4c28-b07e-dd95564f32d7" providerId="ADAL" clId="{4278D6FC-1358-4C42-8A36-A1C9F40965D7}" dt="2022-12-05T00:02:05.294" v="7298" actId="165"/>
          <ac:picMkLst>
            <pc:docMk/>
            <pc:sldMk cId="754099435" sldId="3299"/>
            <ac:picMk id="1333" creationId="{81CDA966-113A-A539-20A6-844E95A01127}"/>
          </ac:picMkLst>
        </pc:picChg>
        <pc:picChg chg="mod">
          <ac:chgData name="Man Hou Hong" userId="11e01e70-8886-4c28-b07e-dd95564f32d7" providerId="ADAL" clId="{4278D6FC-1358-4C42-8A36-A1C9F40965D7}" dt="2022-12-05T00:02:05.294" v="7298" actId="165"/>
          <ac:picMkLst>
            <pc:docMk/>
            <pc:sldMk cId="754099435" sldId="3299"/>
            <ac:picMk id="1334" creationId="{B765621D-0E54-3615-4324-1A9D86FEA6E8}"/>
          </ac:picMkLst>
        </pc:picChg>
        <pc:picChg chg="mod">
          <ac:chgData name="Man Hou Hong" userId="11e01e70-8886-4c28-b07e-dd95564f32d7" providerId="ADAL" clId="{4278D6FC-1358-4C42-8A36-A1C9F40965D7}" dt="2022-12-05T00:02:05.294" v="7298" actId="165"/>
          <ac:picMkLst>
            <pc:docMk/>
            <pc:sldMk cId="754099435" sldId="3299"/>
            <ac:picMk id="1335" creationId="{D3EACC08-8E60-1F38-9AD4-73E64DD38A1F}"/>
          </ac:picMkLst>
        </pc:picChg>
        <pc:picChg chg="mod topLvl">
          <ac:chgData name="Man Hou Hong" userId="11e01e70-8886-4c28-b07e-dd95564f32d7" providerId="ADAL" clId="{4278D6FC-1358-4C42-8A36-A1C9F40965D7}" dt="2022-12-05T03:34:14.812" v="7679" actId="1076"/>
          <ac:picMkLst>
            <pc:docMk/>
            <pc:sldMk cId="754099435" sldId="3299"/>
            <ac:picMk id="1354" creationId="{05D5EDD3-3EFC-B87D-5D6A-52E6A680CC5D}"/>
          </ac:picMkLst>
        </pc:picChg>
        <pc:picChg chg="mod topLvl">
          <ac:chgData name="Man Hou Hong" userId="11e01e70-8886-4c28-b07e-dd95564f32d7" providerId="ADAL" clId="{4278D6FC-1358-4C42-8A36-A1C9F40965D7}" dt="2022-12-05T03:34:14.812" v="7679" actId="1076"/>
          <ac:picMkLst>
            <pc:docMk/>
            <pc:sldMk cId="754099435" sldId="3299"/>
            <ac:picMk id="1355" creationId="{DF80D50F-22C3-7BD7-7BDD-BEF72981A56D}"/>
          </ac:picMkLst>
        </pc:picChg>
        <pc:picChg chg="mod topLvl">
          <ac:chgData name="Man Hou Hong" userId="11e01e70-8886-4c28-b07e-dd95564f32d7" providerId="ADAL" clId="{4278D6FC-1358-4C42-8A36-A1C9F40965D7}" dt="2022-12-05T03:34:14.812" v="7679" actId="1076"/>
          <ac:picMkLst>
            <pc:docMk/>
            <pc:sldMk cId="754099435" sldId="3299"/>
            <ac:picMk id="1356" creationId="{04A1CE95-8745-1701-4A2F-A875E36B696E}"/>
          </ac:picMkLst>
        </pc:picChg>
        <pc:picChg chg="mod topLvl">
          <ac:chgData name="Man Hou Hong" userId="11e01e70-8886-4c28-b07e-dd95564f32d7" providerId="ADAL" clId="{4278D6FC-1358-4C42-8A36-A1C9F40965D7}" dt="2022-12-05T03:34:14.812" v="7679" actId="1076"/>
          <ac:picMkLst>
            <pc:docMk/>
            <pc:sldMk cId="754099435" sldId="3299"/>
            <ac:picMk id="1357" creationId="{7EBFBF49-210F-A409-7BF3-47760342467C}"/>
          </ac:picMkLst>
        </pc:picChg>
        <pc:picChg chg="mod topLvl">
          <ac:chgData name="Man Hou Hong" userId="11e01e70-8886-4c28-b07e-dd95564f32d7" providerId="ADAL" clId="{4278D6FC-1358-4C42-8A36-A1C9F40965D7}" dt="2022-12-05T03:34:20.246" v="7681" actId="1076"/>
          <ac:picMkLst>
            <pc:docMk/>
            <pc:sldMk cId="754099435" sldId="3299"/>
            <ac:picMk id="1358" creationId="{73E93D3B-A756-C50E-350F-CEAB5B133550}"/>
          </ac:picMkLst>
        </pc:picChg>
        <pc:picChg chg="mod topLvl">
          <ac:chgData name="Man Hou Hong" userId="11e01e70-8886-4c28-b07e-dd95564f32d7" providerId="ADAL" clId="{4278D6FC-1358-4C42-8A36-A1C9F40965D7}" dt="2022-12-05T03:34:20.246" v="7681" actId="1076"/>
          <ac:picMkLst>
            <pc:docMk/>
            <pc:sldMk cId="754099435" sldId="3299"/>
            <ac:picMk id="1359" creationId="{F66BE66D-F82E-87D2-B46F-AEA79E4D7EC8}"/>
          </ac:picMkLst>
        </pc:picChg>
        <pc:picChg chg="mod topLvl">
          <ac:chgData name="Man Hou Hong" userId="11e01e70-8886-4c28-b07e-dd95564f32d7" providerId="ADAL" clId="{4278D6FC-1358-4C42-8A36-A1C9F40965D7}" dt="2022-12-05T03:34:20.246" v="7681" actId="1076"/>
          <ac:picMkLst>
            <pc:docMk/>
            <pc:sldMk cId="754099435" sldId="3299"/>
            <ac:picMk id="1360" creationId="{5C467A20-48A8-400A-EA0E-310F46B6DE00}"/>
          </ac:picMkLst>
        </pc:picChg>
        <pc:picChg chg="mod topLvl">
          <ac:chgData name="Man Hou Hong" userId="11e01e70-8886-4c28-b07e-dd95564f32d7" providerId="ADAL" clId="{4278D6FC-1358-4C42-8A36-A1C9F40965D7}" dt="2022-12-05T03:34:20.246" v="7681" actId="1076"/>
          <ac:picMkLst>
            <pc:docMk/>
            <pc:sldMk cId="754099435" sldId="3299"/>
            <ac:picMk id="1361" creationId="{DCFEE542-2D2B-B4F0-672A-A272D035DBC4}"/>
          </ac:picMkLst>
        </pc:picChg>
        <pc:picChg chg="del mod topLvl">
          <ac:chgData name="Man Hou Hong" userId="11e01e70-8886-4c28-b07e-dd95564f32d7" providerId="ADAL" clId="{4278D6FC-1358-4C42-8A36-A1C9F40965D7}" dt="2022-12-05T14:26:09.959" v="8698" actId="478"/>
          <ac:picMkLst>
            <pc:docMk/>
            <pc:sldMk cId="754099435" sldId="3299"/>
            <ac:picMk id="1401" creationId="{9947BB8C-2E4A-F528-AB93-D8405CF5FB0B}"/>
          </ac:picMkLst>
        </pc:picChg>
        <pc:picChg chg="mod topLvl">
          <ac:chgData name="Man Hou Hong" userId="11e01e70-8886-4c28-b07e-dd95564f32d7" providerId="ADAL" clId="{4278D6FC-1358-4C42-8A36-A1C9F40965D7}" dt="2022-12-05T14:24:01.839" v="8676" actId="164"/>
          <ac:picMkLst>
            <pc:docMk/>
            <pc:sldMk cId="754099435" sldId="3299"/>
            <ac:picMk id="1403" creationId="{8DFD0EB0-856E-EB2B-88DC-796E55590495}"/>
          </ac:picMkLst>
        </pc:picChg>
        <pc:picChg chg="mod topLvl">
          <ac:chgData name="Man Hou Hong" userId="11e01e70-8886-4c28-b07e-dd95564f32d7" providerId="ADAL" clId="{4278D6FC-1358-4C42-8A36-A1C9F40965D7}" dt="2022-12-05T14:24:01.839" v="8676" actId="164"/>
          <ac:picMkLst>
            <pc:docMk/>
            <pc:sldMk cId="754099435" sldId="3299"/>
            <ac:picMk id="1404" creationId="{206BF7FD-BAA0-AFF9-5DA2-C3F3EEFFD266}"/>
          </ac:picMkLst>
        </pc:picChg>
        <pc:picChg chg="mod topLvl">
          <ac:chgData name="Man Hou Hong" userId="11e01e70-8886-4c28-b07e-dd95564f32d7" providerId="ADAL" clId="{4278D6FC-1358-4C42-8A36-A1C9F40965D7}" dt="2022-12-05T14:24:01.839" v="8676" actId="164"/>
          <ac:picMkLst>
            <pc:docMk/>
            <pc:sldMk cId="754099435" sldId="3299"/>
            <ac:picMk id="1405" creationId="{CF12A275-A5CC-EF21-7743-7EC410D3C1ED}"/>
          </ac:picMkLst>
        </pc:picChg>
        <pc:picChg chg="del mod topLvl">
          <ac:chgData name="Man Hou Hong" userId="11e01e70-8886-4c28-b07e-dd95564f32d7" providerId="ADAL" clId="{4278D6FC-1358-4C42-8A36-A1C9F40965D7}" dt="2022-12-05T14:26:07.371" v="8695" actId="478"/>
          <ac:picMkLst>
            <pc:docMk/>
            <pc:sldMk cId="754099435" sldId="3299"/>
            <ac:picMk id="1406" creationId="{9DDAADC3-957A-0135-F650-8556A2C06C00}"/>
          </ac:picMkLst>
        </pc:picChg>
        <pc:picChg chg="mod topLvl">
          <ac:chgData name="Man Hou Hong" userId="11e01e70-8886-4c28-b07e-dd95564f32d7" providerId="ADAL" clId="{4278D6FC-1358-4C42-8A36-A1C9F40965D7}" dt="2022-12-05T14:24:01.839" v="8676" actId="164"/>
          <ac:picMkLst>
            <pc:docMk/>
            <pc:sldMk cId="754099435" sldId="3299"/>
            <ac:picMk id="1407" creationId="{07457A71-7D55-5F90-CC43-C0D5BB8516B7}"/>
          </ac:picMkLst>
        </pc:picChg>
        <pc:cxnChg chg="mod topLvl">
          <ac:chgData name="Man Hou Hong" userId="11e01e70-8886-4c28-b07e-dd95564f32d7" providerId="ADAL" clId="{4278D6FC-1358-4C42-8A36-A1C9F40965D7}" dt="2022-12-05T14:20:46.258" v="8607" actId="164"/>
          <ac:cxnSpMkLst>
            <pc:docMk/>
            <pc:sldMk cId="754099435" sldId="3299"/>
            <ac:cxnSpMk id="32" creationId="{FCC01997-D123-5E40-743D-E23240771A64}"/>
          </ac:cxnSpMkLst>
        </pc:cxnChg>
        <pc:cxnChg chg="mod topLvl">
          <ac:chgData name="Man Hou Hong" userId="11e01e70-8886-4c28-b07e-dd95564f32d7" providerId="ADAL" clId="{4278D6FC-1358-4C42-8A36-A1C9F40965D7}" dt="2022-12-05T14:20:46.258" v="8607" actId="164"/>
          <ac:cxnSpMkLst>
            <pc:docMk/>
            <pc:sldMk cId="754099435" sldId="3299"/>
            <ac:cxnSpMk id="33" creationId="{61E2F733-00C8-BAFC-9CDC-604E14138FE0}"/>
          </ac:cxnSpMkLst>
        </pc:cxnChg>
        <pc:cxnChg chg="mod topLvl">
          <ac:chgData name="Man Hou Hong" userId="11e01e70-8886-4c28-b07e-dd95564f32d7" providerId="ADAL" clId="{4278D6FC-1358-4C42-8A36-A1C9F40965D7}" dt="2022-12-05T14:20:46.258" v="8607" actId="164"/>
          <ac:cxnSpMkLst>
            <pc:docMk/>
            <pc:sldMk cId="754099435" sldId="3299"/>
            <ac:cxnSpMk id="34" creationId="{B5822D55-8DE5-5F16-CDFA-7DB722F268D2}"/>
          </ac:cxnSpMkLst>
        </pc:cxnChg>
        <pc:cxnChg chg="mod">
          <ac:chgData name="Man Hou Hong" userId="11e01e70-8886-4c28-b07e-dd95564f32d7" providerId="ADAL" clId="{4278D6FC-1358-4C42-8A36-A1C9F40965D7}" dt="2022-12-05T14:26:51.780" v="8701"/>
          <ac:cxnSpMkLst>
            <pc:docMk/>
            <pc:sldMk cId="754099435" sldId="3299"/>
            <ac:cxnSpMk id="1143" creationId="{D04936CB-2E9E-75D1-3BFD-5852B9DC5069}"/>
          </ac:cxnSpMkLst>
        </pc:cxnChg>
        <pc:cxnChg chg="mod">
          <ac:chgData name="Man Hou Hong" userId="11e01e70-8886-4c28-b07e-dd95564f32d7" providerId="ADAL" clId="{4278D6FC-1358-4C42-8A36-A1C9F40965D7}" dt="2022-12-05T14:26:51.780" v="8701"/>
          <ac:cxnSpMkLst>
            <pc:docMk/>
            <pc:sldMk cId="754099435" sldId="3299"/>
            <ac:cxnSpMk id="1144" creationId="{C0E70297-EE7E-40E7-0347-D90879C72FDE}"/>
          </ac:cxnSpMkLst>
        </pc:cxnChg>
        <pc:cxnChg chg="mod">
          <ac:chgData name="Man Hou Hong" userId="11e01e70-8886-4c28-b07e-dd95564f32d7" providerId="ADAL" clId="{4278D6FC-1358-4C42-8A36-A1C9F40965D7}" dt="2022-12-05T14:26:51.780" v="8701"/>
          <ac:cxnSpMkLst>
            <pc:docMk/>
            <pc:sldMk cId="754099435" sldId="3299"/>
            <ac:cxnSpMk id="1145" creationId="{78D24CBA-0041-D23D-BDD0-D95CFD5693A6}"/>
          </ac:cxnSpMkLst>
        </pc:cxnChg>
        <pc:cxnChg chg="mod">
          <ac:chgData name="Man Hou Hong" userId="11e01e70-8886-4c28-b07e-dd95564f32d7" providerId="ADAL" clId="{4278D6FC-1358-4C42-8A36-A1C9F40965D7}" dt="2022-12-05T00:02:05.294" v="7298" actId="165"/>
          <ac:cxnSpMkLst>
            <pc:docMk/>
            <pc:sldMk cId="754099435" sldId="3299"/>
            <ac:cxnSpMk id="1241" creationId="{9FF6E7C5-DDEB-71C0-9022-0EB758AF84B2}"/>
          </ac:cxnSpMkLst>
        </pc:cxnChg>
        <pc:cxnChg chg="mod">
          <ac:chgData name="Man Hou Hong" userId="11e01e70-8886-4c28-b07e-dd95564f32d7" providerId="ADAL" clId="{4278D6FC-1358-4C42-8A36-A1C9F40965D7}" dt="2022-12-05T00:02:05.294" v="7298" actId="165"/>
          <ac:cxnSpMkLst>
            <pc:docMk/>
            <pc:sldMk cId="754099435" sldId="3299"/>
            <ac:cxnSpMk id="1242" creationId="{C32AB3E3-1C42-F3B4-6C47-7E65C3418493}"/>
          </ac:cxnSpMkLst>
        </pc:cxnChg>
        <pc:cxnChg chg="mod">
          <ac:chgData name="Man Hou Hong" userId="11e01e70-8886-4c28-b07e-dd95564f32d7" providerId="ADAL" clId="{4278D6FC-1358-4C42-8A36-A1C9F40965D7}" dt="2022-12-05T00:02:05.294" v="7298" actId="165"/>
          <ac:cxnSpMkLst>
            <pc:docMk/>
            <pc:sldMk cId="754099435" sldId="3299"/>
            <ac:cxnSpMk id="1243" creationId="{A1663618-3F08-4AA8-7864-649EA1482946}"/>
          </ac:cxnSpMkLst>
        </pc:cxnChg>
        <pc:cxnChg chg="add del mod topLvl">
          <ac:chgData name="Man Hou Hong" userId="11e01e70-8886-4c28-b07e-dd95564f32d7" providerId="ADAL" clId="{4278D6FC-1358-4C42-8A36-A1C9F40965D7}" dt="2022-12-05T03:30:22.505" v="7624" actId="165"/>
          <ac:cxnSpMkLst>
            <pc:docMk/>
            <pc:sldMk cId="754099435" sldId="3299"/>
            <ac:cxnSpMk id="1351" creationId="{D8711C34-09B0-ECAE-1F4B-248265D7790B}"/>
          </ac:cxnSpMkLst>
        </pc:cxnChg>
        <pc:cxnChg chg="mod topLvl">
          <ac:chgData name="Man Hou Hong" userId="11e01e70-8886-4c28-b07e-dd95564f32d7" providerId="ADAL" clId="{4278D6FC-1358-4C42-8A36-A1C9F40965D7}" dt="2022-12-05T03:30:22.505" v="7624" actId="165"/>
          <ac:cxnSpMkLst>
            <pc:docMk/>
            <pc:sldMk cId="754099435" sldId="3299"/>
            <ac:cxnSpMk id="1352" creationId="{8A249438-B054-B51F-33F8-8BD4821193BE}"/>
          </ac:cxnSpMkLst>
        </pc:cxnChg>
        <pc:cxnChg chg="mod topLvl">
          <ac:chgData name="Man Hou Hong" userId="11e01e70-8886-4c28-b07e-dd95564f32d7" providerId="ADAL" clId="{4278D6FC-1358-4C42-8A36-A1C9F40965D7}" dt="2022-12-05T03:30:22.505" v="7624" actId="165"/>
          <ac:cxnSpMkLst>
            <pc:docMk/>
            <pc:sldMk cId="754099435" sldId="3299"/>
            <ac:cxnSpMk id="1353" creationId="{85690D9D-63F9-2B0B-AF62-355763E95681}"/>
          </ac:cxnSpMkLst>
        </pc:cxnChg>
        <pc:cxnChg chg="add del mod topLvl">
          <ac:chgData name="Man Hou Hong" userId="11e01e70-8886-4c28-b07e-dd95564f32d7" providerId="ADAL" clId="{4278D6FC-1358-4C42-8A36-A1C9F40965D7}" dt="2022-12-05T14:24:01.839" v="8676" actId="164"/>
          <ac:cxnSpMkLst>
            <pc:docMk/>
            <pc:sldMk cId="754099435" sldId="3299"/>
            <ac:cxnSpMk id="1398" creationId="{6B7E74D4-6632-0809-2FB9-0C40CB7DAE7C}"/>
          </ac:cxnSpMkLst>
        </pc:cxnChg>
        <pc:cxnChg chg="add del mod topLvl">
          <ac:chgData name="Man Hou Hong" userId="11e01e70-8886-4c28-b07e-dd95564f32d7" providerId="ADAL" clId="{4278D6FC-1358-4C42-8A36-A1C9F40965D7}" dt="2022-12-05T14:24:01.839" v="8676" actId="164"/>
          <ac:cxnSpMkLst>
            <pc:docMk/>
            <pc:sldMk cId="754099435" sldId="3299"/>
            <ac:cxnSpMk id="1399" creationId="{020AAFA2-4B1B-82E5-0B11-5D70089BE653}"/>
          </ac:cxnSpMkLst>
        </pc:cxnChg>
        <pc:cxnChg chg="add del mod topLvl">
          <ac:chgData name="Man Hou Hong" userId="11e01e70-8886-4c28-b07e-dd95564f32d7" providerId="ADAL" clId="{4278D6FC-1358-4C42-8A36-A1C9F40965D7}" dt="2022-12-05T14:24:01.839" v="8676" actId="164"/>
          <ac:cxnSpMkLst>
            <pc:docMk/>
            <pc:sldMk cId="754099435" sldId="3299"/>
            <ac:cxnSpMk id="1400" creationId="{D78175BE-BFF5-BE73-C6F7-6C7526475EE7}"/>
          </ac:cxnSpMkLst>
        </pc:cxnChg>
      </pc:sldChg>
      <pc:sldChg chg="addSp delSp modSp add mod addAnim delAnim modAnim">
        <pc:chgData name="Man Hou Hong" userId="11e01e70-8886-4c28-b07e-dd95564f32d7" providerId="ADAL" clId="{4278D6FC-1358-4C42-8A36-A1C9F40965D7}" dt="2022-12-07T16:09:51.224" v="23868"/>
        <pc:sldMkLst>
          <pc:docMk/>
          <pc:sldMk cId="574332030" sldId="3300"/>
        </pc:sldMkLst>
        <pc:spChg chg="mod">
          <ac:chgData name="Man Hou Hong" userId="11e01e70-8886-4c28-b07e-dd95564f32d7" providerId="ADAL" clId="{4278D6FC-1358-4C42-8A36-A1C9F40965D7}" dt="2022-12-06T14:16:06.329" v="10461" actId="1076"/>
          <ac:spMkLst>
            <pc:docMk/>
            <pc:sldMk cId="574332030" sldId="3300"/>
            <ac:spMk id="3" creationId="{2A89C4EC-4257-D5F3-38A8-50A60768E2C3}"/>
          </ac:spMkLst>
        </pc:spChg>
        <pc:spChg chg="del mod">
          <ac:chgData name="Man Hou Hong" userId="11e01e70-8886-4c28-b07e-dd95564f32d7" providerId="ADAL" clId="{4278D6FC-1358-4C42-8A36-A1C9F40965D7}" dt="2022-12-05T14:34:16.969" v="8872" actId="478"/>
          <ac:spMkLst>
            <pc:docMk/>
            <pc:sldMk cId="574332030" sldId="3300"/>
            <ac:spMk id="4" creationId="{CB496B98-FD9D-64D3-971B-770963B3BE50}"/>
          </ac:spMkLst>
        </pc:spChg>
        <pc:spChg chg="add del mod">
          <ac:chgData name="Man Hou Hong" userId="11e01e70-8886-4c28-b07e-dd95564f32d7" providerId="ADAL" clId="{4278D6FC-1358-4C42-8A36-A1C9F40965D7}" dt="2022-12-05T14:36:00.404" v="8938"/>
          <ac:spMkLst>
            <pc:docMk/>
            <pc:sldMk cId="574332030" sldId="3300"/>
            <ac:spMk id="5" creationId="{D6517251-C709-CA9C-2917-F67CBCBD39BB}"/>
          </ac:spMkLst>
        </pc:spChg>
        <pc:spChg chg="add mod">
          <ac:chgData name="Man Hou Hong" userId="11e01e70-8886-4c28-b07e-dd95564f32d7" providerId="ADAL" clId="{4278D6FC-1358-4C42-8A36-A1C9F40965D7}" dt="2022-12-05T14:42:17.430" v="9150" actId="207"/>
          <ac:spMkLst>
            <pc:docMk/>
            <pc:sldMk cId="574332030" sldId="3300"/>
            <ac:spMk id="7" creationId="{92CE32B8-A511-B5E5-C41A-33336DB38910}"/>
          </ac:spMkLst>
        </pc:spChg>
        <pc:spChg chg="mod">
          <ac:chgData name="Man Hou Hong" userId="11e01e70-8886-4c28-b07e-dd95564f32d7" providerId="ADAL" clId="{4278D6FC-1358-4C42-8A36-A1C9F40965D7}" dt="2022-12-07T03:08:33.503" v="22148" actId="20577"/>
          <ac:spMkLst>
            <pc:docMk/>
            <pc:sldMk cId="574332030" sldId="3300"/>
            <ac:spMk id="28" creationId="{00000000-0000-0000-0000-000000000000}"/>
          </ac:spMkLst>
        </pc:spChg>
        <pc:graphicFrameChg chg="add mod modGraphic">
          <ac:chgData name="Man Hou Hong" userId="11e01e70-8886-4c28-b07e-dd95564f32d7" providerId="ADAL" clId="{4278D6FC-1358-4C42-8A36-A1C9F40965D7}" dt="2022-12-07T01:45:54.398" v="17627" actId="207"/>
          <ac:graphicFrameMkLst>
            <pc:docMk/>
            <pc:sldMk cId="574332030" sldId="3300"/>
            <ac:graphicFrameMk id="2" creationId="{78FB565D-B13A-EA05-BC68-1BBE8DE3ACC3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7T01:45:43.984" v="17623"/>
          <ac:graphicFrameMkLst>
            <pc:docMk/>
            <pc:sldMk cId="574332030" sldId="3300"/>
            <ac:graphicFrameMk id="4" creationId="{FE6F2E7F-3441-7138-7C76-9F506E1D1001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5T14:43:32.133" v="9163" actId="20577"/>
          <ac:graphicFrameMkLst>
            <pc:docMk/>
            <pc:sldMk cId="574332030" sldId="3300"/>
            <ac:graphicFrameMk id="6" creationId="{1FA69766-CB08-8220-0C33-46F957537639}"/>
          </ac:graphicFrameMkLst>
        </pc:graphicFrameChg>
      </pc:sldChg>
      <pc:sldChg chg="addSp delSp modSp add mod ord modAnim">
        <pc:chgData name="Man Hou Hong" userId="11e01e70-8886-4c28-b07e-dd95564f32d7" providerId="ADAL" clId="{4278D6FC-1358-4C42-8A36-A1C9F40965D7}" dt="2022-12-07T16:10:31.631" v="23874"/>
        <pc:sldMkLst>
          <pc:docMk/>
          <pc:sldMk cId="542639270" sldId="3301"/>
        </pc:sldMkLst>
        <pc:spChg chg="del">
          <ac:chgData name="Man Hou Hong" userId="11e01e70-8886-4c28-b07e-dd95564f32d7" providerId="ADAL" clId="{4278D6FC-1358-4C42-8A36-A1C9F40965D7}" dt="2022-12-06T14:15:56.046" v="10457" actId="478"/>
          <ac:spMkLst>
            <pc:docMk/>
            <pc:sldMk cId="542639270" sldId="3301"/>
            <ac:spMk id="3" creationId="{FCD001C0-E0B1-019D-7D65-29D1CEF8B295}"/>
          </ac:spMkLst>
        </pc:spChg>
        <pc:spChg chg="del">
          <ac:chgData name="Man Hou Hong" userId="11e01e70-8886-4c28-b07e-dd95564f32d7" providerId="ADAL" clId="{4278D6FC-1358-4C42-8A36-A1C9F40965D7}" dt="2022-12-06T14:15:56.046" v="10457" actId="478"/>
          <ac:spMkLst>
            <pc:docMk/>
            <pc:sldMk cId="542639270" sldId="3301"/>
            <ac:spMk id="4" creationId="{0D5DF8C5-4C70-268A-C0DA-8A5410E0B91A}"/>
          </ac:spMkLst>
        </pc:spChg>
        <pc:spChg chg="add del">
          <ac:chgData name="Man Hou Hong" userId="11e01e70-8886-4c28-b07e-dd95564f32d7" providerId="ADAL" clId="{4278D6FC-1358-4C42-8A36-A1C9F40965D7}" dt="2022-12-06T14:15:59.776" v="10459" actId="22"/>
          <ac:spMkLst>
            <pc:docMk/>
            <pc:sldMk cId="542639270" sldId="3301"/>
            <ac:spMk id="5" creationId="{3E16676A-4002-05A3-01C8-80715DB53FDF}"/>
          </ac:spMkLst>
        </pc:spChg>
        <pc:spChg chg="add mod">
          <ac:chgData name="Man Hou Hong" userId="11e01e70-8886-4c28-b07e-dd95564f32d7" providerId="ADAL" clId="{4278D6FC-1358-4C42-8A36-A1C9F40965D7}" dt="2022-12-06T14:16:17.316" v="10465" actId="1076"/>
          <ac:spMkLst>
            <pc:docMk/>
            <pc:sldMk cId="542639270" sldId="3301"/>
            <ac:spMk id="8" creationId="{0395D3E5-819F-2B8D-8FD5-FF664E21D610}"/>
          </ac:spMkLst>
        </pc:spChg>
        <pc:spChg chg="add mod">
          <ac:chgData name="Man Hou Hong" userId="11e01e70-8886-4c28-b07e-dd95564f32d7" providerId="ADAL" clId="{4278D6FC-1358-4C42-8A36-A1C9F40965D7}" dt="2022-12-06T15:29:51.849" v="10660" actId="164"/>
          <ac:spMkLst>
            <pc:docMk/>
            <pc:sldMk cId="542639270" sldId="3301"/>
            <ac:spMk id="31" creationId="{953A1EF9-5CC1-E977-AA61-5500CEC80656}"/>
          </ac:spMkLst>
        </pc:spChg>
        <pc:spChg chg="add mod">
          <ac:chgData name="Man Hou Hong" userId="11e01e70-8886-4c28-b07e-dd95564f32d7" providerId="ADAL" clId="{4278D6FC-1358-4C42-8A36-A1C9F40965D7}" dt="2022-12-06T15:29:51.849" v="10660" actId="164"/>
          <ac:spMkLst>
            <pc:docMk/>
            <pc:sldMk cId="542639270" sldId="3301"/>
            <ac:spMk id="32" creationId="{239696CE-70A0-6048-D001-5A879E31693A}"/>
          </ac:spMkLst>
        </pc:spChg>
        <pc:spChg chg="mod">
          <ac:chgData name="Man Hou Hong" userId="11e01e70-8886-4c28-b07e-dd95564f32d7" providerId="ADAL" clId="{4278D6FC-1358-4C42-8A36-A1C9F40965D7}" dt="2022-12-07T01:46:15.620" v="17632" actId="20577"/>
          <ac:spMkLst>
            <pc:docMk/>
            <pc:sldMk cId="542639270" sldId="3301"/>
            <ac:spMk id="35" creationId="{556C75BE-C1FE-3548-A6DB-7A80B5B694F0}"/>
          </ac:spMkLst>
        </pc:spChg>
        <pc:spChg chg="mod">
          <ac:chgData name="Man Hou Hong" userId="11e01e70-8886-4c28-b07e-dd95564f32d7" providerId="ADAL" clId="{4278D6FC-1358-4C42-8A36-A1C9F40965D7}" dt="2022-12-06T16:23:23.106" v="11324" actId="20577"/>
          <ac:spMkLst>
            <pc:docMk/>
            <pc:sldMk cId="542639270" sldId="3301"/>
            <ac:spMk id="36" creationId="{95BDE86B-9B0A-AE4D-8CCD-7CC44A40E5FD}"/>
          </ac:spMkLst>
        </pc:spChg>
        <pc:spChg chg="del">
          <ac:chgData name="Man Hou Hong" userId="11e01e70-8886-4c28-b07e-dd95564f32d7" providerId="ADAL" clId="{4278D6FC-1358-4C42-8A36-A1C9F40965D7}" dt="2022-12-06T14:13:38.765" v="10368" actId="478"/>
          <ac:spMkLst>
            <pc:docMk/>
            <pc:sldMk cId="542639270" sldId="3301"/>
            <ac:spMk id="55" creationId="{84AB5DC6-572B-A147-8E64-A598DFF85C2E}"/>
          </ac:spMkLst>
        </pc:spChg>
        <pc:spChg chg="del">
          <ac:chgData name="Man Hou Hong" userId="11e01e70-8886-4c28-b07e-dd95564f32d7" providerId="ADAL" clId="{4278D6FC-1358-4C42-8A36-A1C9F40965D7}" dt="2022-12-06T14:15:56.046" v="10457" actId="478"/>
          <ac:spMkLst>
            <pc:docMk/>
            <pc:sldMk cId="542639270" sldId="3301"/>
            <ac:spMk id="62" creationId="{F41118AB-1D97-7547-AAC4-B20674F9329D}"/>
          </ac:spMkLst>
        </pc:spChg>
        <pc:grpChg chg="del">
          <ac:chgData name="Man Hou Hong" userId="11e01e70-8886-4c28-b07e-dd95564f32d7" providerId="ADAL" clId="{4278D6FC-1358-4C42-8A36-A1C9F40965D7}" dt="2022-12-06T14:15:51.587" v="10456" actId="478"/>
          <ac:grpSpMkLst>
            <pc:docMk/>
            <pc:sldMk cId="542639270" sldId="3301"/>
            <ac:grpSpMk id="18" creationId="{23680047-AEAD-7A4A-85BD-CB28D60C1233}"/>
          </ac:grpSpMkLst>
        </pc:grpChg>
        <pc:grpChg chg="add mod">
          <ac:chgData name="Man Hou Hong" userId="11e01e70-8886-4c28-b07e-dd95564f32d7" providerId="ADAL" clId="{4278D6FC-1358-4C42-8A36-A1C9F40965D7}" dt="2022-12-06T15:29:51.849" v="10660" actId="164"/>
          <ac:grpSpMkLst>
            <pc:docMk/>
            <pc:sldMk cId="542639270" sldId="3301"/>
            <ac:grpSpMk id="33" creationId="{BFB81E64-130B-CB1B-D779-B71F4ECE092E}"/>
          </ac:grpSpMkLst>
        </pc:grpChg>
        <pc:grpChg chg="del">
          <ac:chgData name="Man Hou Hong" userId="11e01e70-8886-4c28-b07e-dd95564f32d7" providerId="ADAL" clId="{4278D6FC-1358-4C42-8A36-A1C9F40965D7}" dt="2022-12-06T14:15:56.046" v="10457" actId="478"/>
          <ac:grpSpMkLst>
            <pc:docMk/>
            <pc:sldMk cId="542639270" sldId="3301"/>
            <ac:grpSpMk id="42" creationId="{8E51D4A0-037A-7C49-8A96-0009040B60FA}"/>
          </ac:grpSpMkLst>
        </pc:grpChg>
        <pc:graphicFrameChg chg="add mod modGraphic">
          <ac:chgData name="Man Hou Hong" userId="11e01e70-8886-4c28-b07e-dd95564f32d7" providerId="ADAL" clId="{4278D6FC-1358-4C42-8A36-A1C9F40965D7}" dt="2022-12-06T14:27:56.608" v="10512" actId="1076"/>
          <ac:graphicFrameMkLst>
            <pc:docMk/>
            <pc:sldMk cId="542639270" sldId="3301"/>
            <ac:graphicFrameMk id="6" creationId="{A975557E-B3F1-27EC-3DE6-D8D0966F24B2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6T14:27:44.122" v="10509" actId="1076"/>
          <ac:graphicFrameMkLst>
            <pc:docMk/>
            <pc:sldMk cId="542639270" sldId="3301"/>
            <ac:graphicFrameMk id="7" creationId="{C1FF70CD-1C03-0280-AF79-C42E91B4AA49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6T14:33:28.031" v="10637" actId="1076"/>
          <ac:graphicFrameMkLst>
            <pc:docMk/>
            <pc:sldMk cId="542639270" sldId="3301"/>
            <ac:graphicFrameMk id="9" creationId="{789E111D-0DBB-BE61-8756-E164A50D299A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6T14:30:16.075" v="10561"/>
          <ac:graphicFrameMkLst>
            <pc:docMk/>
            <pc:sldMk cId="542639270" sldId="3301"/>
            <ac:graphicFrameMk id="10" creationId="{6758F76D-0D78-AFB8-3DFA-C7DBE984A807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6T14:30:15.520" v="10560"/>
          <ac:graphicFrameMkLst>
            <pc:docMk/>
            <pc:sldMk cId="542639270" sldId="3301"/>
            <ac:graphicFrameMk id="11" creationId="{1EB75E28-CA6A-414B-6C18-AB577D42D33F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6T14:30:15.183" v="10559"/>
          <ac:graphicFrameMkLst>
            <pc:docMk/>
            <pc:sldMk cId="542639270" sldId="3301"/>
            <ac:graphicFrameMk id="12" creationId="{7EBCB21B-E613-8038-C7FE-0013566A2595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6T14:31:07.058" v="10583"/>
          <ac:graphicFrameMkLst>
            <pc:docMk/>
            <pc:sldMk cId="542639270" sldId="3301"/>
            <ac:graphicFrameMk id="13" creationId="{2602CAF8-788A-56AE-5A92-292C88B31B2B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6T14:31:05.526" v="10580"/>
          <ac:graphicFrameMkLst>
            <pc:docMk/>
            <pc:sldMk cId="542639270" sldId="3301"/>
            <ac:graphicFrameMk id="14" creationId="{FEC37CCA-58BE-9D07-2FA5-B058839A3A6F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6T14:31:05.021" v="10578"/>
          <ac:graphicFrameMkLst>
            <pc:docMk/>
            <pc:sldMk cId="542639270" sldId="3301"/>
            <ac:graphicFrameMk id="15" creationId="{A43A5D44-5788-CA8C-5994-F93C72C57EDE}"/>
          </ac:graphicFrameMkLst>
        </pc:graphicFrameChg>
        <pc:graphicFrameChg chg="add del mod modGraphic">
          <ac:chgData name="Man Hou Hong" userId="11e01e70-8886-4c28-b07e-dd95564f32d7" providerId="ADAL" clId="{4278D6FC-1358-4C42-8A36-A1C9F40965D7}" dt="2022-12-06T14:31:04.622" v="10576"/>
          <ac:graphicFrameMkLst>
            <pc:docMk/>
            <pc:sldMk cId="542639270" sldId="3301"/>
            <ac:graphicFrameMk id="16" creationId="{1426590E-E8F1-D3B2-BBD1-7ABD80300851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6T14:33:28.031" v="10637" actId="1076"/>
          <ac:graphicFrameMkLst>
            <pc:docMk/>
            <pc:sldMk cId="542639270" sldId="3301"/>
            <ac:graphicFrameMk id="17" creationId="{9387EDB8-F3A3-2A4B-7727-F7103981775C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6T14:33:28.031" v="10637" actId="1076"/>
          <ac:graphicFrameMkLst>
            <pc:docMk/>
            <pc:sldMk cId="542639270" sldId="3301"/>
            <ac:graphicFrameMk id="27" creationId="{4F21C1F8-7AD3-F9A7-41A0-37E24576E143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6T14:33:28.031" v="10637" actId="1076"/>
          <ac:graphicFrameMkLst>
            <pc:docMk/>
            <pc:sldMk cId="542639270" sldId="3301"/>
            <ac:graphicFrameMk id="28" creationId="{9A2EF815-AE4C-9713-6C19-4B8B0B4284E4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6T14:33:28.031" v="10637" actId="1076"/>
          <ac:graphicFrameMkLst>
            <pc:docMk/>
            <pc:sldMk cId="542639270" sldId="3301"/>
            <ac:graphicFrameMk id="30" creationId="{27FB73D2-CFF7-D0DD-EBA2-0AB31D283E5E}"/>
          </ac:graphicFrameMkLst>
        </pc:graphicFrameChg>
        <pc:picChg chg="del">
          <ac:chgData name="Man Hou Hong" userId="11e01e70-8886-4c28-b07e-dd95564f32d7" providerId="ADAL" clId="{4278D6FC-1358-4C42-8A36-A1C9F40965D7}" dt="2022-12-06T14:15:56.046" v="10457" actId="478"/>
          <ac:picMkLst>
            <pc:docMk/>
            <pc:sldMk cId="542639270" sldId="3301"/>
            <ac:picMk id="59" creationId="{628C39B3-27D9-9F4B-A5D8-3DFA81459351}"/>
          </ac:picMkLst>
        </pc:picChg>
      </pc:sldChg>
      <pc:sldChg chg="addSp delSp modSp add mod ord">
        <pc:chgData name="Man Hou Hong" userId="11e01e70-8886-4c28-b07e-dd95564f32d7" providerId="ADAL" clId="{4278D6FC-1358-4C42-8A36-A1C9F40965D7}" dt="2022-12-07T01:47:34.407" v="17671"/>
        <pc:sldMkLst>
          <pc:docMk/>
          <pc:sldMk cId="1899331192" sldId="3302"/>
        </pc:sldMkLst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3" creationId="{FCD001C0-E0B1-019D-7D65-29D1CEF8B295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4" creationId="{0D5DF8C5-4C70-268A-C0DA-8A5410E0B91A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9" creationId="{F454C8DC-C4B7-1E83-667B-110D979E8B07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10" creationId="{BA6FA0A9-407E-12DF-B822-4A556FBD83D0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11" creationId="{B1D319E0-B097-B9A0-3014-5B7C38658161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12" creationId="{5C448C24-A96E-128F-F6C8-03D7CF0A3251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13" creationId="{EC6E1F25-C897-B19B-EACB-6ACC0B293398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14" creationId="{42D3677D-EFAA-A779-244B-DECAAABEFC67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15" creationId="{D969FC32-4B7D-D52A-83CD-01F2D0C893A2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21" creationId="{7B125856-EED5-B442-9E80-C79F49C6C3E5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22" creationId="{8B7CB384-BC68-8244-ACA6-E3257E469672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24" creationId="{7CF85EC4-5ADF-5C43-987B-4E85EC70EAA1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25" creationId="{CE64ADBD-446C-EB4E-981B-BCC94F4E5A27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26" creationId="{51501E80-7AA2-024F-9124-31C2EAC3F8C3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29" creationId="{CAF12DDC-0AF5-CD47-A9D7-0C2AEB61350C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32" creationId="{6C9416BC-BAD8-C2B0-259A-6A9D4C82AF6A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33" creationId="{C7AB3C34-7A52-9A38-E013-C0792B73CD02}"/>
          </ac:spMkLst>
        </pc:spChg>
        <pc:spChg chg="mod">
          <ac:chgData name="Man Hou Hong" userId="11e01e70-8886-4c28-b07e-dd95564f32d7" providerId="ADAL" clId="{4278D6FC-1358-4C42-8A36-A1C9F40965D7}" dt="2022-12-05T16:10:08.752" v="10061" actId="20577"/>
          <ac:spMkLst>
            <pc:docMk/>
            <pc:sldMk cId="1899331192" sldId="3302"/>
            <ac:spMk id="35" creationId="{556C75BE-C1FE-3548-A6DB-7A80B5B694F0}"/>
          </ac:spMkLst>
        </pc:spChg>
        <pc:spChg chg="mod">
          <ac:chgData name="Man Hou Hong" userId="11e01e70-8886-4c28-b07e-dd95564f32d7" providerId="ADAL" clId="{4278D6FC-1358-4C42-8A36-A1C9F40965D7}" dt="2022-12-06T16:16:18.222" v="10831" actId="20577"/>
          <ac:spMkLst>
            <pc:docMk/>
            <pc:sldMk cId="1899331192" sldId="3302"/>
            <ac:spMk id="36" creationId="{95BDE86B-9B0A-AE4D-8CCD-7CC44A40E5FD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37" creationId="{5750429C-3CB3-4288-DF75-CE22B00FACAA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38" creationId="{9B95BD33-081B-BADF-2687-D6FB59CD7A0A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39" creationId="{A3F97894-7030-64B6-18E0-E74EFA2F3237}"/>
          </ac:spMkLst>
        </pc:spChg>
        <pc:spChg chg="mod">
          <ac:chgData name="Man Hou Hong" userId="11e01e70-8886-4c28-b07e-dd95564f32d7" providerId="ADAL" clId="{4278D6FC-1358-4C42-8A36-A1C9F40965D7}" dt="2022-12-06T15:31:28.825" v="10695"/>
          <ac:spMkLst>
            <pc:docMk/>
            <pc:sldMk cId="1899331192" sldId="3302"/>
            <ac:spMk id="40" creationId="{6E23248A-BCF8-5909-EAA5-C07452975B26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45" creationId="{06D25FD5-2CFE-5442-BE62-A53F5E569C5F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46" creationId="{67A4CFF6-6C14-C741-8351-AB77344F0BD1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48" creationId="{88E5A299-91F6-D649-B14A-37BBC4EEBC2F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49" creationId="{9769D19C-CB38-5A4D-8851-0FA75CFB33BF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51" creationId="{9C9A2772-222F-44C6-388C-A19125BC7310}"/>
          </ac:spMkLst>
        </pc:spChg>
        <pc:spChg chg="del">
          <ac:chgData name="Man Hou Hong" userId="11e01e70-8886-4c28-b07e-dd95564f32d7" providerId="ADAL" clId="{4278D6FC-1358-4C42-8A36-A1C9F40965D7}" dt="2022-12-06T15:32:34.941" v="10784" actId="478"/>
          <ac:spMkLst>
            <pc:docMk/>
            <pc:sldMk cId="1899331192" sldId="3302"/>
            <ac:spMk id="55" creationId="{84AB5DC6-572B-A147-8E64-A598DFF85C2E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56" creationId="{A7E4B2A1-82DF-A8D7-9F8D-1A10E68BBD7E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57" creationId="{5D43AE5D-8D39-6CCD-EE10-50BD355E3597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58" creationId="{04FFE0A5-3E0B-B798-B792-1409A060515D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60" creationId="{1CC2F724-540F-921A-1222-2A6F869E7D8C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61" creationId="{39C186F9-AFC0-A4D8-6657-6BAE9CDF84D6}"/>
          </ac:spMkLst>
        </pc:spChg>
        <pc:spChg chg="mod">
          <ac:chgData name="Man Hou Hong" userId="11e01e70-8886-4c28-b07e-dd95564f32d7" providerId="ADAL" clId="{4278D6FC-1358-4C42-8A36-A1C9F40965D7}" dt="2022-12-06T15:32:42.586" v="10786" actId="14100"/>
          <ac:spMkLst>
            <pc:docMk/>
            <pc:sldMk cId="1899331192" sldId="3302"/>
            <ac:spMk id="62" creationId="{F41118AB-1D97-7547-AAC4-B20674F9329D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63" creationId="{D327474A-9B15-8ECA-0DA4-042FAE98AB0D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70" creationId="{C4D6FDF7-923F-502D-4B7D-C4AABC399D86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71" creationId="{E0F6BBF2-7BAF-BCD3-287E-755EAA2F4D04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73" creationId="{C4AB305D-0799-D7E5-2AD6-37D8960A5016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74" creationId="{7FCCF5F8-8D36-67D9-1B72-CC1ED4818C8A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75" creationId="{1AB1BF55-3590-80E6-03BD-F60F7A5C5202}"/>
          </ac:spMkLst>
        </pc:spChg>
        <pc:spChg chg="mod">
          <ac:chgData name="Man Hou Hong" userId="11e01e70-8886-4c28-b07e-dd95564f32d7" providerId="ADAL" clId="{4278D6FC-1358-4C42-8A36-A1C9F40965D7}" dt="2022-12-06T16:22:14.021" v="11241" actId="1076"/>
          <ac:spMkLst>
            <pc:docMk/>
            <pc:sldMk cId="1899331192" sldId="3302"/>
            <ac:spMk id="76" creationId="{7E16944A-8EA7-B683-9766-BA967653ED93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81" creationId="{C58A00F9-D394-A4F8-B1EB-4B35E0EB12FD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82" creationId="{0744B756-7B2D-B201-7875-89ACF6B1461C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83" creationId="{3516F110-2F9C-EDC9-71AE-E09B87A8E01A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84" creationId="{5620F680-6A67-A1A3-307C-1DE9A0BA2075}"/>
          </ac:spMkLst>
        </pc:spChg>
        <pc:spChg chg="del mod">
          <ac:chgData name="Man Hou Hong" userId="11e01e70-8886-4c28-b07e-dd95564f32d7" providerId="ADAL" clId="{4278D6FC-1358-4C42-8A36-A1C9F40965D7}" dt="2022-12-06T16:30:35.586" v="11435" actId="478"/>
          <ac:spMkLst>
            <pc:docMk/>
            <pc:sldMk cId="1899331192" sldId="3302"/>
            <ac:spMk id="85" creationId="{176B4A8B-FD51-7689-C22A-32BFB7601C39}"/>
          </ac:spMkLst>
        </pc:spChg>
        <pc:spChg chg="del 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86" creationId="{31DCACED-7293-0196-A8C7-74E4114EE242}"/>
          </ac:spMkLst>
        </pc:spChg>
        <pc:spChg chg="del mod">
          <ac:chgData name="Man Hou Hong" userId="11e01e70-8886-4c28-b07e-dd95564f32d7" providerId="ADAL" clId="{4278D6FC-1358-4C42-8A36-A1C9F40965D7}" dt="2022-12-06T16:30:47.349" v="11446" actId="478"/>
          <ac:spMkLst>
            <pc:docMk/>
            <pc:sldMk cId="1899331192" sldId="3302"/>
            <ac:spMk id="87" creationId="{E1384B1B-8ADF-6CE5-D57C-40D763474FB5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94" creationId="{BD49BB30-45C1-4947-78E4-4B280B17CDE1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95" creationId="{E72CA97F-73F6-BAC0-0D72-2A282290C942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97" creationId="{4F8F3915-5988-E42E-16A4-5985B034DA8D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98" creationId="{FD23C39D-CAC7-1690-7231-577DAE0A66A0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99" creationId="{D546FED8-131A-8A69-2B8D-773BEB249648}"/>
          </ac:spMkLst>
        </pc:spChg>
        <pc:spChg chg="mod">
          <ac:chgData name="Man Hou Hong" userId="11e01e70-8886-4c28-b07e-dd95564f32d7" providerId="ADAL" clId="{4278D6FC-1358-4C42-8A36-A1C9F40965D7}" dt="2022-12-06T16:30:56.709" v="11453" actId="478"/>
          <ac:spMkLst>
            <pc:docMk/>
            <pc:sldMk cId="1899331192" sldId="3302"/>
            <ac:spMk id="100" creationId="{88D202C7-7C8C-ED1C-92EC-3AD6C88F5BD6}"/>
          </ac:spMkLst>
        </pc:spChg>
        <pc:spChg chg="add mod">
          <ac:chgData name="Man Hou Hong" userId="11e01e70-8886-4c28-b07e-dd95564f32d7" providerId="ADAL" clId="{4278D6FC-1358-4C42-8A36-A1C9F40965D7}" dt="2022-12-06T16:31:12.505" v="11461" actId="13822"/>
          <ac:spMkLst>
            <pc:docMk/>
            <pc:sldMk cId="1899331192" sldId="3302"/>
            <ac:spMk id="101" creationId="{4467F664-2247-246F-A26E-93ECD014159A}"/>
          </ac:spMkLst>
        </pc:spChg>
        <pc:spChg chg="add mod">
          <ac:chgData name="Man Hou Hong" userId="11e01e70-8886-4c28-b07e-dd95564f32d7" providerId="ADAL" clId="{4278D6FC-1358-4C42-8A36-A1C9F40965D7}" dt="2022-12-06T16:31:12.505" v="11461" actId="13822"/>
          <ac:spMkLst>
            <pc:docMk/>
            <pc:sldMk cId="1899331192" sldId="3302"/>
            <ac:spMk id="102" creationId="{1338DAD0-08A9-4C39-9A44-D9FD7E714E4A}"/>
          </ac:spMkLst>
        </pc:spChg>
        <pc:spChg chg="add mod">
          <ac:chgData name="Man Hou Hong" userId="11e01e70-8886-4c28-b07e-dd95564f32d7" providerId="ADAL" clId="{4278D6FC-1358-4C42-8A36-A1C9F40965D7}" dt="2022-12-06T16:31:04.061" v="11460" actId="20577"/>
          <ac:spMkLst>
            <pc:docMk/>
            <pc:sldMk cId="1899331192" sldId="3302"/>
            <ac:spMk id="103" creationId="{51A1F53C-CEE3-4FC4-73BA-147C4863309F}"/>
          </ac:spMkLst>
        </pc:spChg>
        <pc:spChg chg="add del mod">
          <ac:chgData name="Man Hou Hong" userId="11e01e70-8886-4c28-b07e-dd95564f32d7" providerId="ADAL" clId="{4278D6FC-1358-4C42-8A36-A1C9F40965D7}" dt="2022-12-07T01:47:34.407" v="17671"/>
          <ac:spMkLst>
            <pc:docMk/>
            <pc:sldMk cId="1899331192" sldId="3302"/>
            <ac:spMk id="104" creationId="{6719F01A-125E-2457-A9CD-4A7D81E1DD85}"/>
          </ac:spMkLst>
        </pc:spChg>
        <pc:grpChg chg="add del mod">
          <ac:chgData name="Man Hou Hong" userId="11e01e70-8886-4c28-b07e-dd95564f32d7" providerId="ADAL" clId="{4278D6FC-1358-4C42-8A36-A1C9F40965D7}" dt="2022-12-06T16:22:11.679" v="11238" actId="478"/>
          <ac:grpSpMkLst>
            <pc:docMk/>
            <pc:sldMk cId="1899331192" sldId="3302"/>
            <ac:grpSpMk id="2" creationId="{614DBB31-352F-974D-1AE1-4AF9BCEC148E}"/>
          </ac:grpSpMkLst>
        </pc:grpChg>
        <pc:grpChg chg="add del mod">
          <ac:chgData name="Man Hou Hong" userId="11e01e70-8886-4c28-b07e-dd95564f32d7" providerId="ADAL" clId="{4278D6FC-1358-4C42-8A36-A1C9F40965D7}" dt="2022-12-06T15:31:31.867" v="10698"/>
          <ac:grpSpMkLst>
            <pc:docMk/>
            <pc:sldMk cId="1899331192" sldId="3302"/>
            <ac:grpSpMk id="5" creationId="{CD8D63D7-E553-FD04-1DCF-D916FC2C2DAB}"/>
          </ac:grpSpMkLst>
        </pc:grpChg>
        <pc:grpChg chg="mod">
          <ac:chgData name="Man Hou Hong" userId="11e01e70-8886-4c28-b07e-dd95564f32d7" providerId="ADAL" clId="{4278D6FC-1358-4C42-8A36-A1C9F40965D7}" dt="2022-12-06T15:31:28.825" v="10695"/>
          <ac:grpSpMkLst>
            <pc:docMk/>
            <pc:sldMk cId="1899331192" sldId="3302"/>
            <ac:grpSpMk id="6" creationId="{EAA3913F-CE04-81ED-4176-4035D143CA61}"/>
          </ac:grpSpMkLst>
        </pc:grpChg>
        <pc:grpChg chg="mod">
          <ac:chgData name="Man Hou Hong" userId="11e01e70-8886-4c28-b07e-dd95564f32d7" providerId="ADAL" clId="{4278D6FC-1358-4C42-8A36-A1C9F40965D7}" dt="2022-12-06T15:31:28.825" v="10695"/>
          <ac:grpSpMkLst>
            <pc:docMk/>
            <pc:sldMk cId="1899331192" sldId="3302"/>
            <ac:grpSpMk id="7" creationId="{EB618F2B-3A94-011A-A3DD-ED24D93CAA69}"/>
          </ac:grpSpMkLst>
        </pc:grpChg>
        <pc:grpChg chg="mod">
          <ac:chgData name="Man Hou Hong" userId="11e01e70-8886-4c28-b07e-dd95564f32d7" providerId="ADAL" clId="{4278D6FC-1358-4C42-8A36-A1C9F40965D7}" dt="2022-12-06T15:32:42.586" v="10786" actId="14100"/>
          <ac:grpSpMkLst>
            <pc:docMk/>
            <pc:sldMk cId="1899331192" sldId="3302"/>
            <ac:grpSpMk id="18" creationId="{23680047-AEAD-7A4A-85BD-CB28D60C1233}"/>
          </ac:grpSpMkLst>
        </pc:grpChg>
        <pc:grpChg chg="add del mod">
          <ac:chgData name="Man Hou Hong" userId="11e01e70-8886-4c28-b07e-dd95564f32d7" providerId="ADAL" clId="{4278D6FC-1358-4C42-8A36-A1C9F40965D7}" dt="2022-12-06T16:22:14.897" v="11242"/>
          <ac:grpSpMkLst>
            <pc:docMk/>
            <pc:sldMk cId="1899331192" sldId="3302"/>
            <ac:grpSpMk id="41" creationId="{61EF7623-DEB5-1DB1-B9B1-DA24EAB44E77}"/>
          </ac:grpSpMkLst>
        </pc:grpChg>
        <pc:grpChg chg="mod">
          <ac:chgData name="Man Hou Hong" userId="11e01e70-8886-4c28-b07e-dd95564f32d7" providerId="ADAL" clId="{4278D6FC-1358-4C42-8A36-A1C9F40965D7}" dt="2022-12-06T15:32:42.586" v="10786" actId="14100"/>
          <ac:grpSpMkLst>
            <pc:docMk/>
            <pc:sldMk cId="1899331192" sldId="3302"/>
            <ac:grpSpMk id="42" creationId="{8E51D4A0-037A-7C49-8A96-0009040B60FA}"/>
          </ac:grpSpMkLst>
        </pc:grpChg>
        <pc:grpChg chg="mod">
          <ac:chgData name="Man Hou Hong" userId="11e01e70-8886-4c28-b07e-dd95564f32d7" providerId="ADAL" clId="{4278D6FC-1358-4C42-8A36-A1C9F40965D7}" dt="2022-12-06T16:22:14.021" v="11241" actId="1076"/>
          <ac:grpSpMkLst>
            <pc:docMk/>
            <pc:sldMk cId="1899331192" sldId="3302"/>
            <ac:grpSpMk id="43" creationId="{BC31D0A2-D355-10F7-BDC0-1966B65FEF35}"/>
          </ac:grpSpMkLst>
        </pc:grpChg>
        <pc:grpChg chg="mod">
          <ac:chgData name="Man Hou Hong" userId="11e01e70-8886-4c28-b07e-dd95564f32d7" providerId="ADAL" clId="{4278D6FC-1358-4C42-8A36-A1C9F40965D7}" dt="2022-12-06T16:22:14.021" v="11241" actId="1076"/>
          <ac:grpSpMkLst>
            <pc:docMk/>
            <pc:sldMk cId="1899331192" sldId="3302"/>
            <ac:grpSpMk id="44" creationId="{9BEEE43B-155A-F90F-E230-1662EB56E006}"/>
          </ac:grpSpMkLst>
        </pc:grpChg>
        <pc:grpChg chg="add mod">
          <ac:chgData name="Man Hou Hong" userId="11e01e70-8886-4c28-b07e-dd95564f32d7" providerId="ADAL" clId="{4278D6FC-1358-4C42-8A36-A1C9F40965D7}" dt="2022-12-06T16:30:56.709" v="11453" actId="478"/>
          <ac:grpSpMkLst>
            <pc:docMk/>
            <pc:sldMk cId="1899331192" sldId="3302"/>
            <ac:grpSpMk id="77" creationId="{0BE42EDA-0D75-50A2-6F26-4EC775423483}"/>
          </ac:grpSpMkLst>
        </pc:grpChg>
        <pc:grpChg chg="mod">
          <ac:chgData name="Man Hou Hong" userId="11e01e70-8886-4c28-b07e-dd95564f32d7" providerId="ADAL" clId="{4278D6FC-1358-4C42-8A36-A1C9F40965D7}" dt="2022-12-06T16:30:56.709" v="11453" actId="478"/>
          <ac:grpSpMkLst>
            <pc:docMk/>
            <pc:sldMk cId="1899331192" sldId="3302"/>
            <ac:grpSpMk id="78" creationId="{86D62B29-FF31-52B2-59BF-A8C7C6FD6BF0}"/>
          </ac:grpSpMkLst>
        </pc:grpChg>
        <pc:grpChg chg="mod">
          <ac:chgData name="Man Hou Hong" userId="11e01e70-8886-4c28-b07e-dd95564f32d7" providerId="ADAL" clId="{4278D6FC-1358-4C42-8A36-A1C9F40965D7}" dt="2022-12-06T16:30:56.709" v="11453" actId="478"/>
          <ac:grpSpMkLst>
            <pc:docMk/>
            <pc:sldMk cId="1899331192" sldId="3302"/>
            <ac:grpSpMk id="79" creationId="{135122B5-376D-449C-E46B-CD77F80179F6}"/>
          </ac:grpSpMkLst>
        </pc:grpChg>
        <pc:picChg chg="mod">
          <ac:chgData name="Man Hou Hong" userId="11e01e70-8886-4c28-b07e-dd95564f32d7" providerId="ADAL" clId="{4278D6FC-1358-4C42-8A36-A1C9F40965D7}" dt="2022-12-06T15:31:28.825" v="10695"/>
          <ac:picMkLst>
            <pc:docMk/>
            <pc:sldMk cId="1899331192" sldId="3302"/>
            <ac:picMk id="8" creationId="{22FD3078-7A60-DFAF-3C00-CAEB88060122}"/>
          </ac:picMkLst>
        </pc:picChg>
        <pc:picChg chg="mod">
          <ac:chgData name="Man Hou Hong" userId="11e01e70-8886-4c28-b07e-dd95564f32d7" providerId="ADAL" clId="{4278D6FC-1358-4C42-8A36-A1C9F40965D7}" dt="2022-12-06T15:31:28.825" v="10695"/>
          <ac:picMkLst>
            <pc:docMk/>
            <pc:sldMk cId="1899331192" sldId="3302"/>
            <ac:picMk id="16" creationId="{2A7CE818-3436-AF2F-F331-28D1E9076C77}"/>
          </ac:picMkLst>
        </pc:picChg>
        <pc:picChg chg="mod">
          <ac:chgData name="Man Hou Hong" userId="11e01e70-8886-4c28-b07e-dd95564f32d7" providerId="ADAL" clId="{4278D6FC-1358-4C42-8A36-A1C9F40965D7}" dt="2022-12-06T15:31:28.825" v="10695"/>
          <ac:picMkLst>
            <pc:docMk/>
            <pc:sldMk cId="1899331192" sldId="3302"/>
            <ac:picMk id="17" creationId="{79A21BC1-5D93-3A3F-FB69-862B8E603577}"/>
          </ac:picMkLst>
        </pc:picChg>
        <pc:picChg chg="mod">
          <ac:chgData name="Man Hou Hong" userId="11e01e70-8886-4c28-b07e-dd95564f32d7" providerId="ADAL" clId="{4278D6FC-1358-4C42-8A36-A1C9F40965D7}" dt="2022-12-06T15:32:42.586" v="10786" actId="14100"/>
          <ac:picMkLst>
            <pc:docMk/>
            <pc:sldMk cId="1899331192" sldId="3302"/>
            <ac:picMk id="19" creationId="{EB31E5E7-174A-7842-BD92-35147EA81F70}"/>
          </ac:picMkLst>
        </pc:picChg>
        <pc:picChg chg="mod">
          <ac:chgData name="Man Hou Hong" userId="11e01e70-8886-4c28-b07e-dd95564f32d7" providerId="ADAL" clId="{4278D6FC-1358-4C42-8A36-A1C9F40965D7}" dt="2022-12-06T15:32:42.586" v="10786" actId="14100"/>
          <ac:picMkLst>
            <pc:docMk/>
            <pc:sldMk cId="1899331192" sldId="3302"/>
            <ac:picMk id="20" creationId="{AB50F755-EE49-0440-9E7F-B59A52387734}"/>
          </ac:picMkLst>
        </pc:picChg>
        <pc:picChg chg="mod">
          <ac:chgData name="Man Hou Hong" userId="11e01e70-8886-4c28-b07e-dd95564f32d7" providerId="ADAL" clId="{4278D6FC-1358-4C42-8A36-A1C9F40965D7}" dt="2022-12-06T15:32:42.586" v="10786" actId="14100"/>
          <ac:picMkLst>
            <pc:docMk/>
            <pc:sldMk cId="1899331192" sldId="3302"/>
            <ac:picMk id="23" creationId="{386C0297-8D88-4041-B3FF-3F58EC5D73AC}"/>
          </ac:picMkLst>
        </pc:picChg>
        <pc:picChg chg="mod">
          <ac:chgData name="Man Hou Hong" userId="11e01e70-8886-4c28-b07e-dd95564f32d7" providerId="ADAL" clId="{4278D6FC-1358-4C42-8A36-A1C9F40965D7}" dt="2022-12-06T15:31:28.825" v="10695"/>
          <ac:picMkLst>
            <pc:docMk/>
            <pc:sldMk cId="1899331192" sldId="3302"/>
            <ac:picMk id="27" creationId="{CDEAC089-8A5C-0C72-EF5A-F97A0F89183B}"/>
          </ac:picMkLst>
        </pc:picChg>
        <pc:picChg chg="mod">
          <ac:chgData name="Man Hou Hong" userId="11e01e70-8886-4c28-b07e-dd95564f32d7" providerId="ADAL" clId="{4278D6FC-1358-4C42-8A36-A1C9F40965D7}" dt="2022-12-06T15:31:28.825" v="10695"/>
          <ac:picMkLst>
            <pc:docMk/>
            <pc:sldMk cId="1899331192" sldId="3302"/>
            <ac:picMk id="28" creationId="{D2120EBF-A34F-158E-2EBF-A6F7BA0516CC}"/>
          </ac:picMkLst>
        </pc:picChg>
        <pc:picChg chg="mod">
          <ac:chgData name="Man Hou Hong" userId="11e01e70-8886-4c28-b07e-dd95564f32d7" providerId="ADAL" clId="{4278D6FC-1358-4C42-8A36-A1C9F40965D7}" dt="2022-12-06T15:31:28.825" v="10695"/>
          <ac:picMkLst>
            <pc:docMk/>
            <pc:sldMk cId="1899331192" sldId="3302"/>
            <ac:picMk id="30" creationId="{82E903AB-A23B-AB37-E237-49555A363F60}"/>
          </ac:picMkLst>
        </pc:picChg>
        <pc:picChg chg="mod">
          <ac:chgData name="Man Hou Hong" userId="11e01e70-8886-4c28-b07e-dd95564f32d7" providerId="ADAL" clId="{4278D6FC-1358-4C42-8A36-A1C9F40965D7}" dt="2022-12-06T15:31:28.825" v="10695"/>
          <ac:picMkLst>
            <pc:docMk/>
            <pc:sldMk cId="1899331192" sldId="3302"/>
            <ac:picMk id="31" creationId="{5EF94F4A-FE83-BC75-5465-75E8C7E1E642}"/>
          </ac:picMkLst>
        </pc:picChg>
        <pc:picChg chg="mod">
          <ac:chgData name="Man Hou Hong" userId="11e01e70-8886-4c28-b07e-dd95564f32d7" providerId="ADAL" clId="{4278D6FC-1358-4C42-8A36-A1C9F40965D7}" dt="2022-12-06T15:31:28.825" v="10695"/>
          <ac:picMkLst>
            <pc:docMk/>
            <pc:sldMk cId="1899331192" sldId="3302"/>
            <ac:picMk id="34" creationId="{FCDE5979-30FA-B487-C244-92385B628B7B}"/>
          </ac:picMkLst>
        </pc:picChg>
        <pc:picChg chg="mod">
          <ac:chgData name="Man Hou Hong" userId="11e01e70-8886-4c28-b07e-dd95564f32d7" providerId="ADAL" clId="{4278D6FC-1358-4C42-8A36-A1C9F40965D7}" dt="2022-12-06T16:22:14.021" v="11241" actId="1076"/>
          <ac:picMkLst>
            <pc:docMk/>
            <pc:sldMk cId="1899331192" sldId="3302"/>
            <ac:picMk id="47" creationId="{8094D48C-27D2-3AC0-82A5-87EBFD1EF517}"/>
          </ac:picMkLst>
        </pc:picChg>
        <pc:picChg chg="mod">
          <ac:chgData name="Man Hou Hong" userId="11e01e70-8886-4c28-b07e-dd95564f32d7" providerId="ADAL" clId="{4278D6FC-1358-4C42-8A36-A1C9F40965D7}" dt="2022-12-06T15:32:42.586" v="10786" actId="14100"/>
          <ac:picMkLst>
            <pc:docMk/>
            <pc:sldMk cId="1899331192" sldId="3302"/>
            <ac:picMk id="50" creationId="{59A745FA-8AE5-714D-B16F-D6A772E141BA}"/>
          </ac:picMkLst>
        </pc:picChg>
        <pc:picChg chg="mod">
          <ac:chgData name="Man Hou Hong" userId="11e01e70-8886-4c28-b07e-dd95564f32d7" providerId="ADAL" clId="{4278D6FC-1358-4C42-8A36-A1C9F40965D7}" dt="2022-12-06T15:32:42.586" v="10786" actId="14100"/>
          <ac:picMkLst>
            <pc:docMk/>
            <pc:sldMk cId="1899331192" sldId="3302"/>
            <ac:picMk id="52" creationId="{A35FA3F2-CB32-5941-A260-CE72C9AD857B}"/>
          </ac:picMkLst>
        </pc:picChg>
        <pc:picChg chg="mod">
          <ac:chgData name="Man Hou Hong" userId="11e01e70-8886-4c28-b07e-dd95564f32d7" providerId="ADAL" clId="{4278D6FC-1358-4C42-8A36-A1C9F40965D7}" dt="2022-12-06T15:32:42.586" v="10786" actId="14100"/>
          <ac:picMkLst>
            <pc:docMk/>
            <pc:sldMk cId="1899331192" sldId="3302"/>
            <ac:picMk id="53" creationId="{5110AD61-0011-A44C-80CE-13C719D07057}"/>
          </ac:picMkLst>
        </pc:picChg>
        <pc:picChg chg="mod">
          <ac:chgData name="Man Hou Hong" userId="11e01e70-8886-4c28-b07e-dd95564f32d7" providerId="ADAL" clId="{4278D6FC-1358-4C42-8A36-A1C9F40965D7}" dt="2022-12-06T15:32:42.586" v="10786" actId="14100"/>
          <ac:picMkLst>
            <pc:docMk/>
            <pc:sldMk cId="1899331192" sldId="3302"/>
            <ac:picMk id="54" creationId="{FE465297-0B7D-254A-8D21-4A60D4CE77F8}"/>
          </ac:picMkLst>
        </pc:picChg>
        <pc:picChg chg="mod">
          <ac:chgData name="Man Hou Hong" userId="11e01e70-8886-4c28-b07e-dd95564f32d7" providerId="ADAL" clId="{4278D6FC-1358-4C42-8A36-A1C9F40965D7}" dt="2022-12-06T15:32:42.586" v="10786" actId="14100"/>
          <ac:picMkLst>
            <pc:docMk/>
            <pc:sldMk cId="1899331192" sldId="3302"/>
            <ac:picMk id="59" creationId="{628C39B3-27D9-9F4B-A5D8-3DFA81459351}"/>
          </ac:picMkLst>
        </pc:picChg>
        <pc:picChg chg="mod">
          <ac:chgData name="Man Hou Hong" userId="11e01e70-8886-4c28-b07e-dd95564f32d7" providerId="ADAL" clId="{4278D6FC-1358-4C42-8A36-A1C9F40965D7}" dt="2022-12-06T16:22:14.021" v="11241" actId="1076"/>
          <ac:picMkLst>
            <pc:docMk/>
            <pc:sldMk cId="1899331192" sldId="3302"/>
            <ac:picMk id="64" creationId="{2CDE2224-8EB7-EFD2-2925-ED53B636C186}"/>
          </ac:picMkLst>
        </pc:picChg>
        <pc:picChg chg="mod">
          <ac:chgData name="Man Hou Hong" userId="11e01e70-8886-4c28-b07e-dd95564f32d7" providerId="ADAL" clId="{4278D6FC-1358-4C42-8A36-A1C9F40965D7}" dt="2022-12-06T16:22:14.021" v="11241" actId="1076"/>
          <ac:picMkLst>
            <pc:docMk/>
            <pc:sldMk cId="1899331192" sldId="3302"/>
            <ac:picMk id="65" creationId="{B4F72962-0F68-B924-A8D6-9FFE26C43F81}"/>
          </ac:picMkLst>
        </pc:picChg>
        <pc:picChg chg="mod">
          <ac:chgData name="Man Hou Hong" userId="11e01e70-8886-4c28-b07e-dd95564f32d7" providerId="ADAL" clId="{4278D6FC-1358-4C42-8A36-A1C9F40965D7}" dt="2022-12-06T16:22:14.021" v="11241" actId="1076"/>
          <ac:picMkLst>
            <pc:docMk/>
            <pc:sldMk cId="1899331192" sldId="3302"/>
            <ac:picMk id="66" creationId="{9345818A-501A-D441-A759-27244ACA0A9E}"/>
          </ac:picMkLst>
        </pc:picChg>
        <pc:picChg chg="mod">
          <ac:chgData name="Man Hou Hong" userId="11e01e70-8886-4c28-b07e-dd95564f32d7" providerId="ADAL" clId="{4278D6FC-1358-4C42-8A36-A1C9F40965D7}" dt="2022-12-06T16:22:14.021" v="11241" actId="1076"/>
          <ac:picMkLst>
            <pc:docMk/>
            <pc:sldMk cId="1899331192" sldId="3302"/>
            <ac:picMk id="67" creationId="{56478266-E99B-4A0F-A2DE-1C19B68010C8}"/>
          </ac:picMkLst>
        </pc:picChg>
        <pc:picChg chg="mod">
          <ac:chgData name="Man Hou Hong" userId="11e01e70-8886-4c28-b07e-dd95564f32d7" providerId="ADAL" clId="{4278D6FC-1358-4C42-8A36-A1C9F40965D7}" dt="2022-12-06T16:22:14.021" v="11241" actId="1076"/>
          <ac:picMkLst>
            <pc:docMk/>
            <pc:sldMk cId="1899331192" sldId="3302"/>
            <ac:picMk id="68" creationId="{1025D163-C7B0-7193-1EE0-99BD0B5ABD77}"/>
          </ac:picMkLst>
        </pc:picChg>
        <pc:picChg chg="mod">
          <ac:chgData name="Man Hou Hong" userId="11e01e70-8886-4c28-b07e-dd95564f32d7" providerId="ADAL" clId="{4278D6FC-1358-4C42-8A36-A1C9F40965D7}" dt="2022-12-06T16:22:14.021" v="11241" actId="1076"/>
          <ac:picMkLst>
            <pc:docMk/>
            <pc:sldMk cId="1899331192" sldId="3302"/>
            <ac:picMk id="69" creationId="{6CA5897D-6CEE-00C4-2CEC-91DBF9C429B4}"/>
          </ac:picMkLst>
        </pc:picChg>
        <pc:picChg chg="mod">
          <ac:chgData name="Man Hou Hong" userId="11e01e70-8886-4c28-b07e-dd95564f32d7" providerId="ADAL" clId="{4278D6FC-1358-4C42-8A36-A1C9F40965D7}" dt="2022-12-06T16:22:14.021" v="11241" actId="1076"/>
          <ac:picMkLst>
            <pc:docMk/>
            <pc:sldMk cId="1899331192" sldId="3302"/>
            <ac:picMk id="72" creationId="{A355983A-7291-1376-F579-3F2458EEAB8B}"/>
          </ac:picMkLst>
        </pc:picChg>
        <pc:picChg chg="mod">
          <ac:chgData name="Man Hou Hong" userId="11e01e70-8886-4c28-b07e-dd95564f32d7" providerId="ADAL" clId="{4278D6FC-1358-4C42-8A36-A1C9F40965D7}" dt="2022-12-06T16:30:56.709" v="11453" actId="478"/>
          <ac:picMkLst>
            <pc:docMk/>
            <pc:sldMk cId="1899331192" sldId="3302"/>
            <ac:picMk id="80" creationId="{BB92440C-3CF9-532A-3F5A-B77D3525C99E}"/>
          </ac:picMkLst>
        </pc:picChg>
        <pc:picChg chg="mod">
          <ac:chgData name="Man Hou Hong" userId="11e01e70-8886-4c28-b07e-dd95564f32d7" providerId="ADAL" clId="{4278D6FC-1358-4C42-8A36-A1C9F40965D7}" dt="2022-12-06T16:30:56.709" v="11453" actId="478"/>
          <ac:picMkLst>
            <pc:docMk/>
            <pc:sldMk cId="1899331192" sldId="3302"/>
            <ac:picMk id="88" creationId="{92B812FC-B648-FA13-B06D-A23FF7CAA807}"/>
          </ac:picMkLst>
        </pc:picChg>
        <pc:picChg chg="mod">
          <ac:chgData name="Man Hou Hong" userId="11e01e70-8886-4c28-b07e-dd95564f32d7" providerId="ADAL" clId="{4278D6FC-1358-4C42-8A36-A1C9F40965D7}" dt="2022-12-06T16:30:56.709" v="11453" actId="478"/>
          <ac:picMkLst>
            <pc:docMk/>
            <pc:sldMk cId="1899331192" sldId="3302"/>
            <ac:picMk id="89" creationId="{7E56C504-2901-7442-8E9F-AE879331C8D8}"/>
          </ac:picMkLst>
        </pc:picChg>
        <pc:picChg chg="mod">
          <ac:chgData name="Man Hou Hong" userId="11e01e70-8886-4c28-b07e-dd95564f32d7" providerId="ADAL" clId="{4278D6FC-1358-4C42-8A36-A1C9F40965D7}" dt="2022-12-06T16:30:56.709" v="11453" actId="478"/>
          <ac:picMkLst>
            <pc:docMk/>
            <pc:sldMk cId="1899331192" sldId="3302"/>
            <ac:picMk id="90" creationId="{B3D62C5F-E2DC-DDAA-1EAB-A35FE56A055C}"/>
          </ac:picMkLst>
        </pc:picChg>
        <pc:picChg chg="mod">
          <ac:chgData name="Man Hou Hong" userId="11e01e70-8886-4c28-b07e-dd95564f32d7" providerId="ADAL" clId="{4278D6FC-1358-4C42-8A36-A1C9F40965D7}" dt="2022-12-06T16:30:56.709" v="11453" actId="478"/>
          <ac:picMkLst>
            <pc:docMk/>
            <pc:sldMk cId="1899331192" sldId="3302"/>
            <ac:picMk id="91" creationId="{964A4E85-94FF-8235-95AD-710B0DEA246B}"/>
          </ac:picMkLst>
        </pc:picChg>
        <pc:picChg chg="mod">
          <ac:chgData name="Man Hou Hong" userId="11e01e70-8886-4c28-b07e-dd95564f32d7" providerId="ADAL" clId="{4278D6FC-1358-4C42-8A36-A1C9F40965D7}" dt="2022-12-06T16:30:56.709" v="11453" actId="478"/>
          <ac:picMkLst>
            <pc:docMk/>
            <pc:sldMk cId="1899331192" sldId="3302"/>
            <ac:picMk id="92" creationId="{6080C2A7-B5A6-829E-5B59-FA77A62D6289}"/>
          </ac:picMkLst>
        </pc:picChg>
        <pc:picChg chg="mod">
          <ac:chgData name="Man Hou Hong" userId="11e01e70-8886-4c28-b07e-dd95564f32d7" providerId="ADAL" clId="{4278D6FC-1358-4C42-8A36-A1C9F40965D7}" dt="2022-12-06T16:30:56.709" v="11453" actId="478"/>
          <ac:picMkLst>
            <pc:docMk/>
            <pc:sldMk cId="1899331192" sldId="3302"/>
            <ac:picMk id="93" creationId="{AFF3CBF6-85B8-1544-A4AE-F9D9268274F6}"/>
          </ac:picMkLst>
        </pc:picChg>
        <pc:picChg chg="mod">
          <ac:chgData name="Man Hou Hong" userId="11e01e70-8886-4c28-b07e-dd95564f32d7" providerId="ADAL" clId="{4278D6FC-1358-4C42-8A36-A1C9F40965D7}" dt="2022-12-06T16:30:56.709" v="11453" actId="478"/>
          <ac:picMkLst>
            <pc:docMk/>
            <pc:sldMk cId="1899331192" sldId="3302"/>
            <ac:picMk id="96" creationId="{60CE2F27-0F03-F3AC-B38A-D80AD521E553}"/>
          </ac:picMkLst>
        </pc:picChg>
      </pc:sldChg>
      <pc:sldChg chg="addSp delSp modSp add del mod delAnim modAnim">
        <pc:chgData name="Man Hou Hong" userId="11e01e70-8886-4c28-b07e-dd95564f32d7" providerId="ADAL" clId="{4278D6FC-1358-4C42-8A36-A1C9F40965D7}" dt="2022-12-06T16:16:29.457" v="10832" actId="2696"/>
        <pc:sldMkLst>
          <pc:docMk/>
          <pc:sldMk cId="1140965066" sldId="3303"/>
        </pc:sldMkLst>
        <pc:spChg chg="add del mod">
          <ac:chgData name="Man Hou Hong" userId="11e01e70-8886-4c28-b07e-dd95564f32d7" providerId="ADAL" clId="{4278D6FC-1358-4C42-8A36-A1C9F40965D7}" dt="2022-12-06T15:30:57.277" v="10674"/>
          <ac:spMkLst>
            <pc:docMk/>
            <pc:sldMk cId="1140965066" sldId="3303"/>
            <ac:spMk id="2" creationId="{A2263859-817C-C3CC-F0C6-2BCBD66BE576}"/>
          </ac:spMkLst>
        </pc:spChg>
        <pc:spChg chg="del">
          <ac:chgData name="Man Hou Hong" userId="11e01e70-8886-4c28-b07e-dd95564f32d7" providerId="ADAL" clId="{4278D6FC-1358-4C42-8A36-A1C9F40965D7}" dt="2022-12-06T15:31:14.561" v="10690" actId="478"/>
          <ac:spMkLst>
            <pc:docMk/>
            <pc:sldMk cId="1140965066" sldId="3303"/>
            <ac:spMk id="8" creationId="{0395D3E5-819F-2B8D-8FD5-FF664E21D610}"/>
          </ac:spMkLst>
        </pc:spChg>
        <pc:spChg chg="mod">
          <ac:chgData name="Man Hou Hong" userId="11e01e70-8886-4c28-b07e-dd95564f32d7" providerId="ADAL" clId="{4278D6FC-1358-4C42-8A36-A1C9F40965D7}" dt="2022-12-06T15:31:19.741" v="10692"/>
          <ac:spMkLst>
            <pc:docMk/>
            <pc:sldMk cId="1140965066" sldId="3303"/>
            <ac:spMk id="10" creationId="{CDC7AA8B-45C3-6865-A14F-EB3182AFBD1E}"/>
          </ac:spMkLst>
        </pc:spChg>
        <pc:spChg chg="mod">
          <ac:chgData name="Man Hou Hong" userId="11e01e70-8886-4c28-b07e-dd95564f32d7" providerId="ADAL" clId="{4278D6FC-1358-4C42-8A36-A1C9F40965D7}" dt="2022-12-06T15:31:19.741" v="10692"/>
          <ac:spMkLst>
            <pc:docMk/>
            <pc:sldMk cId="1140965066" sldId="3303"/>
            <ac:spMk id="11" creationId="{7B01B039-3503-B6CE-EFA1-0226DF17C07F}"/>
          </ac:spMkLst>
        </pc:spChg>
        <pc:spChg chg="mod">
          <ac:chgData name="Man Hou Hong" userId="11e01e70-8886-4c28-b07e-dd95564f32d7" providerId="ADAL" clId="{4278D6FC-1358-4C42-8A36-A1C9F40965D7}" dt="2022-12-06T15:31:19.741" v="10692"/>
          <ac:spMkLst>
            <pc:docMk/>
            <pc:sldMk cId="1140965066" sldId="3303"/>
            <ac:spMk id="13" creationId="{67B0CA28-516B-6464-6BD4-4F6D36854740}"/>
          </ac:spMkLst>
        </pc:spChg>
        <pc:spChg chg="mod">
          <ac:chgData name="Man Hou Hong" userId="11e01e70-8886-4c28-b07e-dd95564f32d7" providerId="ADAL" clId="{4278D6FC-1358-4C42-8A36-A1C9F40965D7}" dt="2022-12-06T15:31:19.741" v="10692"/>
          <ac:spMkLst>
            <pc:docMk/>
            <pc:sldMk cId="1140965066" sldId="3303"/>
            <ac:spMk id="14" creationId="{896FDD42-F0D1-DEA3-4D8A-5A5813005F1A}"/>
          </ac:spMkLst>
        </pc:spChg>
        <pc:spChg chg="mod">
          <ac:chgData name="Man Hou Hong" userId="11e01e70-8886-4c28-b07e-dd95564f32d7" providerId="ADAL" clId="{4278D6FC-1358-4C42-8A36-A1C9F40965D7}" dt="2022-12-06T15:31:19.741" v="10692"/>
          <ac:spMkLst>
            <pc:docMk/>
            <pc:sldMk cId="1140965066" sldId="3303"/>
            <ac:spMk id="15" creationId="{FCE83E73-BC82-BD3A-18DE-182F06B0677C}"/>
          </ac:spMkLst>
        </pc:spChg>
        <pc:spChg chg="mod">
          <ac:chgData name="Man Hou Hong" userId="11e01e70-8886-4c28-b07e-dd95564f32d7" providerId="ADAL" clId="{4278D6FC-1358-4C42-8A36-A1C9F40965D7}" dt="2022-12-06T15:31:19.741" v="10692"/>
          <ac:spMkLst>
            <pc:docMk/>
            <pc:sldMk cId="1140965066" sldId="3303"/>
            <ac:spMk id="16" creationId="{3A1CEFFD-0C25-A398-AD81-9B8B32F8CE43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22" creationId="{B34E175A-D4FE-3836-9E22-83848ECBEABF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23" creationId="{A5005F26-FCE9-C322-14A3-DC3E6694B8C0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24" creationId="{4251A2C0-37DC-D086-C448-113BC61A9A02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25" creationId="{3EA48A77-A55E-EE0C-BD04-B95F637BD030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26" creationId="{5AABFEBF-8186-62E7-69BC-0B995AC4D867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29" creationId="{3309D1E9-4E42-7264-3BA8-BB587673A9B7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34" creationId="{F1A575C9-E156-43DF-FCE5-DAE67F991AF0}"/>
          </ac:spMkLst>
        </pc:spChg>
        <pc:spChg chg="mod">
          <ac:chgData name="Man Hou Hong" userId="11e01e70-8886-4c28-b07e-dd95564f32d7" providerId="ADAL" clId="{4278D6FC-1358-4C42-8A36-A1C9F40965D7}" dt="2022-12-06T15:32:26.250" v="10782"/>
          <ac:spMkLst>
            <pc:docMk/>
            <pc:sldMk cId="1140965066" sldId="3303"/>
            <ac:spMk id="35" creationId="{556C75BE-C1FE-3548-A6DB-7A80B5B694F0}"/>
          </ac:spMkLst>
        </pc:spChg>
        <pc:spChg chg="mod">
          <ac:chgData name="Man Hou Hong" userId="11e01e70-8886-4c28-b07e-dd95564f32d7" providerId="ADAL" clId="{4278D6FC-1358-4C42-8A36-A1C9F40965D7}" dt="2022-12-06T15:32:24.748" v="10781" actId="21"/>
          <ac:spMkLst>
            <pc:docMk/>
            <pc:sldMk cId="1140965066" sldId="3303"/>
            <ac:spMk id="36" creationId="{95BDE86B-9B0A-AE4D-8CCD-7CC44A40E5FD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43" creationId="{EC886C19-FD32-A0D6-E4B3-84F61CCA1FAF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44" creationId="{AA020F0B-5CC1-613F-35A9-28FD8F9EC123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46" creationId="{251F8473-00C3-E1B6-E0CF-FF12FBE0B42D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47" creationId="{B9554EE0-BFC0-EEAB-701E-BD9BF2158A64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48" creationId="{BDD8AE28-7819-CDD0-84B7-86BDB21E7DC5}"/>
          </ac:spMkLst>
        </pc:spChg>
        <pc:spChg chg="mod">
          <ac:chgData name="Man Hou Hong" userId="11e01e70-8886-4c28-b07e-dd95564f32d7" providerId="ADAL" clId="{4278D6FC-1358-4C42-8A36-A1C9F40965D7}" dt="2022-12-06T15:31:29.338" v="10696"/>
          <ac:spMkLst>
            <pc:docMk/>
            <pc:sldMk cId="1140965066" sldId="3303"/>
            <ac:spMk id="49" creationId="{E2972B9B-CBB0-F30C-078D-79C3189EE1C4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54" creationId="{8F67D6D7-6CEA-2E66-C37D-A2AB6C4612BA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55" creationId="{07083505-EBA7-2A1C-EC38-52861E52FAF1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56" creationId="{CF154C98-E331-14AF-8E7C-822FCA54CA06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57" creationId="{14B58A85-E6A7-F525-9334-8C7E95B01BF5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58" creationId="{A92916A5-2D99-590E-4E11-310090FF2F6B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59" creationId="{0032B700-7BC2-3CBD-28C4-E4532950CF94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60" creationId="{1792C826-8EB5-3355-11CF-8BD9BF882786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67" creationId="{8D609918-29F1-A375-D1DB-4271710DBF88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68" creationId="{0C87EB3E-EF0E-68B0-29EA-6CF103F9B4A1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70" creationId="{3F277343-3DEB-CCF7-7772-85B70462A261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71" creationId="{CC31C60B-F000-EEB0-35D3-627B308DEAD8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72" creationId="{E6231034-C39F-2C9F-7327-9340F25008DC}"/>
          </ac:spMkLst>
        </pc:spChg>
        <pc:spChg chg="mod">
          <ac:chgData name="Man Hou Hong" userId="11e01e70-8886-4c28-b07e-dd95564f32d7" providerId="ADAL" clId="{4278D6FC-1358-4C42-8A36-A1C9F40965D7}" dt="2022-12-06T15:31:34.038" v="10700" actId="1076"/>
          <ac:spMkLst>
            <pc:docMk/>
            <pc:sldMk cId="1140965066" sldId="3303"/>
            <ac:spMk id="73" creationId="{A7B52A5D-832A-3B1F-8FAB-9485F8F65A48}"/>
          </ac:spMkLst>
        </pc:spChg>
        <pc:grpChg chg="add del mod">
          <ac:chgData name="Man Hou Hong" userId="11e01e70-8886-4c28-b07e-dd95564f32d7" providerId="ADAL" clId="{4278D6FC-1358-4C42-8A36-A1C9F40965D7}" dt="2022-12-06T15:31:20.604" v="10693"/>
          <ac:grpSpMkLst>
            <pc:docMk/>
            <pc:sldMk cId="1140965066" sldId="3303"/>
            <ac:grpSpMk id="3" creationId="{B273DB79-2B2D-12BB-0798-62ADC7309A0F}"/>
          </ac:grpSpMkLst>
        </pc:grpChg>
        <pc:grpChg chg="add del mod">
          <ac:chgData name="Man Hou Hong" userId="11e01e70-8886-4c28-b07e-dd95564f32d7" providerId="ADAL" clId="{4278D6FC-1358-4C42-8A36-A1C9F40965D7}" dt="2022-12-06T15:31:30.798" v="10697"/>
          <ac:grpSpMkLst>
            <pc:docMk/>
            <pc:sldMk cId="1140965066" sldId="3303"/>
            <ac:grpSpMk id="18" creationId="{D42BBCA1-6F2A-E531-BB2D-98AFB569E2CE}"/>
          </ac:grpSpMkLst>
        </pc:grpChg>
        <pc:grpChg chg="mod">
          <ac:chgData name="Man Hou Hong" userId="11e01e70-8886-4c28-b07e-dd95564f32d7" providerId="ADAL" clId="{4278D6FC-1358-4C42-8A36-A1C9F40965D7}" dt="2022-12-06T15:31:29.338" v="10696"/>
          <ac:grpSpMkLst>
            <pc:docMk/>
            <pc:sldMk cId="1140965066" sldId="3303"/>
            <ac:grpSpMk id="19" creationId="{625EC518-D9BD-F1F6-1A23-E94F5280737D}"/>
          </ac:grpSpMkLst>
        </pc:grpChg>
        <pc:grpChg chg="mod">
          <ac:chgData name="Man Hou Hong" userId="11e01e70-8886-4c28-b07e-dd95564f32d7" providerId="ADAL" clId="{4278D6FC-1358-4C42-8A36-A1C9F40965D7}" dt="2022-12-06T15:31:29.338" v="10696"/>
          <ac:grpSpMkLst>
            <pc:docMk/>
            <pc:sldMk cId="1140965066" sldId="3303"/>
            <ac:grpSpMk id="20" creationId="{EB8942AB-882B-60E4-327D-FD99D158FE01}"/>
          </ac:grpSpMkLst>
        </pc:grpChg>
        <pc:grpChg chg="del">
          <ac:chgData name="Man Hou Hong" userId="11e01e70-8886-4c28-b07e-dd95564f32d7" providerId="ADAL" clId="{4278D6FC-1358-4C42-8A36-A1C9F40965D7}" dt="2022-12-06T15:31:15.313" v="10691" actId="478"/>
          <ac:grpSpMkLst>
            <pc:docMk/>
            <pc:sldMk cId="1140965066" sldId="3303"/>
            <ac:grpSpMk id="33" creationId="{BFB81E64-130B-CB1B-D779-B71F4ECE092E}"/>
          </ac:grpSpMkLst>
        </pc:grpChg>
        <pc:grpChg chg="add mod">
          <ac:chgData name="Man Hou Hong" userId="11e01e70-8886-4c28-b07e-dd95564f32d7" providerId="ADAL" clId="{4278D6FC-1358-4C42-8A36-A1C9F40965D7}" dt="2022-12-06T15:31:34.038" v="10700" actId="1076"/>
          <ac:grpSpMkLst>
            <pc:docMk/>
            <pc:sldMk cId="1140965066" sldId="3303"/>
            <ac:grpSpMk id="50" creationId="{E1158D28-C49E-F9D5-50B5-5A21D9BC04EC}"/>
          </ac:grpSpMkLst>
        </pc:grpChg>
        <pc:grpChg chg="mod">
          <ac:chgData name="Man Hou Hong" userId="11e01e70-8886-4c28-b07e-dd95564f32d7" providerId="ADAL" clId="{4278D6FC-1358-4C42-8A36-A1C9F40965D7}" dt="2022-12-06T15:31:34.038" v="10700" actId="1076"/>
          <ac:grpSpMkLst>
            <pc:docMk/>
            <pc:sldMk cId="1140965066" sldId="3303"/>
            <ac:grpSpMk id="51" creationId="{AB3AB046-6278-A93E-1FC5-30B12161A46E}"/>
          </ac:grpSpMkLst>
        </pc:grpChg>
        <pc:grpChg chg="mod">
          <ac:chgData name="Man Hou Hong" userId="11e01e70-8886-4c28-b07e-dd95564f32d7" providerId="ADAL" clId="{4278D6FC-1358-4C42-8A36-A1C9F40965D7}" dt="2022-12-06T15:31:34.038" v="10700" actId="1076"/>
          <ac:grpSpMkLst>
            <pc:docMk/>
            <pc:sldMk cId="1140965066" sldId="3303"/>
            <ac:grpSpMk id="52" creationId="{70ED3723-386E-2C68-EFB1-285573A1573C}"/>
          </ac:grpSpMkLst>
        </pc:grpChg>
        <pc:graphicFrameChg chg="del">
          <ac:chgData name="Man Hou Hong" userId="11e01e70-8886-4c28-b07e-dd95564f32d7" providerId="ADAL" clId="{4278D6FC-1358-4C42-8A36-A1C9F40965D7}" dt="2022-12-06T15:31:13.897" v="10689" actId="478"/>
          <ac:graphicFrameMkLst>
            <pc:docMk/>
            <pc:sldMk cId="1140965066" sldId="3303"/>
            <ac:graphicFrameMk id="6" creationId="{A975557E-B3F1-27EC-3DE6-D8D0966F24B2}"/>
          </ac:graphicFrameMkLst>
        </pc:graphicFrameChg>
        <pc:graphicFrameChg chg="del mod">
          <ac:chgData name="Man Hou Hong" userId="11e01e70-8886-4c28-b07e-dd95564f32d7" providerId="ADAL" clId="{4278D6FC-1358-4C42-8A36-A1C9F40965D7}" dt="2022-12-06T15:31:03.622" v="10683" actId="478"/>
          <ac:graphicFrameMkLst>
            <pc:docMk/>
            <pc:sldMk cId="1140965066" sldId="3303"/>
            <ac:graphicFrameMk id="7" creationId="{C1FF70CD-1C03-0280-AF79-C42E91B4AA49}"/>
          </ac:graphicFrameMkLst>
        </pc:graphicFrameChg>
        <pc:graphicFrameChg chg="del mod modGraphic">
          <ac:chgData name="Man Hou Hong" userId="11e01e70-8886-4c28-b07e-dd95564f32d7" providerId="ADAL" clId="{4278D6FC-1358-4C42-8A36-A1C9F40965D7}" dt="2022-12-06T15:31:04.853" v="10685" actId="478"/>
          <ac:graphicFrameMkLst>
            <pc:docMk/>
            <pc:sldMk cId="1140965066" sldId="3303"/>
            <ac:graphicFrameMk id="9" creationId="{789E111D-0DBB-BE61-8756-E164A50D299A}"/>
          </ac:graphicFrameMkLst>
        </pc:graphicFrameChg>
        <pc:graphicFrameChg chg="del mod modGraphic">
          <ac:chgData name="Man Hou Hong" userId="11e01e70-8886-4c28-b07e-dd95564f32d7" providerId="ADAL" clId="{4278D6FC-1358-4C42-8A36-A1C9F40965D7}" dt="2022-12-06T15:31:06.406" v="10686" actId="478"/>
          <ac:graphicFrameMkLst>
            <pc:docMk/>
            <pc:sldMk cId="1140965066" sldId="3303"/>
            <ac:graphicFrameMk id="17" creationId="{9387EDB8-F3A3-2A4B-7727-F7103981775C}"/>
          </ac:graphicFrameMkLst>
        </pc:graphicFrameChg>
        <pc:graphicFrameChg chg="del mod">
          <ac:chgData name="Man Hou Hong" userId="11e01e70-8886-4c28-b07e-dd95564f32d7" providerId="ADAL" clId="{4278D6FC-1358-4C42-8A36-A1C9F40965D7}" dt="2022-12-06T15:31:01.111" v="10680" actId="478"/>
          <ac:graphicFrameMkLst>
            <pc:docMk/>
            <pc:sldMk cId="1140965066" sldId="3303"/>
            <ac:graphicFrameMk id="27" creationId="{4F21C1F8-7AD3-F9A7-41A0-37E24576E143}"/>
          </ac:graphicFrameMkLst>
        </pc:graphicFrameChg>
        <pc:graphicFrameChg chg="del">
          <ac:chgData name="Man Hou Hong" userId="11e01e70-8886-4c28-b07e-dd95564f32d7" providerId="ADAL" clId="{4278D6FC-1358-4C42-8A36-A1C9F40965D7}" dt="2022-12-06T15:31:04.303" v="10684" actId="478"/>
          <ac:graphicFrameMkLst>
            <pc:docMk/>
            <pc:sldMk cId="1140965066" sldId="3303"/>
            <ac:graphicFrameMk id="28" creationId="{9A2EF815-AE4C-9713-6C19-4B8B0B4284E4}"/>
          </ac:graphicFrameMkLst>
        </pc:graphicFrameChg>
        <pc:graphicFrameChg chg="del mod">
          <ac:chgData name="Man Hou Hong" userId="11e01e70-8886-4c28-b07e-dd95564f32d7" providerId="ADAL" clId="{4278D6FC-1358-4C42-8A36-A1C9F40965D7}" dt="2022-12-06T15:31:11.431" v="10688" actId="478"/>
          <ac:graphicFrameMkLst>
            <pc:docMk/>
            <pc:sldMk cId="1140965066" sldId="3303"/>
            <ac:graphicFrameMk id="30" creationId="{27FB73D2-CFF7-D0DD-EBA2-0AB31D283E5E}"/>
          </ac:graphicFrameMkLst>
        </pc:graphicFrameChg>
        <pc:picChg chg="mod">
          <ac:chgData name="Man Hou Hong" userId="11e01e70-8886-4c28-b07e-dd95564f32d7" providerId="ADAL" clId="{4278D6FC-1358-4C42-8A36-A1C9F40965D7}" dt="2022-12-06T15:31:19.741" v="10692"/>
          <ac:picMkLst>
            <pc:docMk/>
            <pc:sldMk cId="1140965066" sldId="3303"/>
            <ac:picMk id="4" creationId="{5AC1A913-0B05-4634-68A9-791260139ADA}"/>
          </ac:picMkLst>
        </pc:picChg>
        <pc:picChg chg="mod">
          <ac:chgData name="Man Hou Hong" userId="11e01e70-8886-4c28-b07e-dd95564f32d7" providerId="ADAL" clId="{4278D6FC-1358-4C42-8A36-A1C9F40965D7}" dt="2022-12-06T15:31:19.741" v="10692"/>
          <ac:picMkLst>
            <pc:docMk/>
            <pc:sldMk cId="1140965066" sldId="3303"/>
            <ac:picMk id="5" creationId="{DC5FBB53-357F-0507-06AF-913804D73B8C}"/>
          </ac:picMkLst>
        </pc:picChg>
        <pc:picChg chg="mod">
          <ac:chgData name="Man Hou Hong" userId="11e01e70-8886-4c28-b07e-dd95564f32d7" providerId="ADAL" clId="{4278D6FC-1358-4C42-8A36-A1C9F40965D7}" dt="2022-12-06T15:31:19.741" v="10692"/>
          <ac:picMkLst>
            <pc:docMk/>
            <pc:sldMk cId="1140965066" sldId="3303"/>
            <ac:picMk id="12" creationId="{9E651512-8D67-DE65-C671-A255B3B6C5A1}"/>
          </ac:picMkLst>
        </pc:picChg>
        <pc:picChg chg="mod">
          <ac:chgData name="Man Hou Hong" userId="11e01e70-8886-4c28-b07e-dd95564f32d7" providerId="ADAL" clId="{4278D6FC-1358-4C42-8A36-A1C9F40965D7}" dt="2022-12-06T15:31:29.338" v="10696"/>
          <ac:picMkLst>
            <pc:docMk/>
            <pc:sldMk cId="1140965066" sldId="3303"/>
            <ac:picMk id="21" creationId="{44E0C42F-6157-86A6-1558-58D81E827707}"/>
          </ac:picMkLst>
        </pc:picChg>
        <pc:picChg chg="mod">
          <ac:chgData name="Man Hou Hong" userId="11e01e70-8886-4c28-b07e-dd95564f32d7" providerId="ADAL" clId="{4278D6FC-1358-4C42-8A36-A1C9F40965D7}" dt="2022-12-06T15:31:29.338" v="10696"/>
          <ac:picMkLst>
            <pc:docMk/>
            <pc:sldMk cId="1140965066" sldId="3303"/>
            <ac:picMk id="37" creationId="{EE89610C-F84D-5C9F-3C1E-4BA14369AB68}"/>
          </ac:picMkLst>
        </pc:picChg>
        <pc:picChg chg="mod">
          <ac:chgData name="Man Hou Hong" userId="11e01e70-8886-4c28-b07e-dd95564f32d7" providerId="ADAL" clId="{4278D6FC-1358-4C42-8A36-A1C9F40965D7}" dt="2022-12-06T15:31:29.338" v="10696"/>
          <ac:picMkLst>
            <pc:docMk/>
            <pc:sldMk cId="1140965066" sldId="3303"/>
            <ac:picMk id="38" creationId="{7CF3F7F7-08E5-4C6E-530C-CDCC71382C2F}"/>
          </ac:picMkLst>
        </pc:picChg>
        <pc:picChg chg="mod">
          <ac:chgData name="Man Hou Hong" userId="11e01e70-8886-4c28-b07e-dd95564f32d7" providerId="ADAL" clId="{4278D6FC-1358-4C42-8A36-A1C9F40965D7}" dt="2022-12-06T15:31:29.338" v="10696"/>
          <ac:picMkLst>
            <pc:docMk/>
            <pc:sldMk cId="1140965066" sldId="3303"/>
            <ac:picMk id="39" creationId="{B85790D9-EB2C-B003-B1C3-25065387BFC2}"/>
          </ac:picMkLst>
        </pc:picChg>
        <pc:picChg chg="mod">
          <ac:chgData name="Man Hou Hong" userId="11e01e70-8886-4c28-b07e-dd95564f32d7" providerId="ADAL" clId="{4278D6FC-1358-4C42-8A36-A1C9F40965D7}" dt="2022-12-06T15:31:29.338" v="10696"/>
          <ac:picMkLst>
            <pc:docMk/>
            <pc:sldMk cId="1140965066" sldId="3303"/>
            <ac:picMk id="40" creationId="{20C20218-F3A4-2F0F-D98D-7093A2E27BF6}"/>
          </ac:picMkLst>
        </pc:picChg>
        <pc:picChg chg="mod">
          <ac:chgData name="Man Hou Hong" userId="11e01e70-8886-4c28-b07e-dd95564f32d7" providerId="ADAL" clId="{4278D6FC-1358-4C42-8A36-A1C9F40965D7}" dt="2022-12-06T15:31:29.338" v="10696"/>
          <ac:picMkLst>
            <pc:docMk/>
            <pc:sldMk cId="1140965066" sldId="3303"/>
            <ac:picMk id="41" creationId="{2A3A8138-FD1B-D996-E871-1E0016A08FA4}"/>
          </ac:picMkLst>
        </pc:picChg>
        <pc:picChg chg="mod">
          <ac:chgData name="Man Hou Hong" userId="11e01e70-8886-4c28-b07e-dd95564f32d7" providerId="ADAL" clId="{4278D6FC-1358-4C42-8A36-A1C9F40965D7}" dt="2022-12-06T15:31:29.338" v="10696"/>
          <ac:picMkLst>
            <pc:docMk/>
            <pc:sldMk cId="1140965066" sldId="3303"/>
            <ac:picMk id="42" creationId="{9FDE105D-6F5D-042B-B253-4338FB81A05F}"/>
          </ac:picMkLst>
        </pc:picChg>
        <pc:picChg chg="mod">
          <ac:chgData name="Man Hou Hong" userId="11e01e70-8886-4c28-b07e-dd95564f32d7" providerId="ADAL" clId="{4278D6FC-1358-4C42-8A36-A1C9F40965D7}" dt="2022-12-06T15:31:29.338" v="10696"/>
          <ac:picMkLst>
            <pc:docMk/>
            <pc:sldMk cId="1140965066" sldId="3303"/>
            <ac:picMk id="45" creationId="{59A63DB3-CEE0-0FB1-303E-3BC891C58EB3}"/>
          </ac:picMkLst>
        </pc:picChg>
        <pc:picChg chg="mod">
          <ac:chgData name="Man Hou Hong" userId="11e01e70-8886-4c28-b07e-dd95564f32d7" providerId="ADAL" clId="{4278D6FC-1358-4C42-8A36-A1C9F40965D7}" dt="2022-12-06T15:31:34.038" v="10700" actId="1076"/>
          <ac:picMkLst>
            <pc:docMk/>
            <pc:sldMk cId="1140965066" sldId="3303"/>
            <ac:picMk id="53" creationId="{5D8DF138-652A-24A6-5520-D17C5D1FCCA1}"/>
          </ac:picMkLst>
        </pc:picChg>
        <pc:picChg chg="mod">
          <ac:chgData name="Man Hou Hong" userId="11e01e70-8886-4c28-b07e-dd95564f32d7" providerId="ADAL" clId="{4278D6FC-1358-4C42-8A36-A1C9F40965D7}" dt="2022-12-06T15:31:34.038" v="10700" actId="1076"/>
          <ac:picMkLst>
            <pc:docMk/>
            <pc:sldMk cId="1140965066" sldId="3303"/>
            <ac:picMk id="61" creationId="{2E7C73B1-EA9C-FD12-2CA6-34887B91151E}"/>
          </ac:picMkLst>
        </pc:picChg>
        <pc:picChg chg="mod">
          <ac:chgData name="Man Hou Hong" userId="11e01e70-8886-4c28-b07e-dd95564f32d7" providerId="ADAL" clId="{4278D6FC-1358-4C42-8A36-A1C9F40965D7}" dt="2022-12-06T15:31:34.038" v="10700" actId="1076"/>
          <ac:picMkLst>
            <pc:docMk/>
            <pc:sldMk cId="1140965066" sldId="3303"/>
            <ac:picMk id="62" creationId="{2AB2BE78-172C-4E0E-1A60-CAD37AE92946}"/>
          </ac:picMkLst>
        </pc:picChg>
        <pc:picChg chg="mod">
          <ac:chgData name="Man Hou Hong" userId="11e01e70-8886-4c28-b07e-dd95564f32d7" providerId="ADAL" clId="{4278D6FC-1358-4C42-8A36-A1C9F40965D7}" dt="2022-12-06T15:31:34.038" v="10700" actId="1076"/>
          <ac:picMkLst>
            <pc:docMk/>
            <pc:sldMk cId="1140965066" sldId="3303"/>
            <ac:picMk id="63" creationId="{B258CB03-BCDA-0F8D-C25D-DDFF9BE70B69}"/>
          </ac:picMkLst>
        </pc:picChg>
        <pc:picChg chg="mod">
          <ac:chgData name="Man Hou Hong" userId="11e01e70-8886-4c28-b07e-dd95564f32d7" providerId="ADAL" clId="{4278D6FC-1358-4C42-8A36-A1C9F40965D7}" dt="2022-12-06T15:31:34.038" v="10700" actId="1076"/>
          <ac:picMkLst>
            <pc:docMk/>
            <pc:sldMk cId="1140965066" sldId="3303"/>
            <ac:picMk id="64" creationId="{2ECE800C-E43F-4314-4651-44DE9B07B0E1}"/>
          </ac:picMkLst>
        </pc:picChg>
        <pc:picChg chg="mod">
          <ac:chgData name="Man Hou Hong" userId="11e01e70-8886-4c28-b07e-dd95564f32d7" providerId="ADAL" clId="{4278D6FC-1358-4C42-8A36-A1C9F40965D7}" dt="2022-12-06T15:31:34.038" v="10700" actId="1076"/>
          <ac:picMkLst>
            <pc:docMk/>
            <pc:sldMk cId="1140965066" sldId="3303"/>
            <ac:picMk id="65" creationId="{88879841-5A09-D63F-61A4-8F92E2D323AA}"/>
          </ac:picMkLst>
        </pc:picChg>
        <pc:picChg chg="mod">
          <ac:chgData name="Man Hou Hong" userId="11e01e70-8886-4c28-b07e-dd95564f32d7" providerId="ADAL" clId="{4278D6FC-1358-4C42-8A36-A1C9F40965D7}" dt="2022-12-06T15:31:34.038" v="10700" actId="1076"/>
          <ac:picMkLst>
            <pc:docMk/>
            <pc:sldMk cId="1140965066" sldId="3303"/>
            <ac:picMk id="66" creationId="{1AD135C3-CBA0-0345-E0E3-076A704A71C4}"/>
          </ac:picMkLst>
        </pc:picChg>
        <pc:picChg chg="mod">
          <ac:chgData name="Man Hou Hong" userId="11e01e70-8886-4c28-b07e-dd95564f32d7" providerId="ADAL" clId="{4278D6FC-1358-4C42-8A36-A1C9F40965D7}" dt="2022-12-06T15:31:34.038" v="10700" actId="1076"/>
          <ac:picMkLst>
            <pc:docMk/>
            <pc:sldMk cId="1140965066" sldId="3303"/>
            <ac:picMk id="69" creationId="{7F03F0AB-D0FE-CD3C-77E8-34BE41149AE2}"/>
          </ac:picMkLst>
        </pc:picChg>
      </pc:sldChg>
      <pc:sldChg chg="addSp delSp modSp add mod modAnim">
        <pc:chgData name="Man Hou Hong" userId="11e01e70-8886-4c28-b07e-dd95564f32d7" providerId="ADAL" clId="{4278D6FC-1358-4C42-8A36-A1C9F40965D7}" dt="2022-12-06T16:31:31.640" v="11463" actId="1582"/>
        <pc:sldMkLst>
          <pc:docMk/>
          <pc:sldMk cId="3330556204" sldId="3303"/>
        </pc:sldMkLst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3" creationId="{FCD001C0-E0B1-019D-7D65-29D1CEF8B295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4" creationId="{0D5DF8C5-4C70-268A-C0DA-8A5410E0B91A}"/>
          </ac:spMkLst>
        </pc:spChg>
        <pc:spChg chg="add mod">
          <ac:chgData name="Man Hou Hong" userId="11e01e70-8886-4c28-b07e-dd95564f32d7" providerId="ADAL" clId="{4278D6FC-1358-4C42-8A36-A1C9F40965D7}" dt="2022-12-06T16:20:36.888" v="11198" actId="20577"/>
          <ac:spMkLst>
            <pc:docMk/>
            <pc:sldMk cId="3330556204" sldId="3303"/>
            <ac:spMk id="5" creationId="{D5A2F8CF-EAA7-5FB2-DBAE-3010E73EC71B}"/>
          </ac:spMkLst>
        </pc:spChg>
        <pc:spChg chg="add del">
          <ac:chgData name="Man Hou Hong" userId="11e01e70-8886-4c28-b07e-dd95564f32d7" providerId="ADAL" clId="{4278D6FC-1358-4C42-8A36-A1C9F40965D7}" dt="2022-12-06T16:23:58.866" v="11326" actId="11529"/>
          <ac:spMkLst>
            <pc:docMk/>
            <pc:sldMk cId="3330556204" sldId="3303"/>
            <ac:spMk id="6" creationId="{DF72C4D5-4443-0544-35F7-CE97A4932BC8}"/>
          </ac:spMkLst>
        </pc:spChg>
        <pc:spChg chg="add mod">
          <ac:chgData name="Man Hou Hong" userId="11e01e70-8886-4c28-b07e-dd95564f32d7" providerId="ADAL" clId="{4278D6FC-1358-4C42-8A36-A1C9F40965D7}" dt="2022-12-06T16:25:32.947" v="11363" actId="1582"/>
          <ac:spMkLst>
            <pc:docMk/>
            <pc:sldMk cId="3330556204" sldId="3303"/>
            <ac:spMk id="7" creationId="{7CE3943E-86C0-8CD0-C737-8A6F195F46A6}"/>
          </ac:spMkLst>
        </pc:spChg>
        <pc:spChg chg="add mod">
          <ac:chgData name="Man Hou Hong" userId="11e01e70-8886-4c28-b07e-dd95564f32d7" providerId="ADAL" clId="{4278D6FC-1358-4C42-8A36-A1C9F40965D7}" dt="2022-12-06T16:25:48.331" v="11371" actId="20577"/>
          <ac:spMkLst>
            <pc:docMk/>
            <pc:sldMk cId="3330556204" sldId="3303"/>
            <ac:spMk id="8" creationId="{9F2081F8-7F2B-6147-0572-08C86DF7EDB8}"/>
          </ac:spMkLst>
        </pc:spChg>
        <pc:spChg chg="add mod">
          <ac:chgData name="Man Hou Hong" userId="11e01e70-8886-4c28-b07e-dd95564f32d7" providerId="ADAL" clId="{4278D6FC-1358-4C42-8A36-A1C9F40965D7}" dt="2022-12-06T16:31:31.640" v="11463" actId="1582"/>
          <ac:spMkLst>
            <pc:docMk/>
            <pc:sldMk cId="3330556204" sldId="3303"/>
            <ac:spMk id="9" creationId="{DCFDB18D-DAC8-628D-F7F5-AD6D2CE8A1FA}"/>
          </ac:spMkLst>
        </pc:spChg>
        <pc:spChg chg="add mod">
          <ac:chgData name="Man Hou Hong" userId="11e01e70-8886-4c28-b07e-dd95564f32d7" providerId="ADAL" clId="{4278D6FC-1358-4C42-8A36-A1C9F40965D7}" dt="2022-12-06T16:31:31.640" v="11463" actId="1582"/>
          <ac:spMkLst>
            <pc:docMk/>
            <pc:sldMk cId="3330556204" sldId="3303"/>
            <ac:spMk id="10" creationId="{45497095-67FC-4315-A9F7-783A6FB87171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21" creationId="{7B125856-EED5-B442-9E80-C79F49C6C3E5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22" creationId="{8B7CB384-BC68-8244-ACA6-E3257E469672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24" creationId="{7CF85EC4-5ADF-5C43-987B-4E85EC70EAA1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25" creationId="{CE64ADBD-446C-EB4E-981B-BCC94F4E5A27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26" creationId="{51501E80-7AA2-024F-9124-31C2EAC3F8C3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29" creationId="{CAF12DDC-0AF5-CD47-A9D7-0C2AEB61350C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45" creationId="{06D25FD5-2CFE-5442-BE62-A53F5E569C5F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46" creationId="{67A4CFF6-6C14-C741-8351-AB77344F0BD1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48" creationId="{88E5A299-91F6-D649-B14A-37BBC4EEBC2F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49" creationId="{9769D19C-CB38-5A4D-8851-0FA75CFB33BF}"/>
          </ac:spMkLst>
        </pc:spChg>
        <pc:spChg chg="mod">
          <ac:chgData name="Man Hou Hong" userId="11e01e70-8886-4c28-b07e-dd95564f32d7" providerId="ADAL" clId="{4278D6FC-1358-4C42-8A36-A1C9F40965D7}" dt="2022-12-06T16:25:35.328" v="11365" actId="1076"/>
          <ac:spMkLst>
            <pc:docMk/>
            <pc:sldMk cId="3330556204" sldId="3303"/>
            <ac:spMk id="62" creationId="{F41118AB-1D97-7547-AAC4-B20674F9329D}"/>
          </ac:spMkLst>
        </pc:spChg>
        <pc:grpChg chg="mod">
          <ac:chgData name="Man Hou Hong" userId="11e01e70-8886-4c28-b07e-dd95564f32d7" providerId="ADAL" clId="{4278D6FC-1358-4C42-8A36-A1C9F40965D7}" dt="2022-12-06T16:25:35.328" v="11365" actId="1076"/>
          <ac:grpSpMkLst>
            <pc:docMk/>
            <pc:sldMk cId="3330556204" sldId="3303"/>
            <ac:grpSpMk id="2" creationId="{614DBB31-352F-974D-1AE1-4AF9BCEC148E}"/>
          </ac:grpSpMkLst>
        </pc:grpChg>
        <pc:grpChg chg="mod">
          <ac:chgData name="Man Hou Hong" userId="11e01e70-8886-4c28-b07e-dd95564f32d7" providerId="ADAL" clId="{4278D6FC-1358-4C42-8A36-A1C9F40965D7}" dt="2022-12-06T16:25:35.328" v="11365" actId="1076"/>
          <ac:grpSpMkLst>
            <pc:docMk/>
            <pc:sldMk cId="3330556204" sldId="3303"/>
            <ac:grpSpMk id="18" creationId="{23680047-AEAD-7A4A-85BD-CB28D60C1233}"/>
          </ac:grpSpMkLst>
        </pc:grpChg>
        <pc:grpChg chg="mod">
          <ac:chgData name="Man Hou Hong" userId="11e01e70-8886-4c28-b07e-dd95564f32d7" providerId="ADAL" clId="{4278D6FC-1358-4C42-8A36-A1C9F40965D7}" dt="2022-12-06T16:25:35.328" v="11365" actId="1076"/>
          <ac:grpSpMkLst>
            <pc:docMk/>
            <pc:sldMk cId="3330556204" sldId="3303"/>
            <ac:grpSpMk id="42" creationId="{8E51D4A0-037A-7C49-8A96-0009040B60FA}"/>
          </ac:grpSpMkLst>
        </pc:grpChg>
        <pc:picChg chg="mod">
          <ac:chgData name="Man Hou Hong" userId="11e01e70-8886-4c28-b07e-dd95564f32d7" providerId="ADAL" clId="{4278D6FC-1358-4C42-8A36-A1C9F40965D7}" dt="2022-12-06T16:25:35.328" v="11365" actId="1076"/>
          <ac:picMkLst>
            <pc:docMk/>
            <pc:sldMk cId="3330556204" sldId="3303"/>
            <ac:picMk id="19" creationId="{EB31E5E7-174A-7842-BD92-35147EA81F70}"/>
          </ac:picMkLst>
        </pc:picChg>
        <pc:picChg chg="mod">
          <ac:chgData name="Man Hou Hong" userId="11e01e70-8886-4c28-b07e-dd95564f32d7" providerId="ADAL" clId="{4278D6FC-1358-4C42-8A36-A1C9F40965D7}" dt="2022-12-06T16:25:35.328" v="11365" actId="1076"/>
          <ac:picMkLst>
            <pc:docMk/>
            <pc:sldMk cId="3330556204" sldId="3303"/>
            <ac:picMk id="20" creationId="{AB50F755-EE49-0440-9E7F-B59A52387734}"/>
          </ac:picMkLst>
        </pc:picChg>
        <pc:picChg chg="mod">
          <ac:chgData name="Man Hou Hong" userId="11e01e70-8886-4c28-b07e-dd95564f32d7" providerId="ADAL" clId="{4278D6FC-1358-4C42-8A36-A1C9F40965D7}" dt="2022-12-06T16:25:35.328" v="11365" actId="1076"/>
          <ac:picMkLst>
            <pc:docMk/>
            <pc:sldMk cId="3330556204" sldId="3303"/>
            <ac:picMk id="23" creationId="{386C0297-8D88-4041-B3FF-3F58EC5D73AC}"/>
          </ac:picMkLst>
        </pc:picChg>
        <pc:picChg chg="mod">
          <ac:chgData name="Man Hou Hong" userId="11e01e70-8886-4c28-b07e-dd95564f32d7" providerId="ADAL" clId="{4278D6FC-1358-4C42-8A36-A1C9F40965D7}" dt="2022-12-06T16:25:35.328" v="11365" actId="1076"/>
          <ac:picMkLst>
            <pc:docMk/>
            <pc:sldMk cId="3330556204" sldId="3303"/>
            <ac:picMk id="50" creationId="{59A745FA-8AE5-714D-B16F-D6A772E141BA}"/>
          </ac:picMkLst>
        </pc:picChg>
        <pc:picChg chg="mod">
          <ac:chgData name="Man Hou Hong" userId="11e01e70-8886-4c28-b07e-dd95564f32d7" providerId="ADAL" clId="{4278D6FC-1358-4C42-8A36-A1C9F40965D7}" dt="2022-12-06T16:25:35.328" v="11365" actId="1076"/>
          <ac:picMkLst>
            <pc:docMk/>
            <pc:sldMk cId="3330556204" sldId="3303"/>
            <ac:picMk id="52" creationId="{A35FA3F2-CB32-5941-A260-CE72C9AD857B}"/>
          </ac:picMkLst>
        </pc:picChg>
        <pc:picChg chg="mod">
          <ac:chgData name="Man Hou Hong" userId="11e01e70-8886-4c28-b07e-dd95564f32d7" providerId="ADAL" clId="{4278D6FC-1358-4C42-8A36-A1C9F40965D7}" dt="2022-12-06T16:25:35.328" v="11365" actId="1076"/>
          <ac:picMkLst>
            <pc:docMk/>
            <pc:sldMk cId="3330556204" sldId="3303"/>
            <ac:picMk id="53" creationId="{5110AD61-0011-A44C-80CE-13C719D07057}"/>
          </ac:picMkLst>
        </pc:picChg>
        <pc:picChg chg="mod">
          <ac:chgData name="Man Hou Hong" userId="11e01e70-8886-4c28-b07e-dd95564f32d7" providerId="ADAL" clId="{4278D6FC-1358-4C42-8A36-A1C9F40965D7}" dt="2022-12-06T16:25:35.328" v="11365" actId="1076"/>
          <ac:picMkLst>
            <pc:docMk/>
            <pc:sldMk cId="3330556204" sldId="3303"/>
            <ac:picMk id="54" creationId="{FE465297-0B7D-254A-8D21-4A60D4CE77F8}"/>
          </ac:picMkLst>
        </pc:picChg>
        <pc:picChg chg="mod">
          <ac:chgData name="Man Hou Hong" userId="11e01e70-8886-4c28-b07e-dd95564f32d7" providerId="ADAL" clId="{4278D6FC-1358-4C42-8A36-A1C9F40965D7}" dt="2022-12-06T16:25:35.328" v="11365" actId="1076"/>
          <ac:picMkLst>
            <pc:docMk/>
            <pc:sldMk cId="3330556204" sldId="3303"/>
            <ac:picMk id="59" creationId="{628C39B3-27D9-9F4B-A5D8-3DFA81459351}"/>
          </ac:picMkLst>
        </pc:picChg>
      </pc:sldChg>
      <pc:sldChg chg="addSp delSp modSp add mod modAnim">
        <pc:chgData name="Man Hou Hong" userId="11e01e70-8886-4c28-b07e-dd95564f32d7" providerId="ADAL" clId="{4278D6FC-1358-4C42-8A36-A1C9F40965D7}" dt="2022-12-06T16:49:04.645" v="12286" actId="166"/>
        <pc:sldMkLst>
          <pc:docMk/>
          <pc:sldMk cId="4053050801" sldId="3304"/>
        </pc:sldMkLst>
        <pc:spChg chg="mod">
          <ac:chgData name="Man Hou Hong" userId="11e01e70-8886-4c28-b07e-dd95564f32d7" providerId="ADAL" clId="{4278D6FC-1358-4C42-8A36-A1C9F40965D7}" dt="2022-12-06T16:35:09.881" v="11784" actId="20577"/>
          <ac:spMkLst>
            <pc:docMk/>
            <pc:sldMk cId="4053050801" sldId="3304"/>
            <ac:spMk id="5" creationId="{D5A2F8CF-EAA7-5FB2-DBAE-3010E73EC71B}"/>
          </ac:spMkLst>
        </pc:spChg>
        <pc:spChg chg="mod">
          <ac:chgData name="Man Hou Hong" userId="11e01e70-8886-4c28-b07e-dd95564f32d7" providerId="ADAL" clId="{4278D6FC-1358-4C42-8A36-A1C9F40965D7}" dt="2022-12-06T16:36:04.235" v="11829" actId="164"/>
          <ac:spMkLst>
            <pc:docMk/>
            <pc:sldMk cId="4053050801" sldId="3304"/>
            <ac:spMk id="7" creationId="{7CE3943E-86C0-8CD0-C737-8A6F195F46A6}"/>
          </ac:spMkLst>
        </pc:spChg>
        <pc:spChg chg="del">
          <ac:chgData name="Man Hou Hong" userId="11e01e70-8886-4c28-b07e-dd95564f32d7" providerId="ADAL" clId="{4278D6FC-1358-4C42-8A36-A1C9F40965D7}" dt="2022-12-06T16:35:22.940" v="11792" actId="478"/>
          <ac:spMkLst>
            <pc:docMk/>
            <pc:sldMk cId="4053050801" sldId="3304"/>
            <ac:spMk id="8" creationId="{9F2081F8-7F2B-6147-0572-08C86DF7EDB8}"/>
          </ac:spMkLst>
        </pc:spChg>
        <pc:spChg chg="mod">
          <ac:chgData name="Man Hou Hong" userId="11e01e70-8886-4c28-b07e-dd95564f32d7" providerId="ADAL" clId="{4278D6FC-1358-4C42-8A36-A1C9F40965D7}" dt="2022-12-06T16:36:04.235" v="11829" actId="164"/>
          <ac:spMkLst>
            <pc:docMk/>
            <pc:sldMk cId="4053050801" sldId="3304"/>
            <ac:spMk id="9" creationId="{DCFDB18D-DAC8-628D-F7F5-AD6D2CE8A1FA}"/>
          </ac:spMkLst>
        </pc:spChg>
        <pc:spChg chg="mod">
          <ac:chgData name="Man Hou Hong" userId="11e01e70-8886-4c28-b07e-dd95564f32d7" providerId="ADAL" clId="{4278D6FC-1358-4C42-8A36-A1C9F40965D7}" dt="2022-12-06T16:35:52.346" v="11828" actId="208"/>
          <ac:spMkLst>
            <pc:docMk/>
            <pc:sldMk cId="4053050801" sldId="3304"/>
            <ac:spMk id="10" creationId="{45497095-67FC-4315-A9F7-783A6FB87171}"/>
          </ac:spMkLst>
        </pc:spChg>
        <pc:spChg chg="add mod">
          <ac:chgData name="Man Hou Hong" userId="11e01e70-8886-4c28-b07e-dd95564f32d7" providerId="ADAL" clId="{4278D6FC-1358-4C42-8A36-A1C9F40965D7}" dt="2022-12-06T16:49:04.645" v="12286" actId="166"/>
          <ac:spMkLst>
            <pc:docMk/>
            <pc:sldMk cId="4053050801" sldId="3304"/>
            <ac:spMk id="11" creationId="{4A44B1BD-D9BC-3096-433A-73393A5F9B01}"/>
          </ac:spMkLst>
        </pc:spChg>
        <pc:spChg chg="mod">
          <ac:chgData name="Man Hou Hong" userId="11e01e70-8886-4c28-b07e-dd95564f32d7" providerId="ADAL" clId="{4278D6FC-1358-4C42-8A36-A1C9F40965D7}" dt="2022-12-06T16:36:50.782" v="11847" actId="20577"/>
          <ac:spMkLst>
            <pc:docMk/>
            <pc:sldMk cId="4053050801" sldId="3304"/>
            <ac:spMk id="14" creationId="{538C5EEA-BCD5-364F-E498-19CF5ABEEFBC}"/>
          </ac:spMkLst>
        </pc:spChg>
        <pc:spChg chg="mod">
          <ac:chgData name="Man Hou Hong" userId="11e01e70-8886-4c28-b07e-dd95564f32d7" providerId="ADAL" clId="{4278D6FC-1358-4C42-8A36-A1C9F40965D7}" dt="2022-12-06T16:36:49.553" v="11845" actId="20577"/>
          <ac:spMkLst>
            <pc:docMk/>
            <pc:sldMk cId="4053050801" sldId="3304"/>
            <ac:spMk id="15" creationId="{02DE92FA-EF1F-DCD4-E9FE-F7CEF1BAD871}"/>
          </ac:spMkLst>
        </pc:spChg>
        <pc:spChg chg="add mod">
          <ac:chgData name="Man Hou Hong" userId="11e01e70-8886-4c28-b07e-dd95564f32d7" providerId="ADAL" clId="{4278D6FC-1358-4C42-8A36-A1C9F40965D7}" dt="2022-12-06T16:36:35.007" v="11841" actId="20577"/>
          <ac:spMkLst>
            <pc:docMk/>
            <pc:sldMk cId="4053050801" sldId="3304"/>
            <ac:spMk id="16" creationId="{2701E6F0-4E0D-59F7-3691-9FD4CF17FC8B}"/>
          </ac:spMkLst>
        </pc:spChg>
        <pc:spChg chg="add mod">
          <ac:chgData name="Man Hou Hong" userId="11e01e70-8886-4c28-b07e-dd95564f32d7" providerId="ADAL" clId="{4278D6FC-1358-4C42-8A36-A1C9F40965D7}" dt="2022-12-06T16:37:29.816" v="11877" actId="1076"/>
          <ac:spMkLst>
            <pc:docMk/>
            <pc:sldMk cId="4053050801" sldId="3304"/>
            <ac:spMk id="17" creationId="{3CFAD93B-0FA9-BEA4-9E8D-F2DF6CED19F9}"/>
          </ac:spMkLst>
        </pc:spChg>
        <pc:spChg chg="add del mod">
          <ac:chgData name="Man Hou Hong" userId="11e01e70-8886-4c28-b07e-dd95564f32d7" providerId="ADAL" clId="{4278D6FC-1358-4C42-8A36-A1C9F40965D7}" dt="2022-12-06T16:38:33.279" v="11890"/>
          <ac:spMkLst>
            <pc:docMk/>
            <pc:sldMk cId="4053050801" sldId="3304"/>
            <ac:spMk id="27" creationId="{F540AD67-6263-BF11-C4BA-7D52A3B7CFE0}"/>
          </ac:spMkLst>
        </pc:spChg>
        <pc:grpChg chg="add mod">
          <ac:chgData name="Man Hou Hong" userId="11e01e70-8886-4c28-b07e-dd95564f32d7" providerId="ADAL" clId="{4278D6FC-1358-4C42-8A36-A1C9F40965D7}" dt="2022-12-06T16:36:04.235" v="11829" actId="164"/>
          <ac:grpSpMkLst>
            <pc:docMk/>
            <pc:sldMk cId="4053050801" sldId="3304"/>
            <ac:grpSpMk id="12" creationId="{27F11A7C-F5E8-0392-9CED-7B2C5F081518}"/>
          </ac:grpSpMkLst>
        </pc:grpChg>
        <pc:grpChg chg="add mod">
          <ac:chgData name="Man Hou Hong" userId="11e01e70-8886-4c28-b07e-dd95564f32d7" providerId="ADAL" clId="{4278D6FC-1358-4C42-8A36-A1C9F40965D7}" dt="2022-12-06T16:36:27.910" v="11837" actId="1076"/>
          <ac:grpSpMkLst>
            <pc:docMk/>
            <pc:sldMk cId="4053050801" sldId="3304"/>
            <ac:grpSpMk id="13" creationId="{F7FB1521-F4A0-0670-5333-BB5F808C4C9A}"/>
          </ac:grpSpMkLst>
        </pc:grpChg>
      </pc:sldChg>
      <pc:sldChg chg="add del">
        <pc:chgData name="Man Hou Hong" userId="11e01e70-8886-4c28-b07e-dd95564f32d7" providerId="ADAL" clId="{4278D6FC-1358-4C42-8A36-A1C9F40965D7}" dt="2022-12-06T16:34:46.427" v="11778"/>
        <pc:sldMkLst>
          <pc:docMk/>
          <pc:sldMk cId="787841107" sldId="3305"/>
        </pc:sldMkLst>
      </pc:sldChg>
      <pc:sldChg chg="addSp delSp modSp add mod addAnim delAnim modAnim">
        <pc:chgData name="Man Hou Hong" userId="11e01e70-8886-4c28-b07e-dd95564f32d7" providerId="ADAL" clId="{4278D6FC-1358-4C42-8A36-A1C9F40965D7}" dt="2022-12-06T17:03:07.510" v="12732"/>
        <pc:sldMkLst>
          <pc:docMk/>
          <pc:sldMk cId="2708319608" sldId="3305"/>
        </pc:sldMkLst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3" creationId="{FCD001C0-E0B1-019D-7D65-29D1CEF8B295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4" creationId="{0D5DF8C5-4C70-268A-C0DA-8A5410E0B91A}"/>
          </ac:spMkLst>
        </pc:spChg>
        <pc:spChg chg="add mod">
          <ac:chgData name="Man Hou Hong" userId="11e01e70-8886-4c28-b07e-dd95564f32d7" providerId="ADAL" clId="{4278D6FC-1358-4C42-8A36-A1C9F40965D7}" dt="2022-12-06T17:01:44.917" v="12626" actId="12"/>
          <ac:spMkLst>
            <pc:docMk/>
            <pc:sldMk cId="2708319608" sldId="3305"/>
            <ac:spMk id="8" creationId="{54FBAB1B-7B10-3EA5-CFDD-9E52C2EEFACE}"/>
          </ac:spMkLst>
        </pc:spChg>
        <pc:spChg chg="del mod">
          <ac:chgData name="Man Hou Hong" userId="11e01e70-8886-4c28-b07e-dd95564f32d7" providerId="ADAL" clId="{4278D6FC-1358-4C42-8A36-A1C9F40965D7}" dt="2022-12-06T16:49:50.064" v="12358" actId="478"/>
          <ac:spMkLst>
            <pc:docMk/>
            <pc:sldMk cId="2708319608" sldId="3305"/>
            <ac:spMk id="10" creationId="{45497095-67FC-4315-A9F7-783A6FB87171}"/>
          </ac:spMkLst>
        </pc:spChg>
        <pc:spChg chg="add del mod">
          <ac:chgData name="Man Hou Hong" userId="11e01e70-8886-4c28-b07e-dd95564f32d7" providerId="ADAL" clId="{4278D6FC-1358-4C42-8A36-A1C9F40965D7}" dt="2022-12-06T17:02:25.403" v="12726" actId="20578"/>
          <ac:spMkLst>
            <pc:docMk/>
            <pc:sldMk cId="2708319608" sldId="3305"/>
            <ac:spMk id="11" creationId="{4A44B1BD-D9BC-3096-433A-73393A5F9B01}"/>
          </ac:spMkLst>
        </pc:spChg>
        <pc:spChg chg="del">
          <ac:chgData name="Man Hou Hong" userId="11e01e70-8886-4c28-b07e-dd95564f32d7" providerId="ADAL" clId="{4278D6FC-1358-4C42-8A36-A1C9F40965D7}" dt="2022-12-06T16:49:50.868" v="12359" actId="478"/>
          <ac:spMkLst>
            <pc:docMk/>
            <pc:sldMk cId="2708319608" sldId="3305"/>
            <ac:spMk id="16" creationId="{2701E6F0-4E0D-59F7-3691-9FD4CF17FC8B}"/>
          </ac:spMkLst>
        </pc:spChg>
        <pc:spChg chg="del">
          <ac:chgData name="Man Hou Hong" userId="11e01e70-8886-4c28-b07e-dd95564f32d7" providerId="ADAL" clId="{4278D6FC-1358-4C42-8A36-A1C9F40965D7}" dt="2022-12-06T16:49:52.317" v="12360" actId="478"/>
          <ac:spMkLst>
            <pc:docMk/>
            <pc:sldMk cId="2708319608" sldId="3305"/>
            <ac:spMk id="17" creationId="{3CFAD93B-0FA9-BEA4-9E8D-F2DF6CED19F9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21" creationId="{7B125856-EED5-B442-9E80-C79F49C6C3E5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22" creationId="{8B7CB384-BC68-8244-ACA6-E3257E469672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24" creationId="{7CF85EC4-5ADF-5C43-987B-4E85EC70EAA1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25" creationId="{CE64ADBD-446C-EB4E-981B-BCC94F4E5A27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26" creationId="{51501E80-7AA2-024F-9124-31C2EAC3F8C3}"/>
          </ac:spMkLst>
        </pc:spChg>
        <pc:spChg chg="add mod">
          <ac:chgData name="Man Hou Hong" userId="11e01e70-8886-4c28-b07e-dd95564f32d7" providerId="ADAL" clId="{4278D6FC-1358-4C42-8A36-A1C9F40965D7}" dt="2022-12-06T17:02:44.951" v="12729" actId="207"/>
          <ac:spMkLst>
            <pc:docMk/>
            <pc:sldMk cId="2708319608" sldId="3305"/>
            <ac:spMk id="27" creationId="{0FB4F683-AE19-8D9F-F2A9-EB0B351E0D25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29" creationId="{CAF12DDC-0AF5-CD47-A9D7-0C2AEB61350C}"/>
          </ac:spMkLst>
        </pc:spChg>
        <pc:spChg chg="mod">
          <ac:chgData name="Man Hou Hong" userId="11e01e70-8886-4c28-b07e-dd95564f32d7" providerId="ADAL" clId="{4278D6FC-1358-4C42-8A36-A1C9F40965D7}" dt="2022-12-06T16:51:32.640" v="12462" actId="20577"/>
          <ac:spMkLst>
            <pc:docMk/>
            <pc:sldMk cId="2708319608" sldId="3305"/>
            <ac:spMk id="35" creationId="{556C75BE-C1FE-3548-A6DB-7A80B5B694F0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45" creationId="{06D25FD5-2CFE-5442-BE62-A53F5E569C5F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46" creationId="{67A4CFF6-6C14-C741-8351-AB77344F0BD1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48" creationId="{88E5A299-91F6-D649-B14A-37BBC4EEBC2F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49" creationId="{9769D19C-CB38-5A4D-8851-0FA75CFB33BF}"/>
          </ac:spMkLst>
        </pc:spChg>
        <pc:spChg chg="mod">
          <ac:chgData name="Man Hou Hong" userId="11e01e70-8886-4c28-b07e-dd95564f32d7" providerId="ADAL" clId="{4278D6FC-1358-4C42-8A36-A1C9F40965D7}" dt="2022-12-06T16:49:43.460" v="12353" actId="478"/>
          <ac:spMkLst>
            <pc:docMk/>
            <pc:sldMk cId="2708319608" sldId="3305"/>
            <ac:spMk id="62" creationId="{F41118AB-1D97-7547-AAC4-B20674F9329D}"/>
          </ac:spMkLst>
        </pc:spChg>
        <pc:grpChg chg="del mod">
          <ac:chgData name="Man Hou Hong" userId="11e01e70-8886-4c28-b07e-dd95564f32d7" providerId="ADAL" clId="{4278D6FC-1358-4C42-8A36-A1C9F40965D7}" dt="2022-12-06T16:49:46.471" v="12355" actId="478"/>
          <ac:grpSpMkLst>
            <pc:docMk/>
            <pc:sldMk cId="2708319608" sldId="3305"/>
            <ac:grpSpMk id="2" creationId="{614DBB31-352F-974D-1AE1-4AF9BCEC148E}"/>
          </ac:grpSpMkLst>
        </pc:grpChg>
        <pc:grpChg chg="del">
          <ac:chgData name="Man Hou Hong" userId="11e01e70-8886-4c28-b07e-dd95564f32d7" providerId="ADAL" clId="{4278D6FC-1358-4C42-8A36-A1C9F40965D7}" dt="2022-12-06T16:49:47.653" v="12356" actId="478"/>
          <ac:grpSpMkLst>
            <pc:docMk/>
            <pc:sldMk cId="2708319608" sldId="3305"/>
            <ac:grpSpMk id="12" creationId="{27F11A7C-F5E8-0392-9CED-7B2C5F081518}"/>
          </ac:grpSpMkLst>
        </pc:grpChg>
        <pc:grpChg chg="del">
          <ac:chgData name="Man Hou Hong" userId="11e01e70-8886-4c28-b07e-dd95564f32d7" providerId="ADAL" clId="{4278D6FC-1358-4C42-8A36-A1C9F40965D7}" dt="2022-12-06T16:49:46.080" v="12354" actId="478"/>
          <ac:grpSpMkLst>
            <pc:docMk/>
            <pc:sldMk cId="2708319608" sldId="3305"/>
            <ac:grpSpMk id="13" creationId="{F7FB1521-F4A0-0670-5333-BB5F808C4C9A}"/>
          </ac:grpSpMkLst>
        </pc:grpChg>
        <pc:grpChg chg="mod">
          <ac:chgData name="Man Hou Hong" userId="11e01e70-8886-4c28-b07e-dd95564f32d7" providerId="ADAL" clId="{4278D6FC-1358-4C42-8A36-A1C9F40965D7}" dt="2022-12-06T16:49:43.460" v="12353" actId="478"/>
          <ac:grpSpMkLst>
            <pc:docMk/>
            <pc:sldMk cId="2708319608" sldId="3305"/>
            <ac:grpSpMk id="18" creationId="{23680047-AEAD-7A4A-85BD-CB28D60C1233}"/>
          </ac:grpSpMkLst>
        </pc:grpChg>
        <pc:grpChg chg="mod">
          <ac:chgData name="Man Hou Hong" userId="11e01e70-8886-4c28-b07e-dd95564f32d7" providerId="ADAL" clId="{4278D6FC-1358-4C42-8A36-A1C9F40965D7}" dt="2022-12-06T16:49:43.460" v="12353" actId="478"/>
          <ac:grpSpMkLst>
            <pc:docMk/>
            <pc:sldMk cId="2708319608" sldId="3305"/>
            <ac:grpSpMk id="42" creationId="{8E51D4A0-037A-7C49-8A96-0009040B60FA}"/>
          </ac:grpSpMkLst>
        </pc:grpChg>
        <pc:graphicFrameChg chg="add mod">
          <ac:chgData name="Man Hou Hong" userId="11e01e70-8886-4c28-b07e-dd95564f32d7" providerId="ADAL" clId="{4278D6FC-1358-4C42-8A36-A1C9F40965D7}" dt="2022-12-06T16:50:09.719" v="12363"/>
          <ac:graphicFrameMkLst>
            <pc:docMk/>
            <pc:sldMk cId="2708319608" sldId="3305"/>
            <ac:graphicFrameMk id="6" creationId="{EA170CA2-5AE7-1A98-32CE-74B6C8F635FA}"/>
          </ac:graphicFrameMkLst>
        </pc:graphicFrameChg>
        <pc:picChg chg="mod">
          <ac:chgData name="Man Hou Hong" userId="11e01e70-8886-4c28-b07e-dd95564f32d7" providerId="ADAL" clId="{4278D6FC-1358-4C42-8A36-A1C9F40965D7}" dt="2022-12-06T16:49:43.460" v="12353" actId="478"/>
          <ac:picMkLst>
            <pc:docMk/>
            <pc:sldMk cId="2708319608" sldId="3305"/>
            <ac:picMk id="19" creationId="{EB31E5E7-174A-7842-BD92-35147EA81F70}"/>
          </ac:picMkLst>
        </pc:picChg>
        <pc:picChg chg="del">
          <ac:chgData name="Man Hou Hong" userId="11e01e70-8886-4c28-b07e-dd95564f32d7" providerId="ADAL" clId="{4278D6FC-1358-4C42-8A36-A1C9F40965D7}" dt="2022-12-06T16:49:43.460" v="12353" actId="478"/>
          <ac:picMkLst>
            <pc:docMk/>
            <pc:sldMk cId="2708319608" sldId="3305"/>
            <ac:picMk id="20" creationId="{AB50F755-EE49-0440-9E7F-B59A52387734}"/>
          </ac:picMkLst>
        </pc:picChg>
        <pc:picChg chg="mod">
          <ac:chgData name="Man Hou Hong" userId="11e01e70-8886-4c28-b07e-dd95564f32d7" providerId="ADAL" clId="{4278D6FC-1358-4C42-8A36-A1C9F40965D7}" dt="2022-12-06T16:49:43.460" v="12353" actId="478"/>
          <ac:picMkLst>
            <pc:docMk/>
            <pc:sldMk cId="2708319608" sldId="3305"/>
            <ac:picMk id="23" creationId="{386C0297-8D88-4041-B3FF-3F58EC5D73AC}"/>
          </ac:picMkLst>
        </pc:picChg>
        <pc:picChg chg="mod">
          <ac:chgData name="Man Hou Hong" userId="11e01e70-8886-4c28-b07e-dd95564f32d7" providerId="ADAL" clId="{4278D6FC-1358-4C42-8A36-A1C9F40965D7}" dt="2022-12-06T16:49:43.460" v="12353" actId="478"/>
          <ac:picMkLst>
            <pc:docMk/>
            <pc:sldMk cId="2708319608" sldId="3305"/>
            <ac:picMk id="50" creationId="{59A745FA-8AE5-714D-B16F-D6A772E141BA}"/>
          </ac:picMkLst>
        </pc:picChg>
        <pc:picChg chg="mod">
          <ac:chgData name="Man Hou Hong" userId="11e01e70-8886-4c28-b07e-dd95564f32d7" providerId="ADAL" clId="{4278D6FC-1358-4C42-8A36-A1C9F40965D7}" dt="2022-12-06T16:49:43.460" v="12353" actId="478"/>
          <ac:picMkLst>
            <pc:docMk/>
            <pc:sldMk cId="2708319608" sldId="3305"/>
            <ac:picMk id="52" creationId="{A35FA3F2-CB32-5941-A260-CE72C9AD857B}"/>
          </ac:picMkLst>
        </pc:picChg>
        <pc:picChg chg="mod">
          <ac:chgData name="Man Hou Hong" userId="11e01e70-8886-4c28-b07e-dd95564f32d7" providerId="ADAL" clId="{4278D6FC-1358-4C42-8A36-A1C9F40965D7}" dt="2022-12-06T16:49:43.460" v="12353" actId="478"/>
          <ac:picMkLst>
            <pc:docMk/>
            <pc:sldMk cId="2708319608" sldId="3305"/>
            <ac:picMk id="53" creationId="{5110AD61-0011-A44C-80CE-13C719D07057}"/>
          </ac:picMkLst>
        </pc:picChg>
        <pc:picChg chg="mod">
          <ac:chgData name="Man Hou Hong" userId="11e01e70-8886-4c28-b07e-dd95564f32d7" providerId="ADAL" clId="{4278D6FC-1358-4C42-8A36-A1C9F40965D7}" dt="2022-12-06T16:49:43.460" v="12353" actId="478"/>
          <ac:picMkLst>
            <pc:docMk/>
            <pc:sldMk cId="2708319608" sldId="3305"/>
            <ac:picMk id="54" creationId="{FE465297-0B7D-254A-8D21-4A60D4CE77F8}"/>
          </ac:picMkLst>
        </pc:picChg>
        <pc:picChg chg="mod">
          <ac:chgData name="Man Hou Hong" userId="11e01e70-8886-4c28-b07e-dd95564f32d7" providerId="ADAL" clId="{4278D6FC-1358-4C42-8A36-A1C9F40965D7}" dt="2022-12-06T16:49:43.460" v="12353" actId="478"/>
          <ac:picMkLst>
            <pc:docMk/>
            <pc:sldMk cId="2708319608" sldId="3305"/>
            <ac:picMk id="59" creationId="{628C39B3-27D9-9F4B-A5D8-3DFA81459351}"/>
          </ac:picMkLst>
        </pc:picChg>
      </pc:sldChg>
      <pc:sldChg chg="add del">
        <pc:chgData name="Man Hou Hong" userId="11e01e70-8886-4c28-b07e-dd95564f32d7" providerId="ADAL" clId="{4278D6FC-1358-4C42-8A36-A1C9F40965D7}" dt="2022-12-06T16:50:01.602" v="12362"/>
        <pc:sldMkLst>
          <pc:docMk/>
          <pc:sldMk cId="2684069979" sldId="3306"/>
        </pc:sldMkLst>
      </pc:sldChg>
      <pc:sldChg chg="addSp delSp modSp add mod delAnim modAnim">
        <pc:chgData name="Man Hou Hong" userId="11e01e70-8886-4c28-b07e-dd95564f32d7" providerId="ADAL" clId="{4278D6FC-1358-4C42-8A36-A1C9F40965D7}" dt="2022-12-07T16:11:26.356" v="23937" actId="1076"/>
        <pc:sldMkLst>
          <pc:docMk/>
          <pc:sldMk cId="4253284286" sldId="3306"/>
        </pc:sldMkLst>
        <pc:spChg chg="del">
          <ac:chgData name="Man Hou Hong" userId="11e01e70-8886-4c28-b07e-dd95564f32d7" providerId="ADAL" clId="{4278D6FC-1358-4C42-8A36-A1C9F40965D7}" dt="2022-12-06T18:24:22.106" v="12756" actId="478"/>
          <ac:spMkLst>
            <pc:docMk/>
            <pc:sldMk cId="4253284286" sldId="3306"/>
            <ac:spMk id="2" creationId="{F612FF48-10FB-A90B-630C-78082F3A69E8}"/>
          </ac:spMkLst>
        </pc:spChg>
        <pc:spChg chg="del">
          <ac:chgData name="Man Hou Hong" userId="11e01e70-8886-4c28-b07e-dd95564f32d7" providerId="ADAL" clId="{4278D6FC-1358-4C42-8A36-A1C9F40965D7}" dt="2022-12-06T18:24:22.106" v="12756" actId="478"/>
          <ac:spMkLst>
            <pc:docMk/>
            <pc:sldMk cId="4253284286" sldId="3306"/>
            <ac:spMk id="6" creationId="{BB357180-7AC3-FD9A-D9CE-640698049FA0}"/>
          </ac:spMkLst>
        </pc:spChg>
        <pc:spChg chg="del">
          <ac:chgData name="Man Hou Hong" userId="11e01e70-8886-4c28-b07e-dd95564f32d7" providerId="ADAL" clId="{4278D6FC-1358-4C42-8A36-A1C9F40965D7}" dt="2022-12-06T18:24:22.106" v="12756" actId="478"/>
          <ac:spMkLst>
            <pc:docMk/>
            <pc:sldMk cId="4253284286" sldId="3306"/>
            <ac:spMk id="7" creationId="{40CD3358-E629-5D4F-B7D7-1CDC34A42C89}"/>
          </ac:spMkLst>
        </pc:spChg>
        <pc:spChg chg="del mod">
          <ac:chgData name="Man Hou Hong" userId="11e01e70-8886-4c28-b07e-dd95564f32d7" providerId="ADAL" clId="{4278D6FC-1358-4C42-8A36-A1C9F40965D7}" dt="2022-12-06T18:24:28.874" v="12763" actId="478"/>
          <ac:spMkLst>
            <pc:docMk/>
            <pc:sldMk cId="4253284286" sldId="3306"/>
            <ac:spMk id="8" creationId="{5BFD21B0-65C8-560B-0341-D79029792F41}"/>
          </ac:spMkLst>
        </pc:spChg>
        <pc:spChg chg="del">
          <ac:chgData name="Man Hou Hong" userId="11e01e70-8886-4c28-b07e-dd95564f32d7" providerId="ADAL" clId="{4278D6FC-1358-4C42-8A36-A1C9F40965D7}" dt="2022-12-06T18:24:25.033" v="12758" actId="478"/>
          <ac:spMkLst>
            <pc:docMk/>
            <pc:sldMk cId="4253284286" sldId="3306"/>
            <ac:spMk id="9" creationId="{FDF4A6AE-EB99-8256-0DA6-2A3872627D29}"/>
          </ac:spMkLst>
        </pc:spChg>
        <pc:spChg chg="add mod">
          <ac:chgData name="Man Hou Hong" userId="11e01e70-8886-4c28-b07e-dd95564f32d7" providerId="ADAL" clId="{4278D6FC-1358-4C42-8A36-A1C9F40965D7}" dt="2022-12-07T16:11:26.356" v="23937" actId="1076"/>
          <ac:spMkLst>
            <pc:docMk/>
            <pc:sldMk cId="4253284286" sldId="3306"/>
            <ac:spMk id="12" creationId="{7B1C01C0-8226-A0EE-3998-4800D9423E61}"/>
          </ac:spMkLst>
        </pc:spChg>
        <pc:spChg chg="add del mod">
          <ac:chgData name="Man Hou Hong" userId="11e01e70-8886-4c28-b07e-dd95564f32d7" providerId="ADAL" clId="{4278D6FC-1358-4C42-8A36-A1C9F40965D7}" dt="2022-12-07T04:01:12.704" v="23166" actId="478"/>
          <ac:spMkLst>
            <pc:docMk/>
            <pc:sldMk cId="4253284286" sldId="3306"/>
            <ac:spMk id="13" creationId="{3E10170E-A6D2-E79A-D2B6-2D78A10845F8}"/>
          </ac:spMkLst>
        </pc:spChg>
        <pc:spChg chg="mod">
          <ac:chgData name="Man Hou Hong" userId="11e01e70-8886-4c28-b07e-dd95564f32d7" providerId="ADAL" clId="{4278D6FC-1358-4C42-8A36-A1C9F40965D7}" dt="2022-12-07T16:11:24.089" v="23936" actId="20577"/>
          <ac:spMkLst>
            <pc:docMk/>
            <pc:sldMk cId="4253284286" sldId="3306"/>
            <ac:spMk id="35" creationId="{556C75BE-C1FE-3548-A6DB-7A80B5B694F0}"/>
          </ac:spMkLst>
        </pc:spChg>
        <pc:spChg chg="del">
          <ac:chgData name="Man Hou Hong" userId="11e01e70-8886-4c28-b07e-dd95564f32d7" providerId="ADAL" clId="{4278D6FC-1358-4C42-8A36-A1C9F40965D7}" dt="2022-12-06T18:24:18.779" v="12755" actId="478"/>
          <ac:spMkLst>
            <pc:docMk/>
            <pc:sldMk cId="4253284286" sldId="3306"/>
            <ac:spMk id="36" creationId="{95BDE86B-9B0A-AE4D-8CCD-7CC44A40E5FD}"/>
          </ac:spMkLst>
        </pc:spChg>
        <pc:spChg chg="del">
          <ac:chgData name="Man Hou Hong" userId="11e01e70-8886-4c28-b07e-dd95564f32d7" providerId="ADAL" clId="{4278D6FC-1358-4C42-8A36-A1C9F40965D7}" dt="2022-12-06T18:24:24.473" v="12757" actId="478"/>
          <ac:spMkLst>
            <pc:docMk/>
            <pc:sldMk cId="4253284286" sldId="3306"/>
            <ac:spMk id="55" creationId="{84AB5DC6-572B-A147-8E64-A598DFF85C2E}"/>
          </ac:spMkLst>
        </pc:spChg>
        <pc:grpChg chg="del">
          <ac:chgData name="Man Hou Hong" userId="11e01e70-8886-4c28-b07e-dd95564f32d7" providerId="ADAL" clId="{4278D6FC-1358-4C42-8A36-A1C9F40965D7}" dt="2022-12-06T18:24:25.744" v="12759" actId="478"/>
          <ac:grpSpMkLst>
            <pc:docMk/>
            <pc:sldMk cId="4253284286" sldId="3306"/>
            <ac:grpSpMk id="5" creationId="{5DC31838-E70F-2B5B-95EF-87518399990C}"/>
          </ac:grpSpMkLst>
        </pc:grpChg>
        <pc:picChg chg="add mod modCrop">
          <ac:chgData name="Man Hou Hong" userId="11e01e70-8886-4c28-b07e-dd95564f32d7" providerId="ADAL" clId="{4278D6FC-1358-4C42-8A36-A1C9F40965D7}" dt="2022-12-06T18:25:37.820" v="12774" actId="14100"/>
          <ac:picMkLst>
            <pc:docMk/>
            <pc:sldMk cId="4253284286" sldId="3306"/>
            <ac:picMk id="11" creationId="{187E28B8-20C6-49DA-F17B-8A0588A09B9F}"/>
          </ac:picMkLst>
        </pc:picChg>
      </pc:sldChg>
      <pc:sldChg chg="addSp delSp modSp add mod">
        <pc:chgData name="Man Hou Hong" userId="11e01e70-8886-4c28-b07e-dd95564f32d7" providerId="ADAL" clId="{4278D6FC-1358-4C42-8A36-A1C9F40965D7}" dt="2022-12-06T18:26:57.033" v="12872" actId="1076"/>
        <pc:sldMkLst>
          <pc:docMk/>
          <pc:sldMk cId="849073827" sldId="3307"/>
        </pc:sldMkLst>
        <pc:spChg chg="mod">
          <ac:chgData name="Man Hou Hong" userId="11e01e70-8886-4c28-b07e-dd95564f32d7" providerId="ADAL" clId="{4278D6FC-1358-4C42-8A36-A1C9F40965D7}" dt="2022-12-06T18:26:32.583" v="12866" actId="20577"/>
          <ac:spMkLst>
            <pc:docMk/>
            <pc:sldMk cId="849073827" sldId="3307"/>
            <ac:spMk id="35" creationId="{556C75BE-C1FE-3548-A6DB-7A80B5B694F0}"/>
          </ac:spMkLst>
        </pc:spChg>
        <pc:picChg chg="add mod modCrop">
          <ac:chgData name="Man Hou Hong" userId="11e01e70-8886-4c28-b07e-dd95564f32d7" providerId="ADAL" clId="{4278D6FC-1358-4C42-8A36-A1C9F40965D7}" dt="2022-12-06T18:26:57.033" v="12872" actId="1076"/>
          <ac:picMkLst>
            <pc:docMk/>
            <pc:sldMk cId="849073827" sldId="3307"/>
            <ac:picMk id="3" creationId="{9619B20B-3AEE-D3BF-A0B8-1491BADEA68E}"/>
          </ac:picMkLst>
        </pc:picChg>
        <pc:picChg chg="del">
          <ac:chgData name="Man Hou Hong" userId="11e01e70-8886-4c28-b07e-dd95564f32d7" providerId="ADAL" clId="{4278D6FC-1358-4C42-8A36-A1C9F40965D7}" dt="2022-12-06T18:26:24.324" v="12822" actId="478"/>
          <ac:picMkLst>
            <pc:docMk/>
            <pc:sldMk cId="849073827" sldId="3307"/>
            <ac:picMk id="11" creationId="{187E28B8-20C6-49DA-F17B-8A0588A09B9F}"/>
          </ac:picMkLst>
        </pc:picChg>
      </pc:sldChg>
      <pc:sldChg chg="addSp delSp modSp add mod delAnim modAnim">
        <pc:chgData name="Man Hou Hong" userId="11e01e70-8886-4c28-b07e-dd95564f32d7" providerId="ADAL" clId="{4278D6FC-1358-4C42-8A36-A1C9F40965D7}" dt="2022-12-06T19:04:02.327" v="14253"/>
        <pc:sldMkLst>
          <pc:docMk/>
          <pc:sldMk cId="225605259" sldId="3308"/>
        </pc:sldMkLst>
        <pc:spChg chg="del">
          <ac:chgData name="Man Hou Hong" userId="11e01e70-8886-4c28-b07e-dd95564f32d7" providerId="ADAL" clId="{4278D6FC-1358-4C42-8A36-A1C9F40965D7}" dt="2022-12-06T18:50:17.606" v="13821" actId="478"/>
          <ac:spMkLst>
            <pc:docMk/>
            <pc:sldMk cId="225605259" sldId="3308"/>
            <ac:spMk id="3" creationId="{E399A204-C9DC-AB46-B95F-43AABC28B256}"/>
          </ac:spMkLst>
        </pc:spChg>
        <pc:spChg chg="add mod">
          <ac:chgData name="Man Hou Hong" userId="11e01e70-8886-4c28-b07e-dd95564f32d7" providerId="ADAL" clId="{4278D6FC-1358-4C42-8A36-A1C9F40965D7}" dt="2022-12-06T19:03:44.599" v="14249" actId="1076"/>
          <ac:spMkLst>
            <pc:docMk/>
            <pc:sldMk cId="225605259" sldId="3308"/>
            <ac:spMk id="6" creationId="{F4CC93D1-C913-214B-5D90-41B48440B09C}"/>
          </ac:spMkLst>
        </pc:spChg>
        <pc:spChg chg="mod">
          <ac:chgData name="Man Hou Hong" userId="11e01e70-8886-4c28-b07e-dd95564f32d7" providerId="ADAL" clId="{4278D6FC-1358-4C42-8A36-A1C9F40965D7}" dt="2022-12-06T18:52:35.215" v="13965" actId="20577"/>
          <ac:spMkLst>
            <pc:docMk/>
            <pc:sldMk cId="225605259" sldId="3308"/>
            <ac:spMk id="35" creationId="{556C75BE-C1FE-3548-A6DB-7A80B5B694F0}"/>
          </ac:spMkLst>
        </pc:spChg>
        <pc:spChg chg="del mod">
          <ac:chgData name="Man Hou Hong" userId="11e01e70-8886-4c28-b07e-dd95564f32d7" providerId="ADAL" clId="{4278D6FC-1358-4C42-8A36-A1C9F40965D7}" dt="2022-12-06T18:50:15.442" v="13819" actId="478"/>
          <ac:spMkLst>
            <pc:docMk/>
            <pc:sldMk cId="225605259" sldId="3308"/>
            <ac:spMk id="44" creationId="{F97F3A61-0A17-8144-8984-53110C94CD6F}"/>
          </ac:spMkLst>
        </pc:spChg>
        <pc:spChg chg="del">
          <ac:chgData name="Man Hou Hong" userId="11e01e70-8886-4c28-b07e-dd95564f32d7" providerId="ADAL" clId="{4278D6FC-1358-4C42-8A36-A1C9F40965D7}" dt="2022-12-06T18:50:16.520" v="13820" actId="478"/>
          <ac:spMkLst>
            <pc:docMk/>
            <pc:sldMk cId="225605259" sldId="3308"/>
            <ac:spMk id="45" creationId="{2DCE20DE-D88A-D045-94BC-560F2D3203C4}"/>
          </ac:spMkLst>
        </pc:spChg>
        <pc:spChg chg="mod">
          <ac:chgData name="Man Hou Hong" userId="11e01e70-8886-4c28-b07e-dd95564f32d7" providerId="ADAL" clId="{4278D6FC-1358-4C42-8A36-A1C9F40965D7}" dt="2022-12-06T18:50:17.974" v="13822" actId="1076"/>
          <ac:spMkLst>
            <pc:docMk/>
            <pc:sldMk cId="225605259" sldId="3308"/>
            <ac:spMk id="98" creationId="{803AB27E-4140-B84C-B753-A5E6ED5432A5}"/>
          </ac:spMkLst>
        </pc:spChg>
        <pc:spChg chg="mod">
          <ac:chgData name="Man Hou Hong" userId="11e01e70-8886-4c28-b07e-dd95564f32d7" providerId="ADAL" clId="{4278D6FC-1358-4C42-8A36-A1C9F40965D7}" dt="2022-12-06T18:50:17.974" v="13822" actId="1076"/>
          <ac:spMkLst>
            <pc:docMk/>
            <pc:sldMk cId="225605259" sldId="3308"/>
            <ac:spMk id="101" creationId="{774B4288-D722-6D48-A589-4AD348E6D0A8}"/>
          </ac:spMkLst>
        </pc:spChg>
        <pc:spChg chg="mod">
          <ac:chgData name="Man Hou Hong" userId="11e01e70-8886-4c28-b07e-dd95564f32d7" providerId="ADAL" clId="{4278D6FC-1358-4C42-8A36-A1C9F40965D7}" dt="2022-12-06T19:01:36.451" v="14226" actId="1076"/>
          <ac:spMkLst>
            <pc:docMk/>
            <pc:sldMk cId="225605259" sldId="3308"/>
            <ac:spMk id="110" creationId="{DA42E036-3C71-E74C-BF46-DA605A0F35A3}"/>
          </ac:spMkLst>
        </pc:spChg>
        <pc:spChg chg="mod">
          <ac:chgData name="Man Hou Hong" userId="11e01e70-8886-4c28-b07e-dd95564f32d7" providerId="ADAL" clId="{4278D6FC-1358-4C42-8A36-A1C9F40965D7}" dt="2022-12-06T18:50:17.974" v="13822" actId="1076"/>
          <ac:spMkLst>
            <pc:docMk/>
            <pc:sldMk cId="225605259" sldId="3308"/>
            <ac:spMk id="112" creationId="{8DE3F00C-EE70-0D4C-8B89-38DC443E5DC6}"/>
          </ac:spMkLst>
        </pc:spChg>
        <pc:spChg chg="del mod">
          <ac:chgData name="Man Hou Hong" userId="11e01e70-8886-4c28-b07e-dd95564f32d7" providerId="ADAL" clId="{4278D6FC-1358-4C42-8A36-A1C9F40965D7}" dt="2022-12-06T18:50:12.868" v="13817" actId="478"/>
          <ac:spMkLst>
            <pc:docMk/>
            <pc:sldMk cId="225605259" sldId="3308"/>
            <ac:spMk id="114" creationId="{54D963B3-F50B-C943-811F-D28FDE994111}"/>
          </ac:spMkLst>
        </pc:spChg>
        <pc:grpChg chg="del mod">
          <ac:chgData name="Man Hou Hong" userId="11e01e70-8886-4c28-b07e-dd95564f32d7" providerId="ADAL" clId="{4278D6FC-1358-4C42-8A36-A1C9F40965D7}" dt="2022-12-06T18:50:18.257" v="13823" actId="478"/>
          <ac:grpSpMkLst>
            <pc:docMk/>
            <pc:sldMk cId="225605259" sldId="3308"/>
            <ac:grpSpMk id="4" creationId="{049DDE18-2248-014C-8C5A-B509C2C77768}"/>
          </ac:grpSpMkLst>
        </pc:grpChg>
        <pc:grpChg chg="add mod">
          <ac:chgData name="Man Hou Hong" userId="11e01e70-8886-4c28-b07e-dd95564f32d7" providerId="ADAL" clId="{4278D6FC-1358-4C42-8A36-A1C9F40965D7}" dt="2022-12-06T19:02:50.573" v="14239" actId="1076"/>
          <ac:grpSpMkLst>
            <pc:docMk/>
            <pc:sldMk cId="225605259" sldId="3308"/>
            <ac:grpSpMk id="13" creationId="{DBA48E1B-243D-B8C2-9CC1-E73372A293C1}"/>
          </ac:grpSpMkLst>
        </pc:grpChg>
        <pc:grpChg chg="add del">
          <ac:chgData name="Man Hou Hong" userId="11e01e70-8886-4c28-b07e-dd95564f32d7" providerId="ADAL" clId="{4278D6FC-1358-4C42-8A36-A1C9F40965D7}" dt="2022-12-06T18:50:23.502" v="13826" actId="478"/>
          <ac:grpSpMkLst>
            <pc:docMk/>
            <pc:sldMk cId="225605259" sldId="3308"/>
            <ac:grpSpMk id="72" creationId="{E7F38EDB-EB28-9A4F-867F-F3CCBDB91ED1}"/>
          </ac:grpSpMkLst>
        </pc:grpChg>
        <pc:grpChg chg="del">
          <ac:chgData name="Man Hou Hong" userId="11e01e70-8886-4c28-b07e-dd95564f32d7" providerId="ADAL" clId="{4278D6FC-1358-4C42-8A36-A1C9F40965D7}" dt="2022-12-06T18:50:17.606" v="13821" actId="478"/>
          <ac:grpSpMkLst>
            <pc:docMk/>
            <pc:sldMk cId="225605259" sldId="3308"/>
            <ac:grpSpMk id="82" creationId="{5D0ED6D2-59BF-544E-8CD8-7BF9E9BD2163}"/>
          </ac:grpSpMkLst>
        </pc:grpChg>
        <pc:grpChg chg="del">
          <ac:chgData name="Man Hou Hong" userId="11e01e70-8886-4c28-b07e-dd95564f32d7" providerId="ADAL" clId="{4278D6FC-1358-4C42-8A36-A1C9F40965D7}" dt="2022-12-06T18:50:17.606" v="13821" actId="478"/>
          <ac:grpSpMkLst>
            <pc:docMk/>
            <pc:sldMk cId="225605259" sldId="3308"/>
            <ac:grpSpMk id="87" creationId="{E519D5AB-D63D-9F4F-B9EB-DC48A758E0E5}"/>
          </ac:grpSpMkLst>
        </pc:grpChg>
        <pc:grpChg chg="del">
          <ac:chgData name="Man Hou Hong" userId="11e01e70-8886-4c28-b07e-dd95564f32d7" providerId="ADAL" clId="{4278D6FC-1358-4C42-8A36-A1C9F40965D7}" dt="2022-12-06T18:50:17.606" v="13821" actId="478"/>
          <ac:grpSpMkLst>
            <pc:docMk/>
            <pc:sldMk cId="225605259" sldId="3308"/>
            <ac:grpSpMk id="90" creationId="{5C76B472-1352-8C49-99F2-706B67BF4BBE}"/>
          </ac:grpSpMkLst>
        </pc:grpChg>
        <pc:grpChg chg="mod">
          <ac:chgData name="Man Hou Hong" userId="11e01e70-8886-4c28-b07e-dd95564f32d7" providerId="ADAL" clId="{4278D6FC-1358-4C42-8A36-A1C9F40965D7}" dt="2022-12-06T18:50:17.974" v="13822" actId="1076"/>
          <ac:grpSpMkLst>
            <pc:docMk/>
            <pc:sldMk cId="225605259" sldId="3308"/>
            <ac:grpSpMk id="97" creationId="{0693845E-C4F6-4F49-9ADE-3BC29A5C836D}"/>
          </ac:grpSpMkLst>
        </pc:grpChg>
        <pc:grpChg chg="mod">
          <ac:chgData name="Man Hou Hong" userId="11e01e70-8886-4c28-b07e-dd95564f32d7" providerId="ADAL" clId="{4278D6FC-1358-4C42-8A36-A1C9F40965D7}" dt="2022-12-06T18:50:17.974" v="13822" actId="1076"/>
          <ac:grpSpMkLst>
            <pc:docMk/>
            <pc:sldMk cId="225605259" sldId="3308"/>
            <ac:grpSpMk id="100" creationId="{9A98FA9B-5AB6-BD42-AC4B-C0A0346A1DEA}"/>
          </ac:grpSpMkLst>
        </pc:grpChg>
        <pc:picChg chg="add del mod modCrop">
          <ac:chgData name="Man Hou Hong" userId="11e01e70-8886-4c28-b07e-dd95564f32d7" providerId="ADAL" clId="{4278D6FC-1358-4C42-8A36-A1C9F40965D7}" dt="2022-12-06T18:55:51.067" v="14123" actId="478"/>
          <ac:picMkLst>
            <pc:docMk/>
            <pc:sldMk cId="225605259" sldId="3308"/>
            <ac:picMk id="2" creationId="{9D7AAA0F-A941-AEFF-D8C0-6988EE88445F}"/>
          </ac:picMkLst>
        </pc:picChg>
        <pc:picChg chg="add mod">
          <ac:chgData name="Man Hou Hong" userId="11e01e70-8886-4c28-b07e-dd95564f32d7" providerId="ADAL" clId="{4278D6FC-1358-4C42-8A36-A1C9F40965D7}" dt="2022-12-06T19:03:54.665" v="14251" actId="1076"/>
          <ac:picMkLst>
            <pc:docMk/>
            <pc:sldMk cId="225605259" sldId="3308"/>
            <ac:picMk id="7" creationId="{8C7E701D-4FB4-57FE-ACDD-8C55BA658C32}"/>
          </ac:picMkLst>
        </pc:picChg>
        <pc:picChg chg="add mod modCrop">
          <ac:chgData name="Man Hou Hong" userId="11e01e70-8886-4c28-b07e-dd95564f32d7" providerId="ADAL" clId="{4278D6FC-1358-4C42-8A36-A1C9F40965D7}" dt="2022-12-06T19:00:50.734" v="14216" actId="14100"/>
          <ac:picMkLst>
            <pc:docMk/>
            <pc:sldMk cId="225605259" sldId="3308"/>
            <ac:picMk id="8" creationId="{F53CC5B1-89DC-C7FF-72F8-ED5529E7F9EA}"/>
          </ac:picMkLst>
        </pc:picChg>
        <pc:picChg chg="mod">
          <ac:chgData name="Man Hou Hong" userId="11e01e70-8886-4c28-b07e-dd95564f32d7" providerId="ADAL" clId="{4278D6FC-1358-4C42-8A36-A1C9F40965D7}" dt="2022-12-06T18:50:17.974" v="13822" actId="1076"/>
          <ac:picMkLst>
            <pc:docMk/>
            <pc:sldMk cId="225605259" sldId="3308"/>
            <ac:picMk id="99" creationId="{8EAD62EE-C113-3F44-BB2D-76B823573A00}"/>
          </ac:picMkLst>
        </pc:picChg>
        <pc:picChg chg="mod">
          <ac:chgData name="Man Hou Hong" userId="11e01e70-8886-4c28-b07e-dd95564f32d7" providerId="ADAL" clId="{4278D6FC-1358-4C42-8A36-A1C9F40965D7}" dt="2022-12-06T18:50:17.974" v="13822" actId="1076"/>
          <ac:picMkLst>
            <pc:docMk/>
            <pc:sldMk cId="225605259" sldId="3308"/>
            <ac:picMk id="102" creationId="{0286CC1B-9DA2-A44D-B77D-854A0FF4DDBB}"/>
          </ac:picMkLst>
        </pc:picChg>
        <pc:cxnChg chg="add mod">
          <ac:chgData name="Man Hou Hong" userId="11e01e70-8886-4c28-b07e-dd95564f32d7" providerId="ADAL" clId="{4278D6FC-1358-4C42-8A36-A1C9F40965D7}" dt="2022-12-06T19:02:38.068" v="14236" actId="164"/>
          <ac:cxnSpMkLst>
            <pc:docMk/>
            <pc:sldMk cId="225605259" sldId="3308"/>
            <ac:cxnSpMk id="10" creationId="{9BF38052-C0E8-30B8-1E2F-3AA527A3FB93}"/>
          </ac:cxnSpMkLst>
        </pc:cxnChg>
        <pc:cxnChg chg="add mod">
          <ac:chgData name="Man Hou Hong" userId="11e01e70-8886-4c28-b07e-dd95564f32d7" providerId="ADAL" clId="{4278D6FC-1358-4C42-8A36-A1C9F40965D7}" dt="2022-12-06T19:02:38.068" v="14236" actId="164"/>
          <ac:cxnSpMkLst>
            <pc:docMk/>
            <pc:sldMk cId="225605259" sldId="3308"/>
            <ac:cxnSpMk id="12" creationId="{F5B27D98-F661-8017-5A02-DF6A67E3DAB9}"/>
          </ac:cxnSpMkLst>
        </pc:cxnChg>
      </pc:sldChg>
      <pc:sldChg chg="modSp add mod">
        <pc:chgData name="Man Hou Hong" userId="11e01e70-8886-4c28-b07e-dd95564f32d7" providerId="ADAL" clId="{4278D6FC-1358-4C42-8A36-A1C9F40965D7}" dt="2022-12-07T03:43:14.238" v="22352" actId="20577"/>
        <pc:sldMkLst>
          <pc:docMk/>
          <pc:sldMk cId="1015995600" sldId="3309"/>
        </pc:sldMkLst>
        <pc:spChg chg="mod">
          <ac:chgData name="Man Hou Hong" userId="11e01e70-8886-4c28-b07e-dd95564f32d7" providerId="ADAL" clId="{4278D6FC-1358-4C42-8A36-A1C9F40965D7}" dt="2022-12-07T03:43:14.238" v="22352" actId="20577"/>
          <ac:spMkLst>
            <pc:docMk/>
            <pc:sldMk cId="1015995600" sldId="3309"/>
            <ac:spMk id="4" creationId="{0C7A8CA5-9A37-7D44-80AB-373A845839F4}"/>
          </ac:spMkLst>
        </pc:spChg>
        <pc:spChg chg="mod">
          <ac:chgData name="Man Hou Hong" userId="11e01e70-8886-4c28-b07e-dd95564f32d7" providerId="ADAL" clId="{4278D6FC-1358-4C42-8A36-A1C9F40965D7}" dt="2022-12-06T19:14:34.621" v="14902" actId="20577"/>
          <ac:spMkLst>
            <pc:docMk/>
            <pc:sldMk cId="1015995600" sldId="3309"/>
            <ac:spMk id="35" creationId="{556C75BE-C1FE-3548-A6DB-7A80B5B694F0}"/>
          </ac:spMkLst>
        </pc:spChg>
      </pc:sldChg>
      <pc:sldChg chg="add del">
        <pc:chgData name="Man Hou Hong" userId="11e01e70-8886-4c28-b07e-dd95564f32d7" providerId="ADAL" clId="{4278D6FC-1358-4C42-8A36-A1C9F40965D7}" dt="2022-12-06T19:14:50.316" v="14917" actId="2696"/>
        <pc:sldMkLst>
          <pc:docMk/>
          <pc:sldMk cId="3948188803" sldId="3310"/>
        </pc:sldMkLst>
      </pc:sldChg>
      <pc:sldChg chg="modSp add mod">
        <pc:chgData name="Man Hou Hong" userId="11e01e70-8886-4c28-b07e-dd95564f32d7" providerId="ADAL" clId="{4278D6FC-1358-4C42-8A36-A1C9F40965D7}" dt="2022-12-07T03:00:56.355" v="21982" actId="20577"/>
        <pc:sldMkLst>
          <pc:docMk/>
          <pc:sldMk cId="1719709216" sldId="3311"/>
        </pc:sldMkLst>
        <pc:spChg chg="mod">
          <ac:chgData name="Man Hou Hong" userId="11e01e70-8886-4c28-b07e-dd95564f32d7" providerId="ADAL" clId="{4278D6FC-1358-4C42-8A36-A1C9F40965D7}" dt="2022-12-07T03:00:50.577" v="21979" actId="20577"/>
          <ac:spMkLst>
            <pc:docMk/>
            <pc:sldMk cId="1719709216" sldId="3311"/>
            <ac:spMk id="4" creationId="{0C7A8CA5-9A37-7D44-80AB-373A845839F4}"/>
          </ac:spMkLst>
        </pc:spChg>
        <pc:spChg chg="mod">
          <ac:chgData name="Man Hou Hong" userId="11e01e70-8886-4c28-b07e-dd95564f32d7" providerId="ADAL" clId="{4278D6FC-1358-4C42-8A36-A1C9F40965D7}" dt="2022-12-07T03:00:56.355" v="21982" actId="20577"/>
          <ac:spMkLst>
            <pc:docMk/>
            <pc:sldMk cId="1719709216" sldId="3311"/>
            <ac:spMk id="35" creationId="{556C75BE-C1FE-3548-A6DB-7A80B5B694F0}"/>
          </ac:spMkLst>
        </pc:spChg>
      </pc:sldChg>
      <pc:sldChg chg="addSp delSp modSp add mod addAnim delAnim modAnim">
        <pc:chgData name="Man Hou Hong" userId="11e01e70-8886-4c28-b07e-dd95564f32d7" providerId="ADAL" clId="{4278D6FC-1358-4C42-8A36-A1C9F40965D7}" dt="2022-12-07T03:00:30.903" v="21977" actId="113"/>
        <pc:sldMkLst>
          <pc:docMk/>
          <pc:sldMk cId="644914111" sldId="3312"/>
        </pc:sldMkLst>
        <pc:spChg chg="add mod">
          <ac:chgData name="Man Hou Hong" userId="11e01e70-8886-4c28-b07e-dd95564f32d7" providerId="ADAL" clId="{4278D6FC-1358-4C42-8A36-A1C9F40965D7}" dt="2022-12-07T02:57:19.270" v="21823" actId="20577"/>
          <ac:spMkLst>
            <pc:docMk/>
            <pc:sldMk cId="644914111" sldId="3312"/>
            <ac:spMk id="2" creationId="{E1FD957D-7B61-A6E7-47EF-1C1A0DA7A4B1}"/>
          </ac:spMkLst>
        </pc:spChg>
        <pc:spChg chg="mod topLvl">
          <ac:chgData name="Man Hou Hong" userId="11e01e70-8886-4c28-b07e-dd95564f32d7" providerId="ADAL" clId="{4278D6FC-1358-4C42-8A36-A1C9F40965D7}" dt="2022-12-07T03:00:30.903" v="21977" actId="113"/>
          <ac:spMkLst>
            <pc:docMk/>
            <pc:sldMk cId="644914111" sldId="3312"/>
            <ac:spMk id="5" creationId="{B913210C-D8D5-0A9A-1285-BE14C17FFC1C}"/>
          </ac:spMkLst>
        </pc:spChg>
        <pc:spChg chg="mod">
          <ac:chgData name="Man Hou Hong" userId="11e01e70-8886-4c28-b07e-dd95564f32d7" providerId="ADAL" clId="{4278D6FC-1358-4C42-8A36-A1C9F40965D7}" dt="2022-12-07T02:52:47.110" v="21574" actId="165"/>
          <ac:spMkLst>
            <pc:docMk/>
            <pc:sldMk cId="644914111" sldId="3312"/>
            <ac:spMk id="7" creationId="{4E277240-9378-2B25-A2F2-DC1EF90A5B4A}"/>
          </ac:spMkLst>
        </pc:spChg>
        <pc:spChg chg="mod">
          <ac:chgData name="Man Hou Hong" userId="11e01e70-8886-4c28-b07e-dd95564f32d7" providerId="ADAL" clId="{4278D6FC-1358-4C42-8A36-A1C9F40965D7}" dt="2022-12-07T02:52:47.110" v="21574" actId="165"/>
          <ac:spMkLst>
            <pc:docMk/>
            <pc:sldMk cId="644914111" sldId="3312"/>
            <ac:spMk id="8" creationId="{0ADC6789-BC13-35DE-B060-426BC7D5577A}"/>
          </ac:spMkLst>
        </pc:spChg>
        <pc:spChg chg="add del mod">
          <ac:chgData name="Man Hou Hong" userId="11e01e70-8886-4c28-b07e-dd95564f32d7" providerId="ADAL" clId="{4278D6FC-1358-4C42-8A36-A1C9F40965D7}" dt="2022-12-07T02:52:47.110" v="21574" actId="165"/>
          <ac:spMkLst>
            <pc:docMk/>
            <pc:sldMk cId="644914111" sldId="3312"/>
            <ac:spMk id="9" creationId="{FE5BE843-3083-84B6-A087-433070EA4DA0}"/>
          </ac:spMkLst>
        </pc:spChg>
        <pc:spChg chg="mod">
          <ac:chgData name="Man Hou Hong" userId="11e01e70-8886-4c28-b07e-dd95564f32d7" providerId="ADAL" clId="{4278D6FC-1358-4C42-8A36-A1C9F40965D7}" dt="2022-12-07T02:52:47.110" v="21574" actId="165"/>
          <ac:spMkLst>
            <pc:docMk/>
            <pc:sldMk cId="644914111" sldId="3312"/>
            <ac:spMk id="10" creationId="{C0123EF8-F1C5-6D13-3969-B03D7547C721}"/>
          </ac:spMkLst>
        </pc:spChg>
        <pc:spChg chg="mod">
          <ac:chgData name="Man Hou Hong" userId="11e01e70-8886-4c28-b07e-dd95564f32d7" providerId="ADAL" clId="{4278D6FC-1358-4C42-8A36-A1C9F40965D7}" dt="2022-12-07T02:52:47.110" v="21574" actId="165"/>
          <ac:spMkLst>
            <pc:docMk/>
            <pc:sldMk cId="644914111" sldId="3312"/>
            <ac:spMk id="11" creationId="{FBB5057D-DBAE-D3C3-6839-1B393C325EEA}"/>
          </ac:spMkLst>
        </pc:spChg>
        <pc:spChg chg="mod">
          <ac:chgData name="Man Hou Hong" userId="11e01e70-8886-4c28-b07e-dd95564f32d7" providerId="ADAL" clId="{4278D6FC-1358-4C42-8A36-A1C9F40965D7}" dt="2022-12-07T02:52:47.110" v="21574" actId="165"/>
          <ac:spMkLst>
            <pc:docMk/>
            <pc:sldMk cId="644914111" sldId="3312"/>
            <ac:spMk id="12" creationId="{BA52DD68-FAFA-BD64-4D4D-49EE1FE2309D}"/>
          </ac:spMkLst>
        </pc:spChg>
        <pc:spChg chg="add mod">
          <ac:chgData name="Man Hou Hong" userId="11e01e70-8886-4c28-b07e-dd95564f32d7" providerId="ADAL" clId="{4278D6FC-1358-4C42-8A36-A1C9F40965D7}" dt="2022-12-07T02:56:31.194" v="21694" actId="20577"/>
          <ac:spMkLst>
            <pc:docMk/>
            <pc:sldMk cId="644914111" sldId="3312"/>
            <ac:spMk id="13" creationId="{EA9D54D2-02B9-604E-32C7-07CD814B2A92}"/>
          </ac:spMkLst>
        </pc:spChg>
        <pc:spChg chg="add del mod">
          <ac:chgData name="Man Hou Hong" userId="11e01e70-8886-4c28-b07e-dd95564f32d7" providerId="ADAL" clId="{4278D6FC-1358-4C42-8A36-A1C9F40965D7}" dt="2022-12-07T02:59:52.448" v="21927"/>
          <ac:spMkLst>
            <pc:docMk/>
            <pc:sldMk cId="644914111" sldId="3312"/>
            <ac:spMk id="14" creationId="{A282F636-01E7-10B3-292C-2EBC8E9456EE}"/>
          </ac:spMkLst>
        </pc:spChg>
        <pc:spChg chg="add mod">
          <ac:chgData name="Man Hou Hong" userId="11e01e70-8886-4c28-b07e-dd95564f32d7" providerId="ADAL" clId="{4278D6FC-1358-4C42-8A36-A1C9F40965D7}" dt="2022-12-07T03:00:26.040" v="21976" actId="20577"/>
          <ac:spMkLst>
            <pc:docMk/>
            <pc:sldMk cId="644914111" sldId="3312"/>
            <ac:spMk id="15" creationId="{BC6E4259-5886-5F07-4AFC-218E37B687E1}"/>
          </ac:spMkLst>
        </pc:spChg>
        <pc:spChg chg="mod">
          <ac:chgData name="Man Hou Hong" userId="11e01e70-8886-4c28-b07e-dd95564f32d7" providerId="ADAL" clId="{4278D6FC-1358-4C42-8A36-A1C9F40965D7}" dt="2022-12-07T02:50:33.541" v="21186" actId="20577"/>
          <ac:spMkLst>
            <pc:docMk/>
            <pc:sldMk cId="644914111" sldId="3312"/>
            <ac:spMk id="35" creationId="{556C75BE-C1FE-3548-A6DB-7A80B5B694F0}"/>
          </ac:spMkLst>
        </pc:spChg>
        <pc:grpChg chg="add del mod">
          <ac:chgData name="Man Hou Hong" userId="11e01e70-8886-4c28-b07e-dd95564f32d7" providerId="ADAL" clId="{4278D6FC-1358-4C42-8A36-A1C9F40965D7}" dt="2022-12-07T02:52:47.110" v="21574" actId="165"/>
          <ac:grpSpMkLst>
            <pc:docMk/>
            <pc:sldMk cId="644914111" sldId="3312"/>
            <ac:grpSpMk id="3" creationId="{57160AAB-45A4-1316-5A9C-5BBF3DED41F9}"/>
          </ac:grpSpMkLst>
        </pc:grpChg>
        <pc:grpChg chg="del mod topLvl">
          <ac:chgData name="Man Hou Hong" userId="11e01e70-8886-4c28-b07e-dd95564f32d7" providerId="ADAL" clId="{4278D6FC-1358-4C42-8A36-A1C9F40965D7}" dt="2022-12-07T02:52:48.575" v="21575" actId="478"/>
          <ac:grpSpMkLst>
            <pc:docMk/>
            <pc:sldMk cId="644914111" sldId="3312"/>
            <ac:grpSpMk id="6" creationId="{D07FFAB0-769D-AFFE-0BCF-509C5BB1E91A}"/>
          </ac:grpSpMkLst>
        </pc:grpChg>
      </pc:sldChg>
      <pc:sldChg chg="addSp delSp modSp add mod delAnim modAnim">
        <pc:chgData name="Man Hou Hong" userId="11e01e70-8886-4c28-b07e-dd95564f32d7" providerId="ADAL" clId="{4278D6FC-1358-4C42-8A36-A1C9F40965D7}" dt="2022-12-06T22:37:47.416" v="15007" actId="478"/>
        <pc:sldMkLst>
          <pc:docMk/>
          <pc:sldMk cId="545153025" sldId="3313"/>
        </pc:sldMkLst>
        <pc:spChg chg="mod">
          <ac:chgData name="Man Hou Hong" userId="11e01e70-8886-4c28-b07e-dd95564f32d7" providerId="ADAL" clId="{4278D6FC-1358-4C42-8A36-A1C9F40965D7}" dt="2022-12-06T19:18:33.544" v="14965" actId="14100"/>
          <ac:spMkLst>
            <pc:docMk/>
            <pc:sldMk cId="545153025" sldId="3313"/>
            <ac:spMk id="5" creationId="{A3F9A226-4893-F7E6-DF61-E99ADE2AD6B4}"/>
          </ac:spMkLst>
        </pc:spChg>
        <pc:spChg chg="mod">
          <ac:chgData name="Man Hou Hong" userId="11e01e70-8886-4c28-b07e-dd95564f32d7" providerId="ADAL" clId="{4278D6FC-1358-4C42-8A36-A1C9F40965D7}" dt="2022-12-06T19:18:39.172" v="14967" actId="14100"/>
          <ac:spMkLst>
            <pc:docMk/>
            <pc:sldMk cId="545153025" sldId="3313"/>
            <ac:spMk id="6" creationId="{C556382E-A653-CF2D-6A43-B276676AAD70}"/>
          </ac:spMkLst>
        </pc:spChg>
        <pc:spChg chg="mod">
          <ac:chgData name="Man Hou Hong" userId="11e01e70-8886-4c28-b07e-dd95564f32d7" providerId="ADAL" clId="{4278D6FC-1358-4C42-8A36-A1C9F40965D7}" dt="2022-12-06T19:18:14.144" v="14959" actId="20577"/>
          <ac:spMkLst>
            <pc:docMk/>
            <pc:sldMk cId="545153025" sldId="3313"/>
            <ac:spMk id="35" creationId="{556C75BE-C1FE-3548-A6DB-7A80B5B694F0}"/>
          </ac:spMkLst>
        </pc:spChg>
        <pc:grpChg chg="mod">
          <ac:chgData name="Man Hou Hong" userId="11e01e70-8886-4c28-b07e-dd95564f32d7" providerId="ADAL" clId="{4278D6FC-1358-4C42-8A36-A1C9F40965D7}" dt="2022-12-06T19:18:24.252" v="14963" actId="1076"/>
          <ac:grpSpMkLst>
            <pc:docMk/>
            <pc:sldMk cId="545153025" sldId="3313"/>
            <ac:grpSpMk id="7" creationId="{FA3A97C5-88ED-268D-F5D6-FC0A54E2FAE4}"/>
          </ac:grpSpMkLst>
        </pc:grpChg>
        <pc:picChg chg="add del mod">
          <ac:chgData name="Man Hou Hong" userId="11e01e70-8886-4c28-b07e-dd95564f32d7" providerId="ADAL" clId="{4278D6FC-1358-4C42-8A36-A1C9F40965D7}" dt="2022-12-06T22:37:47.416" v="15007" actId="478"/>
          <ac:picMkLst>
            <pc:docMk/>
            <pc:sldMk cId="545153025" sldId="3313"/>
            <ac:picMk id="3" creationId="{FA0C34E0-A51F-F119-D39B-BAD75F023B11}"/>
          </ac:picMkLst>
        </pc:picChg>
      </pc:sldChg>
      <pc:sldChg chg="addSp delSp modSp add mod delAnim">
        <pc:chgData name="Man Hou Hong" userId="11e01e70-8886-4c28-b07e-dd95564f32d7" providerId="ADAL" clId="{4278D6FC-1358-4C42-8A36-A1C9F40965D7}" dt="2022-12-06T22:41:38.823" v="15265" actId="20577"/>
        <pc:sldMkLst>
          <pc:docMk/>
          <pc:sldMk cId="2483866555" sldId="3314"/>
        </pc:sldMkLst>
        <pc:spChg chg="add mod">
          <ac:chgData name="Man Hou Hong" userId="11e01e70-8886-4c28-b07e-dd95564f32d7" providerId="ADAL" clId="{4278D6FC-1358-4C42-8A36-A1C9F40965D7}" dt="2022-12-06T22:41:38.823" v="15265" actId="20577"/>
          <ac:spMkLst>
            <pc:docMk/>
            <pc:sldMk cId="2483866555" sldId="3314"/>
            <ac:spMk id="8" creationId="{4B7BCCD4-5F6E-5EF0-6E1B-F9F1B86F5E60}"/>
          </ac:spMkLst>
        </pc:spChg>
        <pc:spChg chg="mod">
          <ac:chgData name="Man Hou Hong" userId="11e01e70-8886-4c28-b07e-dd95564f32d7" providerId="ADAL" clId="{4278D6FC-1358-4C42-8A36-A1C9F40965D7}" dt="2022-12-06T22:40:17.533" v="15215" actId="21"/>
          <ac:spMkLst>
            <pc:docMk/>
            <pc:sldMk cId="2483866555" sldId="3314"/>
            <ac:spMk id="31" creationId="{6219ACFD-4093-BF46-8398-07620B37697D}"/>
          </ac:spMkLst>
        </pc:spChg>
        <pc:spChg chg="mod">
          <ac:chgData name="Man Hou Hong" userId="11e01e70-8886-4c28-b07e-dd95564f32d7" providerId="ADAL" clId="{4278D6FC-1358-4C42-8A36-A1C9F40965D7}" dt="2022-12-06T22:37:05.633" v="14999" actId="20577"/>
          <ac:spMkLst>
            <pc:docMk/>
            <pc:sldMk cId="2483866555" sldId="3314"/>
            <ac:spMk id="35" creationId="{556C75BE-C1FE-3548-A6DB-7A80B5B694F0}"/>
          </ac:spMkLst>
        </pc:spChg>
        <pc:grpChg chg="del">
          <ac:chgData name="Man Hou Hong" userId="11e01e70-8886-4c28-b07e-dd95564f32d7" providerId="ADAL" clId="{4278D6FC-1358-4C42-8A36-A1C9F40965D7}" dt="2022-12-06T22:37:36.766" v="15004" actId="478"/>
          <ac:grpSpMkLst>
            <pc:docMk/>
            <pc:sldMk cId="2483866555" sldId="3314"/>
            <ac:grpSpMk id="7" creationId="{FA3A97C5-88ED-268D-F5D6-FC0A54E2FAE4}"/>
          </ac:grpSpMkLst>
        </pc:grpChg>
        <pc:picChg chg="mod modCrop">
          <ac:chgData name="Man Hou Hong" userId="11e01e70-8886-4c28-b07e-dd95564f32d7" providerId="ADAL" clId="{4278D6FC-1358-4C42-8A36-A1C9F40965D7}" dt="2022-12-06T22:37:42.650" v="15006" actId="1076"/>
          <ac:picMkLst>
            <pc:docMk/>
            <pc:sldMk cId="2483866555" sldId="3314"/>
            <ac:picMk id="2" creationId="{B4BD2E76-CBF5-5F09-8D0D-054BA6C1826B}"/>
          </ac:picMkLst>
        </pc:picChg>
        <pc:picChg chg="mod">
          <ac:chgData name="Man Hou Hong" userId="11e01e70-8886-4c28-b07e-dd95564f32d7" providerId="ADAL" clId="{4278D6FC-1358-4C42-8A36-A1C9F40965D7}" dt="2022-12-06T22:39:35.166" v="15122" actId="1076"/>
          <ac:picMkLst>
            <pc:docMk/>
            <pc:sldMk cId="2483866555" sldId="3314"/>
            <ac:picMk id="3" creationId="{FA0C34E0-A51F-F119-D39B-BAD75F023B11}"/>
          </ac:picMkLst>
        </pc:picChg>
      </pc:sldChg>
      <pc:sldChg chg="addSp delSp modSp add mod delAnim modAnim">
        <pc:chgData name="Man Hou Hong" userId="11e01e70-8886-4c28-b07e-dd95564f32d7" providerId="ADAL" clId="{4278D6FC-1358-4C42-8A36-A1C9F40965D7}" dt="2022-12-07T01:53:49.937" v="17756" actId="14100"/>
        <pc:sldMkLst>
          <pc:docMk/>
          <pc:sldMk cId="2806164059" sldId="3315"/>
        </pc:sldMkLst>
        <pc:spChg chg="add del">
          <ac:chgData name="Man Hou Hong" userId="11e01e70-8886-4c28-b07e-dd95564f32d7" providerId="ADAL" clId="{4278D6FC-1358-4C42-8A36-A1C9F40965D7}" dt="2022-12-06T22:43:30.752" v="15343" actId="22"/>
          <ac:spMkLst>
            <pc:docMk/>
            <pc:sldMk cId="2806164059" sldId="3315"/>
            <ac:spMk id="4" creationId="{81B8AD46-699F-970B-BF46-6774EA31784F}"/>
          </ac:spMkLst>
        </pc:spChg>
        <pc:spChg chg="mod">
          <ac:chgData name="Man Hou Hong" userId="11e01e70-8886-4c28-b07e-dd95564f32d7" providerId="ADAL" clId="{4278D6FC-1358-4C42-8A36-A1C9F40965D7}" dt="2022-12-07T01:53:42.798" v="17754"/>
          <ac:spMkLst>
            <pc:docMk/>
            <pc:sldMk cId="2806164059" sldId="3315"/>
            <ac:spMk id="13" creationId="{D1A7FFE0-18F2-1D22-6F8D-A459D9204C2A}"/>
          </ac:spMkLst>
        </pc:spChg>
        <pc:spChg chg="mod">
          <ac:chgData name="Man Hou Hong" userId="11e01e70-8886-4c28-b07e-dd95564f32d7" providerId="ADAL" clId="{4278D6FC-1358-4C42-8A36-A1C9F40965D7}" dt="2022-12-07T01:53:49.937" v="17756" actId="14100"/>
          <ac:spMkLst>
            <pc:docMk/>
            <pc:sldMk cId="2806164059" sldId="3315"/>
            <ac:spMk id="14" creationId="{792CFA9B-6F6E-D8A3-49EF-BA4A5C974A30}"/>
          </ac:spMkLst>
        </pc:spChg>
        <pc:spChg chg="del mod">
          <ac:chgData name="Man Hou Hong" userId="11e01e70-8886-4c28-b07e-dd95564f32d7" providerId="ADAL" clId="{4278D6FC-1358-4C42-8A36-A1C9F40965D7}" dt="2022-12-07T01:52:28.644" v="17734" actId="478"/>
          <ac:spMkLst>
            <pc:docMk/>
            <pc:sldMk cId="2806164059" sldId="3315"/>
            <ac:spMk id="31" creationId="{6219ACFD-4093-BF46-8398-07620B37697D}"/>
          </ac:spMkLst>
        </pc:spChg>
        <pc:grpChg chg="del">
          <ac:chgData name="Man Hou Hong" userId="11e01e70-8886-4c28-b07e-dd95564f32d7" providerId="ADAL" clId="{4278D6FC-1358-4C42-8A36-A1C9F40965D7}" dt="2022-12-06T22:41:55.586" v="15269" actId="478"/>
          <ac:grpSpMkLst>
            <pc:docMk/>
            <pc:sldMk cId="2806164059" sldId="3315"/>
            <ac:grpSpMk id="7" creationId="{FA3A97C5-88ED-268D-F5D6-FC0A54E2FAE4}"/>
          </ac:grpSpMkLst>
        </pc:grpChg>
        <pc:grpChg chg="add mod">
          <ac:chgData name="Man Hou Hong" userId="11e01e70-8886-4c28-b07e-dd95564f32d7" providerId="ADAL" clId="{4278D6FC-1358-4C42-8A36-A1C9F40965D7}" dt="2022-12-07T01:53:42.798" v="17754"/>
          <ac:grpSpMkLst>
            <pc:docMk/>
            <pc:sldMk cId="2806164059" sldId="3315"/>
            <ac:grpSpMk id="12" creationId="{0D2D1A1D-ED93-3BBA-226D-171205E637FA}"/>
          </ac:grpSpMkLst>
        </pc:grpChg>
        <pc:graphicFrameChg chg="add del mod">
          <ac:chgData name="Man Hou Hong" userId="11e01e70-8886-4c28-b07e-dd95564f32d7" providerId="ADAL" clId="{4278D6FC-1358-4C42-8A36-A1C9F40965D7}" dt="2022-12-07T01:51:57.939" v="17717" actId="478"/>
          <ac:graphicFrameMkLst>
            <pc:docMk/>
            <pc:sldMk cId="2806164059" sldId="3315"/>
            <ac:graphicFrameMk id="8" creationId="{6B33A23A-4706-2FD1-9FD1-7AB3781F49A4}"/>
          </ac:graphicFrameMkLst>
        </pc:graphicFrameChg>
        <pc:picChg chg="del mod modCrop">
          <ac:chgData name="Man Hou Hong" userId="11e01e70-8886-4c28-b07e-dd95564f32d7" providerId="ADAL" clId="{4278D6FC-1358-4C42-8A36-A1C9F40965D7}" dt="2022-12-07T01:52:24.913" v="17733" actId="478"/>
          <ac:picMkLst>
            <pc:docMk/>
            <pc:sldMk cId="2806164059" sldId="3315"/>
            <ac:picMk id="2" creationId="{B4BD2E76-CBF5-5F09-8D0D-054BA6C1826B}"/>
          </ac:picMkLst>
        </pc:picChg>
        <pc:picChg chg="add del mod">
          <ac:chgData name="Man Hou Hong" userId="11e01e70-8886-4c28-b07e-dd95564f32d7" providerId="ADAL" clId="{4278D6FC-1358-4C42-8A36-A1C9F40965D7}" dt="2022-12-07T01:52:30.621" v="17735" actId="478"/>
          <ac:picMkLst>
            <pc:docMk/>
            <pc:sldMk cId="2806164059" sldId="3315"/>
            <ac:picMk id="9" creationId="{88BC1475-57B1-F5DD-E90C-FD9338AF7F32}"/>
          </ac:picMkLst>
        </pc:picChg>
        <pc:picChg chg="add del mod modCrop">
          <ac:chgData name="Man Hou Hong" userId="11e01e70-8886-4c28-b07e-dd95564f32d7" providerId="ADAL" clId="{4278D6FC-1358-4C42-8A36-A1C9F40965D7}" dt="2022-12-07T01:53:08.796" v="17746" actId="478"/>
          <ac:picMkLst>
            <pc:docMk/>
            <pc:sldMk cId="2806164059" sldId="3315"/>
            <ac:picMk id="10" creationId="{D23EF28A-3283-84EC-8DD0-66E2F6153061}"/>
          </ac:picMkLst>
        </pc:picChg>
        <pc:picChg chg="add mod">
          <ac:chgData name="Man Hou Hong" userId="11e01e70-8886-4c28-b07e-dd95564f32d7" providerId="ADAL" clId="{4278D6FC-1358-4C42-8A36-A1C9F40965D7}" dt="2022-12-07T01:53:09.031" v="17747"/>
          <ac:picMkLst>
            <pc:docMk/>
            <pc:sldMk cId="2806164059" sldId="3315"/>
            <ac:picMk id="11" creationId="{E344E3A1-E81B-6CD5-34A3-6719EE468FF6}"/>
          </ac:picMkLst>
        </pc:picChg>
      </pc:sldChg>
      <pc:sldChg chg="add del">
        <pc:chgData name="Man Hou Hong" userId="11e01e70-8886-4c28-b07e-dd95564f32d7" providerId="ADAL" clId="{4278D6FC-1358-4C42-8A36-A1C9F40965D7}" dt="2022-12-06T22:41:47.374" v="15267"/>
        <pc:sldMkLst>
          <pc:docMk/>
          <pc:sldMk cId="3933136568" sldId="3315"/>
        </pc:sldMkLst>
      </pc:sldChg>
      <pc:sldChg chg="addSp delSp modSp add del mod">
        <pc:chgData name="Man Hou Hong" userId="11e01e70-8886-4c28-b07e-dd95564f32d7" providerId="ADAL" clId="{4278D6FC-1358-4C42-8A36-A1C9F40965D7}" dt="2022-12-07T00:56:08.100" v="15848" actId="2696"/>
        <pc:sldMkLst>
          <pc:docMk/>
          <pc:sldMk cId="1270193719" sldId="3316"/>
        </pc:sldMkLst>
        <pc:spChg chg="add del">
          <ac:chgData name="Man Hou Hong" userId="11e01e70-8886-4c28-b07e-dd95564f32d7" providerId="ADAL" clId="{4278D6FC-1358-4C42-8A36-A1C9F40965D7}" dt="2022-12-07T00:52:30.963" v="15722" actId="22"/>
          <ac:spMkLst>
            <pc:docMk/>
            <pc:sldMk cId="1270193719" sldId="3316"/>
            <ac:spMk id="3" creationId="{141D08F3-49E4-B1AB-D03D-2D90A90FA093}"/>
          </ac:spMkLst>
        </pc:spChg>
        <pc:spChg chg="add mod">
          <ac:chgData name="Man Hou Hong" userId="11e01e70-8886-4c28-b07e-dd95564f32d7" providerId="ADAL" clId="{4278D6FC-1358-4C42-8A36-A1C9F40965D7}" dt="2022-12-07T00:52:33.864" v="15723"/>
          <ac:spMkLst>
            <pc:docMk/>
            <pc:sldMk cId="1270193719" sldId="3316"/>
            <ac:spMk id="4" creationId="{466F5310-1EA3-47A1-5673-B66BF1D038D2}"/>
          </ac:spMkLst>
        </pc:spChg>
        <pc:spChg chg="del mod">
          <ac:chgData name="Man Hou Hong" userId="11e01e70-8886-4c28-b07e-dd95564f32d7" providerId="ADAL" clId="{4278D6FC-1358-4C42-8A36-A1C9F40965D7}" dt="2022-12-07T00:14:15.332" v="15642"/>
          <ac:spMkLst>
            <pc:docMk/>
            <pc:sldMk cId="1270193719" sldId="3316"/>
            <ac:spMk id="5" creationId="{BC46A47E-84D8-AAF5-9171-916BAAA2BEBB}"/>
          </ac:spMkLst>
        </pc:spChg>
        <pc:spChg chg="mod">
          <ac:chgData name="Man Hou Hong" userId="11e01e70-8886-4c28-b07e-dd95564f32d7" providerId="ADAL" clId="{4278D6FC-1358-4C42-8A36-A1C9F40965D7}" dt="2022-12-07T00:14:09.044" v="15638" actId="20577"/>
          <ac:spMkLst>
            <pc:docMk/>
            <pc:sldMk cId="1270193719" sldId="3316"/>
            <ac:spMk id="28" creationId="{00000000-0000-0000-0000-000000000000}"/>
          </ac:spMkLst>
        </pc:spChg>
      </pc:sldChg>
      <pc:sldChg chg="addSp delSp modSp add mod modAnim">
        <pc:chgData name="Man Hou Hong" userId="11e01e70-8886-4c28-b07e-dd95564f32d7" providerId="ADAL" clId="{4278D6FC-1358-4C42-8A36-A1C9F40965D7}" dt="2022-12-07T15:50:17.983" v="23717"/>
        <pc:sldMkLst>
          <pc:docMk/>
          <pc:sldMk cId="181127463" sldId="3317"/>
        </pc:sldMkLst>
        <pc:spChg chg="add del mod">
          <ac:chgData name="Man Hou Hong" userId="11e01e70-8886-4c28-b07e-dd95564f32d7" providerId="ADAL" clId="{4278D6FC-1358-4C42-8A36-A1C9F40965D7}" dt="2022-12-07T01:03:09.668" v="16278" actId="20577"/>
          <ac:spMkLst>
            <pc:docMk/>
            <pc:sldMk cId="181127463" sldId="3317"/>
            <ac:spMk id="2" creationId="{315C87E1-057F-CE90-10CE-1FC8211446CD}"/>
          </ac:spMkLst>
        </pc:spChg>
        <pc:spChg chg="add mod">
          <ac:chgData name="Man Hou Hong" userId="11e01e70-8886-4c28-b07e-dd95564f32d7" providerId="ADAL" clId="{4278D6FC-1358-4C42-8A36-A1C9F40965D7}" dt="2022-12-07T01:02:16.610" v="16168" actId="20577"/>
          <ac:spMkLst>
            <pc:docMk/>
            <pc:sldMk cId="181127463" sldId="3317"/>
            <ac:spMk id="3" creationId="{895732E6-FA57-F342-0F07-CDA49EE8913C}"/>
          </ac:spMkLst>
        </pc:spChg>
        <pc:spChg chg="add mod">
          <ac:chgData name="Man Hou Hong" userId="11e01e70-8886-4c28-b07e-dd95564f32d7" providerId="ADAL" clId="{4278D6FC-1358-4C42-8A36-A1C9F40965D7}" dt="2022-12-07T15:49:37.310" v="23710" actId="1076"/>
          <ac:spMkLst>
            <pc:docMk/>
            <pc:sldMk cId="181127463" sldId="3317"/>
            <ac:spMk id="4" creationId="{02B56EB3-14CE-71FC-390D-D0D3F4C1104A}"/>
          </ac:spMkLst>
        </pc:spChg>
        <pc:spChg chg="add mod">
          <ac:chgData name="Man Hou Hong" userId="11e01e70-8886-4c28-b07e-dd95564f32d7" providerId="ADAL" clId="{4278D6FC-1358-4C42-8A36-A1C9F40965D7}" dt="2022-12-07T01:03:22.179" v="16282" actId="13822"/>
          <ac:spMkLst>
            <pc:docMk/>
            <pc:sldMk cId="181127463" sldId="3317"/>
            <ac:spMk id="6" creationId="{9515E18B-DC55-2B44-02BE-2D4189CE0C84}"/>
          </ac:spMkLst>
        </pc:spChg>
        <pc:spChg chg="mod">
          <ac:chgData name="Man Hou Hong" userId="11e01e70-8886-4c28-b07e-dd95564f32d7" providerId="ADAL" clId="{4278D6FC-1358-4C42-8A36-A1C9F40965D7}" dt="2022-12-07T00:50:50.704" v="15686" actId="20577"/>
          <ac:spMkLst>
            <pc:docMk/>
            <pc:sldMk cId="181127463" sldId="3317"/>
            <ac:spMk id="28" creationId="{00000000-0000-0000-0000-000000000000}"/>
          </ac:spMkLst>
        </pc:spChg>
      </pc:sldChg>
      <pc:sldChg chg="addSp delSp modSp add mod">
        <pc:chgData name="Man Hou Hong" userId="11e01e70-8886-4c28-b07e-dd95564f32d7" providerId="ADAL" clId="{4278D6FC-1358-4C42-8A36-A1C9F40965D7}" dt="2022-12-07T00:54:38.640" v="15833" actId="1076"/>
        <pc:sldMkLst>
          <pc:docMk/>
          <pc:sldMk cId="866992096" sldId="3318"/>
        </pc:sldMkLst>
        <pc:spChg chg="add mod">
          <ac:chgData name="Man Hou Hong" userId="11e01e70-8886-4c28-b07e-dd95564f32d7" providerId="ADAL" clId="{4278D6FC-1358-4C42-8A36-A1C9F40965D7}" dt="2022-12-07T00:52:50.169" v="15774" actId="113"/>
          <ac:spMkLst>
            <pc:docMk/>
            <pc:sldMk cId="866992096" sldId="3318"/>
            <ac:spMk id="2" creationId="{0C9E406A-3065-5E0E-1945-0F66E38F1C7A}"/>
          </ac:spMkLst>
        </pc:spChg>
        <pc:spChg chg="add del">
          <ac:chgData name="Man Hou Hong" userId="11e01e70-8886-4c28-b07e-dd95564f32d7" providerId="ADAL" clId="{4278D6FC-1358-4C42-8A36-A1C9F40965D7}" dt="2022-12-07T00:53:29.923" v="15830" actId="478"/>
          <ac:spMkLst>
            <pc:docMk/>
            <pc:sldMk cId="866992096" sldId="3318"/>
            <ac:spMk id="4" creationId="{50B45BD7-B2B0-668F-7B37-27609F220684}"/>
          </ac:spMkLst>
        </pc:spChg>
        <pc:spChg chg="mod">
          <ac:chgData name="Man Hou Hong" userId="11e01e70-8886-4c28-b07e-dd95564f32d7" providerId="ADAL" clId="{4278D6FC-1358-4C42-8A36-A1C9F40965D7}" dt="2022-12-07T00:51:00.207" v="15716" actId="20577"/>
          <ac:spMkLst>
            <pc:docMk/>
            <pc:sldMk cId="866992096" sldId="3318"/>
            <ac:spMk id="28" creationId="{00000000-0000-0000-0000-000000000000}"/>
          </ac:spMkLst>
        </pc:spChg>
        <pc:picChg chg="add mod">
          <ac:chgData name="Man Hou Hong" userId="11e01e70-8886-4c28-b07e-dd95564f32d7" providerId="ADAL" clId="{4278D6FC-1358-4C42-8A36-A1C9F40965D7}" dt="2022-12-07T00:52:24.008" v="15720" actId="1076"/>
          <ac:picMkLst>
            <pc:docMk/>
            <pc:sldMk cId="866992096" sldId="3318"/>
            <ac:picMk id="1026" creationId="{4B36B2BE-E8F2-2527-9EFA-C8146F8FEE4B}"/>
          </ac:picMkLst>
        </pc:picChg>
        <pc:picChg chg="add mod">
          <ac:chgData name="Man Hou Hong" userId="11e01e70-8886-4c28-b07e-dd95564f32d7" providerId="ADAL" clId="{4278D6FC-1358-4C42-8A36-A1C9F40965D7}" dt="2022-12-07T00:54:38.640" v="15833" actId="1076"/>
          <ac:picMkLst>
            <pc:docMk/>
            <pc:sldMk cId="866992096" sldId="3318"/>
            <ac:picMk id="1028" creationId="{2054EDA6-63F4-FE9B-EB44-583DB3A68A50}"/>
          </ac:picMkLst>
        </pc:picChg>
      </pc:sldChg>
      <pc:sldChg chg="delSp modSp add del mod">
        <pc:chgData name="Man Hou Hong" userId="11e01e70-8886-4c28-b07e-dd95564f32d7" providerId="ADAL" clId="{4278D6FC-1358-4C42-8A36-A1C9F40965D7}" dt="2022-12-07T00:59:16.093" v="16130" actId="2696"/>
        <pc:sldMkLst>
          <pc:docMk/>
          <pc:sldMk cId="813912226" sldId="3319"/>
        </pc:sldMkLst>
        <pc:spChg chg="mod">
          <ac:chgData name="Man Hou Hong" userId="11e01e70-8886-4c28-b07e-dd95564f32d7" providerId="ADAL" clId="{4278D6FC-1358-4C42-8A36-A1C9F40965D7}" dt="2022-12-07T00:53:19.098" v="15827" actId="5793"/>
          <ac:spMkLst>
            <pc:docMk/>
            <pc:sldMk cId="813912226" sldId="3319"/>
            <ac:spMk id="2" creationId="{0C9E406A-3065-5E0E-1945-0F66E38F1C7A}"/>
          </ac:spMkLst>
        </pc:spChg>
        <pc:spChg chg="del mod">
          <ac:chgData name="Man Hou Hong" userId="11e01e70-8886-4c28-b07e-dd95564f32d7" providerId="ADAL" clId="{4278D6FC-1358-4C42-8A36-A1C9F40965D7}" dt="2022-12-07T00:53:21.512" v="15828" actId="478"/>
          <ac:spMkLst>
            <pc:docMk/>
            <pc:sldMk cId="813912226" sldId="3319"/>
            <ac:spMk id="4" creationId="{50B45BD7-B2B0-668F-7B37-27609F220684}"/>
          </ac:spMkLst>
        </pc:spChg>
        <pc:spChg chg="mod">
          <ac:chgData name="Man Hou Hong" userId="11e01e70-8886-4c28-b07e-dd95564f32d7" providerId="ADAL" clId="{4278D6FC-1358-4C42-8A36-A1C9F40965D7}" dt="2022-12-07T00:53:13.521" v="15824" actId="20577"/>
          <ac:spMkLst>
            <pc:docMk/>
            <pc:sldMk cId="813912226" sldId="3319"/>
            <ac:spMk id="28" creationId="{00000000-0000-0000-0000-000000000000}"/>
          </ac:spMkLst>
        </pc:spChg>
        <pc:picChg chg="del">
          <ac:chgData name="Man Hou Hong" userId="11e01e70-8886-4c28-b07e-dd95564f32d7" providerId="ADAL" clId="{4278D6FC-1358-4C42-8A36-A1C9F40965D7}" dt="2022-12-07T00:53:22.251" v="15829" actId="478"/>
          <ac:picMkLst>
            <pc:docMk/>
            <pc:sldMk cId="813912226" sldId="3319"/>
            <ac:picMk id="1026" creationId="{4B36B2BE-E8F2-2527-9EFA-C8146F8FEE4B}"/>
          </ac:picMkLst>
        </pc:picChg>
      </pc:sldChg>
      <pc:sldChg chg="modSp add">
        <pc:chgData name="Man Hou Hong" userId="11e01e70-8886-4c28-b07e-dd95564f32d7" providerId="ADAL" clId="{4278D6FC-1358-4C42-8A36-A1C9F40965D7}" dt="2022-12-07T15:50:38.929" v="23721" actId="207"/>
        <pc:sldMkLst>
          <pc:docMk/>
          <pc:sldMk cId="3571038448" sldId="3319"/>
        </pc:sldMkLst>
        <pc:spChg chg="mod">
          <ac:chgData name="Man Hou Hong" userId="11e01e70-8886-4c28-b07e-dd95564f32d7" providerId="ADAL" clId="{4278D6FC-1358-4C42-8A36-A1C9F40965D7}" dt="2022-12-07T15:50:38.929" v="23721" actId="207"/>
          <ac:spMkLst>
            <pc:docMk/>
            <pc:sldMk cId="3571038448" sldId="3319"/>
            <ac:spMk id="2" creationId="{7E444FD7-B900-0520-10BA-1D56EDC991DA}"/>
          </ac:spMkLst>
        </pc:spChg>
      </pc:sldChg>
      <pc:sldChg chg="addSp delSp modSp add mod delAnim modAnim">
        <pc:chgData name="Man Hou Hong" userId="11e01e70-8886-4c28-b07e-dd95564f32d7" providerId="ADAL" clId="{4278D6FC-1358-4C42-8A36-A1C9F40965D7}" dt="2022-12-07T04:09:16.540" v="23627" actId="478"/>
        <pc:sldMkLst>
          <pc:docMk/>
          <pc:sldMk cId="2663473101" sldId="3320"/>
        </pc:sldMkLst>
        <pc:spChg chg="del mod">
          <ac:chgData name="Man Hou Hong" userId="11e01e70-8886-4c28-b07e-dd95564f32d7" providerId="ADAL" clId="{4278D6FC-1358-4C42-8A36-A1C9F40965D7}" dt="2022-12-07T01:13:05.293" v="16585" actId="478"/>
          <ac:spMkLst>
            <pc:docMk/>
            <pc:sldMk cId="2663473101" sldId="3320"/>
            <ac:spMk id="2" creationId="{EAE36851-E4A4-80F2-F6BC-14FC56702E46}"/>
          </ac:spMkLst>
        </pc:spChg>
        <pc:spChg chg="del mod">
          <ac:chgData name="Man Hou Hong" userId="11e01e70-8886-4c28-b07e-dd95564f32d7" providerId="ADAL" clId="{4278D6FC-1358-4C42-8A36-A1C9F40965D7}" dt="2022-12-07T01:13:12.290" v="16592" actId="478"/>
          <ac:spMkLst>
            <pc:docMk/>
            <pc:sldMk cId="2663473101" sldId="3320"/>
            <ac:spMk id="5" creationId="{E6161331-8145-B41D-A2AF-070D1DFB152E}"/>
          </ac:spMkLst>
        </pc:spChg>
        <pc:spChg chg="add del">
          <ac:chgData name="Man Hou Hong" userId="11e01e70-8886-4c28-b07e-dd95564f32d7" providerId="ADAL" clId="{4278D6FC-1358-4C42-8A36-A1C9F40965D7}" dt="2022-12-07T01:13:10.998" v="16591" actId="478"/>
          <ac:spMkLst>
            <pc:docMk/>
            <pc:sldMk cId="2663473101" sldId="3320"/>
            <ac:spMk id="6" creationId="{00000000-0000-0000-0000-000000000000}"/>
          </ac:spMkLst>
        </pc:spChg>
        <pc:spChg chg="del">
          <ac:chgData name="Man Hou Hong" userId="11e01e70-8886-4c28-b07e-dd95564f32d7" providerId="ADAL" clId="{4278D6FC-1358-4C42-8A36-A1C9F40965D7}" dt="2022-12-07T01:13:14.751" v="16593" actId="478"/>
          <ac:spMkLst>
            <pc:docMk/>
            <pc:sldMk cId="2663473101" sldId="3320"/>
            <ac:spMk id="12" creationId="{A368983B-A634-A23E-0BA3-A8E6C943B417}"/>
          </ac:spMkLst>
        </pc:spChg>
        <pc:spChg chg="del">
          <ac:chgData name="Man Hou Hong" userId="11e01e70-8886-4c28-b07e-dd95564f32d7" providerId="ADAL" clId="{4278D6FC-1358-4C42-8A36-A1C9F40965D7}" dt="2022-12-07T01:13:06.471" v="16586" actId="478"/>
          <ac:spMkLst>
            <pc:docMk/>
            <pc:sldMk cId="2663473101" sldId="3320"/>
            <ac:spMk id="32" creationId="{65CA1DB3-4C97-50D8-9D7A-67B88511B391}"/>
          </ac:spMkLst>
        </pc:spChg>
        <pc:spChg chg="del">
          <ac:chgData name="Man Hou Hong" userId="11e01e70-8886-4c28-b07e-dd95564f32d7" providerId="ADAL" clId="{4278D6FC-1358-4C42-8A36-A1C9F40965D7}" dt="2022-12-07T01:13:06.471" v="16586" actId="478"/>
          <ac:spMkLst>
            <pc:docMk/>
            <pc:sldMk cId="2663473101" sldId="3320"/>
            <ac:spMk id="33" creationId="{0A4C3652-EF17-E043-E15C-13A270ECFC2F}"/>
          </ac:spMkLst>
        </pc:spChg>
        <pc:spChg chg="del">
          <ac:chgData name="Man Hou Hong" userId="11e01e70-8886-4c28-b07e-dd95564f32d7" providerId="ADAL" clId="{4278D6FC-1358-4C42-8A36-A1C9F40965D7}" dt="2022-12-07T01:13:06.471" v="16586" actId="478"/>
          <ac:spMkLst>
            <pc:docMk/>
            <pc:sldMk cId="2663473101" sldId="3320"/>
            <ac:spMk id="43" creationId="{18CF7F4A-0CC0-30C1-C1A0-40B161BA2DED}"/>
          </ac:spMkLst>
        </pc:spChg>
        <pc:spChg chg="del">
          <ac:chgData name="Man Hou Hong" userId="11e01e70-8886-4c28-b07e-dd95564f32d7" providerId="ADAL" clId="{4278D6FC-1358-4C42-8A36-A1C9F40965D7}" dt="2022-12-07T01:13:06.471" v="16586" actId="478"/>
          <ac:spMkLst>
            <pc:docMk/>
            <pc:sldMk cId="2663473101" sldId="3320"/>
            <ac:spMk id="49" creationId="{11FFA56E-B7AC-BAD6-C51D-0FE664BF8ACA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58" creationId="{69142113-0FF7-E16F-8EDF-BF28FD614BF5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61" creationId="{4407AB32-4992-D5BD-8280-F51E33A5B7B9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62" creationId="{1CA1AACA-6DE0-4CE9-D94C-0CD170D41891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26" creationId="{40C9E127-BFB5-AC1F-C596-F0D1C5F30C17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27" creationId="{33AEB574-6236-788C-0D4F-CBAB9A74C604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28" creationId="{0682FA4C-551A-3D8A-D369-5FC31D7E25D2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29" creationId="{75A6342B-8F0F-99DF-A37D-22B8194407BF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30" creationId="{E81ECE71-1DAD-3964-7B16-AF014FF69A80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31" creationId="{8065FDD5-20FC-34BF-8202-7E49FAC4CCFE}"/>
          </ac:spMkLst>
        </pc:spChg>
        <pc:spChg chg="del">
          <ac:chgData name="Man Hou Hong" userId="11e01e70-8886-4c28-b07e-dd95564f32d7" providerId="ADAL" clId="{4278D6FC-1358-4C42-8A36-A1C9F40965D7}" dt="2022-12-07T01:13:00.871" v="16582" actId="478"/>
          <ac:spMkLst>
            <pc:docMk/>
            <pc:sldMk cId="2663473101" sldId="3320"/>
            <ac:spMk id="1032" creationId="{0E003DA0-FCE2-A185-99AD-EB0ACCDA82E6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33" creationId="{0D329BA0-F026-C674-A07B-E2A5396A1E36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34" creationId="{3E82A005-992E-5790-64CF-9B4E938974AD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37" creationId="{DDDF58CB-F258-F24A-9D50-3A5E9D16D42A}"/>
          </ac:spMkLst>
        </pc:spChg>
        <pc:spChg chg="mod">
          <ac:chgData name="Man Hou Hong" userId="11e01e70-8886-4c28-b07e-dd95564f32d7" providerId="ADAL" clId="{4278D6FC-1358-4C42-8A36-A1C9F40965D7}" dt="2022-12-07T01:13:15.674" v="16594"/>
          <ac:spMkLst>
            <pc:docMk/>
            <pc:sldMk cId="2663473101" sldId="3320"/>
            <ac:spMk id="1038" creationId="{8E8140A8-F761-43A5-02C6-2C95C43AE92D}"/>
          </ac:spMkLst>
        </pc:spChg>
        <pc:spChg chg="mod">
          <ac:chgData name="Man Hou Hong" userId="11e01e70-8886-4c28-b07e-dd95564f32d7" providerId="ADAL" clId="{4278D6FC-1358-4C42-8A36-A1C9F40965D7}" dt="2022-12-07T01:13:25.483" v="16595"/>
          <ac:spMkLst>
            <pc:docMk/>
            <pc:sldMk cId="2663473101" sldId="3320"/>
            <ac:spMk id="1041" creationId="{16469D71-B47B-8157-E1DE-DA4A2FD80E33}"/>
          </ac:spMkLst>
        </pc:spChg>
        <pc:spChg chg="mod">
          <ac:chgData name="Man Hou Hong" userId="11e01e70-8886-4c28-b07e-dd95564f32d7" providerId="ADAL" clId="{4278D6FC-1358-4C42-8A36-A1C9F40965D7}" dt="2022-12-07T01:13:36.044" v="16596"/>
          <ac:spMkLst>
            <pc:docMk/>
            <pc:sldMk cId="2663473101" sldId="3320"/>
            <ac:spMk id="1043" creationId="{67AB7D49-C81D-D868-AFBC-97F2692DC426}"/>
          </ac:spMkLst>
        </pc:spChg>
        <pc:spChg chg="mod">
          <ac:chgData name="Man Hou Hong" userId="11e01e70-8886-4c28-b07e-dd95564f32d7" providerId="ADAL" clId="{4278D6FC-1358-4C42-8A36-A1C9F40965D7}" dt="2022-12-07T01:13:36.044" v="16596"/>
          <ac:spMkLst>
            <pc:docMk/>
            <pc:sldMk cId="2663473101" sldId="3320"/>
            <ac:spMk id="1044" creationId="{FD3ED842-E95F-F09C-4572-E11070997D03}"/>
          </ac:spMkLst>
        </pc:spChg>
        <pc:spChg chg="mod">
          <ac:chgData name="Man Hou Hong" userId="11e01e70-8886-4c28-b07e-dd95564f32d7" providerId="ADAL" clId="{4278D6FC-1358-4C42-8A36-A1C9F40965D7}" dt="2022-12-07T01:13:36.044" v="16596"/>
          <ac:spMkLst>
            <pc:docMk/>
            <pc:sldMk cId="2663473101" sldId="3320"/>
            <ac:spMk id="1045" creationId="{94D24D97-B59D-DB00-D98D-4A38766BB7C3}"/>
          </ac:spMkLst>
        </pc:spChg>
        <pc:spChg chg="mod">
          <ac:chgData name="Man Hou Hong" userId="11e01e70-8886-4c28-b07e-dd95564f32d7" providerId="ADAL" clId="{4278D6FC-1358-4C42-8A36-A1C9F40965D7}" dt="2022-12-07T01:13:36.044" v="16596"/>
          <ac:spMkLst>
            <pc:docMk/>
            <pc:sldMk cId="2663473101" sldId="3320"/>
            <ac:spMk id="1046" creationId="{8ABCC0A0-B48F-1CCA-452E-1BD2BB5DD791}"/>
          </ac:spMkLst>
        </pc:spChg>
        <pc:spChg chg="mod">
          <ac:chgData name="Man Hou Hong" userId="11e01e70-8886-4c28-b07e-dd95564f32d7" providerId="ADAL" clId="{4278D6FC-1358-4C42-8A36-A1C9F40965D7}" dt="2022-12-07T01:13:36.044" v="16596"/>
          <ac:spMkLst>
            <pc:docMk/>
            <pc:sldMk cId="2663473101" sldId="3320"/>
            <ac:spMk id="1047" creationId="{ABB2A093-B8B0-94DC-4603-337757493AB0}"/>
          </ac:spMkLst>
        </pc:spChg>
        <pc:spChg chg="mod">
          <ac:chgData name="Man Hou Hong" userId="11e01e70-8886-4c28-b07e-dd95564f32d7" providerId="ADAL" clId="{4278D6FC-1358-4C42-8A36-A1C9F40965D7}" dt="2022-12-07T01:13:36.044" v="16596"/>
          <ac:spMkLst>
            <pc:docMk/>
            <pc:sldMk cId="2663473101" sldId="3320"/>
            <ac:spMk id="1048" creationId="{3FD57940-1A84-0EA5-1050-9416B82E008F}"/>
          </ac:spMkLst>
        </pc:spChg>
        <pc:spChg chg="mod">
          <ac:chgData name="Man Hou Hong" userId="11e01e70-8886-4c28-b07e-dd95564f32d7" providerId="ADAL" clId="{4278D6FC-1358-4C42-8A36-A1C9F40965D7}" dt="2022-12-07T01:13:40.770" v="16598"/>
          <ac:spMkLst>
            <pc:docMk/>
            <pc:sldMk cId="2663473101" sldId="3320"/>
            <ac:spMk id="1050" creationId="{CCD504F5-47CD-5708-B4B1-E950CE7ED1C4}"/>
          </ac:spMkLst>
        </pc:spChg>
        <pc:spChg chg="mod">
          <ac:chgData name="Man Hou Hong" userId="11e01e70-8886-4c28-b07e-dd95564f32d7" providerId="ADAL" clId="{4278D6FC-1358-4C42-8A36-A1C9F40965D7}" dt="2022-12-07T01:13:40.770" v="16598"/>
          <ac:spMkLst>
            <pc:docMk/>
            <pc:sldMk cId="2663473101" sldId="3320"/>
            <ac:spMk id="1051" creationId="{23D9E0FF-DE5D-AB44-44F3-A77F4EBDFCD0}"/>
          </ac:spMkLst>
        </pc:spChg>
        <pc:spChg chg="mod">
          <ac:chgData name="Man Hou Hong" userId="11e01e70-8886-4c28-b07e-dd95564f32d7" providerId="ADAL" clId="{4278D6FC-1358-4C42-8A36-A1C9F40965D7}" dt="2022-12-07T01:13:40.770" v="16598"/>
          <ac:spMkLst>
            <pc:docMk/>
            <pc:sldMk cId="2663473101" sldId="3320"/>
            <ac:spMk id="1052" creationId="{A95A8DF3-AA86-171F-46F1-6DC572FF298E}"/>
          </ac:spMkLst>
        </pc:spChg>
        <pc:spChg chg="mod">
          <ac:chgData name="Man Hou Hong" userId="11e01e70-8886-4c28-b07e-dd95564f32d7" providerId="ADAL" clId="{4278D6FC-1358-4C42-8A36-A1C9F40965D7}" dt="2022-12-07T01:13:40.770" v="16598"/>
          <ac:spMkLst>
            <pc:docMk/>
            <pc:sldMk cId="2663473101" sldId="3320"/>
            <ac:spMk id="1053" creationId="{D31E7B80-4CAB-D534-5411-40D56120E05C}"/>
          </ac:spMkLst>
        </pc:spChg>
        <pc:spChg chg="mod">
          <ac:chgData name="Man Hou Hong" userId="11e01e70-8886-4c28-b07e-dd95564f32d7" providerId="ADAL" clId="{4278D6FC-1358-4C42-8A36-A1C9F40965D7}" dt="2022-12-07T01:13:40.770" v="16598"/>
          <ac:spMkLst>
            <pc:docMk/>
            <pc:sldMk cId="2663473101" sldId="3320"/>
            <ac:spMk id="1054" creationId="{A027C1C5-D4AF-7A13-4ABA-10487D14A96B}"/>
          </ac:spMkLst>
        </pc:spChg>
        <pc:spChg chg="mod">
          <ac:chgData name="Man Hou Hong" userId="11e01e70-8886-4c28-b07e-dd95564f32d7" providerId="ADAL" clId="{4278D6FC-1358-4C42-8A36-A1C9F40965D7}" dt="2022-12-07T01:13:40.770" v="16598"/>
          <ac:spMkLst>
            <pc:docMk/>
            <pc:sldMk cId="2663473101" sldId="3320"/>
            <ac:spMk id="1055" creationId="{4976213F-1604-A7B1-C4D5-176B0A365748}"/>
          </ac:spMkLst>
        </pc:spChg>
        <pc:spChg chg="mod">
          <ac:chgData name="Man Hou Hong" userId="11e01e70-8886-4c28-b07e-dd95564f32d7" providerId="ADAL" clId="{4278D6FC-1358-4C42-8A36-A1C9F40965D7}" dt="2022-12-07T01:13:47.133" v="16602"/>
          <ac:spMkLst>
            <pc:docMk/>
            <pc:sldMk cId="2663473101" sldId="3320"/>
            <ac:spMk id="1057" creationId="{368C7E5D-C0BD-5263-256C-D0FEA44FCFFF}"/>
          </ac:spMkLst>
        </pc:spChg>
        <pc:spChg chg="mod">
          <ac:chgData name="Man Hou Hong" userId="11e01e70-8886-4c28-b07e-dd95564f32d7" providerId="ADAL" clId="{4278D6FC-1358-4C42-8A36-A1C9F40965D7}" dt="2022-12-07T01:13:47.133" v="16602"/>
          <ac:spMkLst>
            <pc:docMk/>
            <pc:sldMk cId="2663473101" sldId="3320"/>
            <ac:spMk id="1058" creationId="{E24089BE-8A79-1724-FACA-EEDE2F6DFD71}"/>
          </ac:spMkLst>
        </pc:spChg>
        <pc:spChg chg="mod">
          <ac:chgData name="Man Hou Hong" userId="11e01e70-8886-4c28-b07e-dd95564f32d7" providerId="ADAL" clId="{4278D6FC-1358-4C42-8A36-A1C9F40965D7}" dt="2022-12-07T01:13:47.133" v="16602"/>
          <ac:spMkLst>
            <pc:docMk/>
            <pc:sldMk cId="2663473101" sldId="3320"/>
            <ac:spMk id="1059" creationId="{39461C01-B211-B01B-03CD-EBC7C498C4B5}"/>
          </ac:spMkLst>
        </pc:spChg>
        <pc:spChg chg="mod">
          <ac:chgData name="Man Hou Hong" userId="11e01e70-8886-4c28-b07e-dd95564f32d7" providerId="ADAL" clId="{4278D6FC-1358-4C42-8A36-A1C9F40965D7}" dt="2022-12-07T01:13:47.133" v="16602"/>
          <ac:spMkLst>
            <pc:docMk/>
            <pc:sldMk cId="2663473101" sldId="3320"/>
            <ac:spMk id="1060" creationId="{5AB6C91E-6CF9-781A-1866-2BC732DEB580}"/>
          </ac:spMkLst>
        </pc:spChg>
        <pc:spChg chg="mod">
          <ac:chgData name="Man Hou Hong" userId="11e01e70-8886-4c28-b07e-dd95564f32d7" providerId="ADAL" clId="{4278D6FC-1358-4C42-8A36-A1C9F40965D7}" dt="2022-12-07T01:13:47.133" v="16602"/>
          <ac:spMkLst>
            <pc:docMk/>
            <pc:sldMk cId="2663473101" sldId="3320"/>
            <ac:spMk id="1061" creationId="{3F1863B6-AE17-4F46-7337-8439C9B060DC}"/>
          </ac:spMkLst>
        </pc:spChg>
        <pc:spChg chg="mod">
          <ac:chgData name="Man Hou Hong" userId="11e01e70-8886-4c28-b07e-dd95564f32d7" providerId="ADAL" clId="{4278D6FC-1358-4C42-8A36-A1C9F40965D7}" dt="2022-12-07T01:13:47.133" v="16602"/>
          <ac:spMkLst>
            <pc:docMk/>
            <pc:sldMk cId="2663473101" sldId="3320"/>
            <ac:spMk id="1062" creationId="{3DD1B9AF-E4C5-A5F7-376B-9F8FA898138E}"/>
          </ac:spMkLst>
        </pc:spChg>
        <pc:spChg chg="add mod">
          <ac:chgData name="Man Hou Hong" userId="11e01e70-8886-4c28-b07e-dd95564f32d7" providerId="ADAL" clId="{4278D6FC-1358-4C42-8A36-A1C9F40965D7}" dt="2022-12-07T01:16:20.864" v="16689" actId="1076"/>
          <ac:spMkLst>
            <pc:docMk/>
            <pc:sldMk cId="2663473101" sldId="3320"/>
            <ac:spMk id="1063" creationId="{37770956-8D42-9216-064F-CA4C607BF687}"/>
          </ac:spMkLst>
        </pc:spChg>
        <pc:spChg chg="add mod">
          <ac:chgData name="Man Hou Hong" userId="11e01e70-8886-4c28-b07e-dd95564f32d7" providerId="ADAL" clId="{4278D6FC-1358-4C42-8A36-A1C9F40965D7}" dt="2022-12-07T01:15:03.223" v="16643" actId="164"/>
          <ac:spMkLst>
            <pc:docMk/>
            <pc:sldMk cId="2663473101" sldId="3320"/>
            <ac:spMk id="1064" creationId="{5D9C50CE-9940-B141-38ED-715CDE4EF298}"/>
          </ac:spMkLst>
        </pc:spChg>
        <pc:spChg chg="add del mod">
          <ac:chgData name="Man Hou Hong" userId="11e01e70-8886-4c28-b07e-dd95564f32d7" providerId="ADAL" clId="{4278D6FC-1358-4C42-8A36-A1C9F40965D7}" dt="2022-12-07T01:14:41.925" v="16638"/>
          <ac:spMkLst>
            <pc:docMk/>
            <pc:sldMk cId="2663473101" sldId="3320"/>
            <ac:spMk id="1065" creationId="{B9F220A2-42EF-90CE-21D4-378AD2D80EA3}"/>
          </ac:spMkLst>
        </pc:spChg>
        <pc:spChg chg="add mod">
          <ac:chgData name="Man Hou Hong" userId="11e01e70-8886-4c28-b07e-dd95564f32d7" providerId="ADAL" clId="{4278D6FC-1358-4C42-8A36-A1C9F40965D7}" dt="2022-12-07T01:15:06.132" v="16644" actId="164"/>
          <ac:spMkLst>
            <pc:docMk/>
            <pc:sldMk cId="2663473101" sldId="3320"/>
            <ac:spMk id="1067" creationId="{C911DF20-C498-97CE-C782-923B17D6EB4D}"/>
          </ac:spMkLst>
        </pc:spChg>
        <pc:spChg chg="mod">
          <ac:chgData name="Man Hou Hong" userId="11e01e70-8886-4c28-b07e-dd95564f32d7" providerId="ADAL" clId="{4278D6FC-1358-4C42-8A36-A1C9F40965D7}" dt="2022-12-07T01:15:18.231" v="16654" actId="20577"/>
          <ac:spMkLst>
            <pc:docMk/>
            <pc:sldMk cId="2663473101" sldId="3320"/>
            <ac:spMk id="1085" creationId="{7862F2B5-CC7A-2CF9-7BD3-29E72D61D7D1}"/>
          </ac:spMkLst>
        </pc:spChg>
        <pc:spChg chg="mod">
          <ac:chgData name="Man Hou Hong" userId="11e01e70-8886-4c28-b07e-dd95564f32d7" providerId="ADAL" clId="{4278D6FC-1358-4C42-8A36-A1C9F40965D7}" dt="2022-12-07T01:15:18.231" v="16654" actId="20577"/>
          <ac:spMkLst>
            <pc:docMk/>
            <pc:sldMk cId="2663473101" sldId="3320"/>
            <ac:spMk id="1086" creationId="{0410CA55-A873-AE54-4283-4907892960DB}"/>
          </ac:spMkLst>
        </pc:spChg>
        <pc:spChg chg="mod">
          <ac:chgData name="Man Hou Hong" userId="11e01e70-8886-4c28-b07e-dd95564f32d7" providerId="ADAL" clId="{4278D6FC-1358-4C42-8A36-A1C9F40965D7}" dt="2022-12-07T01:15:18.231" v="16654" actId="20577"/>
          <ac:spMkLst>
            <pc:docMk/>
            <pc:sldMk cId="2663473101" sldId="3320"/>
            <ac:spMk id="1087" creationId="{9518DCBF-F366-34C0-4F2D-3B9EE29597FF}"/>
          </ac:spMkLst>
        </pc:spChg>
        <pc:spChg chg="mod">
          <ac:chgData name="Man Hou Hong" userId="11e01e70-8886-4c28-b07e-dd95564f32d7" providerId="ADAL" clId="{4278D6FC-1358-4C42-8A36-A1C9F40965D7}" dt="2022-12-07T01:15:18.231" v="16654" actId="20577"/>
          <ac:spMkLst>
            <pc:docMk/>
            <pc:sldMk cId="2663473101" sldId="3320"/>
            <ac:spMk id="1088" creationId="{98092DD9-9F76-9777-6BCD-0FDDB48D6BF4}"/>
          </ac:spMkLst>
        </pc:spChg>
        <pc:spChg chg="mod">
          <ac:chgData name="Man Hou Hong" userId="11e01e70-8886-4c28-b07e-dd95564f32d7" providerId="ADAL" clId="{4278D6FC-1358-4C42-8A36-A1C9F40965D7}" dt="2022-12-07T01:15:18.231" v="16654" actId="20577"/>
          <ac:spMkLst>
            <pc:docMk/>
            <pc:sldMk cId="2663473101" sldId="3320"/>
            <ac:spMk id="1089" creationId="{AACD8A21-334C-0868-A4A3-20DBC05F3033}"/>
          </ac:spMkLst>
        </pc:spChg>
        <pc:spChg chg="mod">
          <ac:chgData name="Man Hou Hong" userId="11e01e70-8886-4c28-b07e-dd95564f32d7" providerId="ADAL" clId="{4278D6FC-1358-4C42-8A36-A1C9F40965D7}" dt="2022-12-07T01:15:18.231" v="16654" actId="20577"/>
          <ac:spMkLst>
            <pc:docMk/>
            <pc:sldMk cId="2663473101" sldId="3320"/>
            <ac:spMk id="1090" creationId="{1C7DC142-3FC6-DC8D-F7F0-E1594B32CAB2}"/>
          </ac:spMkLst>
        </pc:spChg>
        <pc:spChg chg="mod">
          <ac:chgData name="Man Hou Hong" userId="11e01e70-8886-4c28-b07e-dd95564f32d7" providerId="ADAL" clId="{4278D6FC-1358-4C42-8A36-A1C9F40965D7}" dt="2022-12-07T01:15:18.231" v="16654" actId="20577"/>
          <ac:spMkLst>
            <pc:docMk/>
            <pc:sldMk cId="2663473101" sldId="3320"/>
            <ac:spMk id="1091" creationId="{6B9F9429-B11F-FBE1-0980-FDE0DE1A5A85}"/>
          </ac:spMkLst>
        </pc:spChg>
        <pc:spChg chg="mod">
          <ac:chgData name="Man Hou Hong" userId="11e01e70-8886-4c28-b07e-dd95564f32d7" providerId="ADAL" clId="{4278D6FC-1358-4C42-8A36-A1C9F40965D7}" dt="2022-12-07T01:15:13.019" v="16648"/>
          <ac:spMkLst>
            <pc:docMk/>
            <pc:sldMk cId="2663473101" sldId="3320"/>
            <ac:spMk id="1094" creationId="{62C050D3-74D4-5B8B-6FC2-54D75363057F}"/>
          </ac:spMkLst>
        </pc:spChg>
        <pc:spChg chg="mod">
          <ac:chgData name="Man Hou Hong" userId="11e01e70-8886-4c28-b07e-dd95564f32d7" providerId="ADAL" clId="{4278D6FC-1358-4C42-8A36-A1C9F40965D7}" dt="2022-12-07T01:15:13.019" v="16648"/>
          <ac:spMkLst>
            <pc:docMk/>
            <pc:sldMk cId="2663473101" sldId="3320"/>
            <ac:spMk id="1095" creationId="{D462DD4C-D0BC-1B4D-E048-B00EE37DCC85}"/>
          </ac:spMkLst>
        </pc:spChg>
        <pc:spChg chg="mod">
          <ac:chgData name="Man Hou Hong" userId="11e01e70-8886-4c28-b07e-dd95564f32d7" providerId="ADAL" clId="{4278D6FC-1358-4C42-8A36-A1C9F40965D7}" dt="2022-12-07T01:15:13.019" v="16648"/>
          <ac:spMkLst>
            <pc:docMk/>
            <pc:sldMk cId="2663473101" sldId="3320"/>
            <ac:spMk id="1096" creationId="{DEA9BBD5-C959-419F-2C4D-651584323490}"/>
          </ac:spMkLst>
        </pc:spChg>
        <pc:spChg chg="mod">
          <ac:chgData name="Man Hou Hong" userId="11e01e70-8886-4c28-b07e-dd95564f32d7" providerId="ADAL" clId="{4278D6FC-1358-4C42-8A36-A1C9F40965D7}" dt="2022-12-07T01:15:13.019" v="16648"/>
          <ac:spMkLst>
            <pc:docMk/>
            <pc:sldMk cId="2663473101" sldId="3320"/>
            <ac:spMk id="1097" creationId="{ADEC89B9-A52B-8581-33F3-F91A27E1B155}"/>
          </ac:spMkLst>
        </pc:spChg>
        <pc:spChg chg="mod">
          <ac:chgData name="Man Hou Hong" userId="11e01e70-8886-4c28-b07e-dd95564f32d7" providerId="ADAL" clId="{4278D6FC-1358-4C42-8A36-A1C9F40965D7}" dt="2022-12-07T01:15:13.019" v="16648"/>
          <ac:spMkLst>
            <pc:docMk/>
            <pc:sldMk cId="2663473101" sldId="3320"/>
            <ac:spMk id="1098" creationId="{FF651C27-46A3-FFA1-0182-EDFF6E80A32F}"/>
          </ac:spMkLst>
        </pc:spChg>
        <pc:spChg chg="mod">
          <ac:chgData name="Man Hou Hong" userId="11e01e70-8886-4c28-b07e-dd95564f32d7" providerId="ADAL" clId="{4278D6FC-1358-4C42-8A36-A1C9F40965D7}" dt="2022-12-07T01:15:13.019" v="16648"/>
          <ac:spMkLst>
            <pc:docMk/>
            <pc:sldMk cId="2663473101" sldId="3320"/>
            <ac:spMk id="1115" creationId="{483326A6-7934-30D7-DF6F-E5BD23236576}"/>
          </ac:spMkLst>
        </pc:spChg>
        <pc:spChg chg="mod">
          <ac:chgData name="Man Hou Hong" userId="11e01e70-8886-4c28-b07e-dd95564f32d7" providerId="ADAL" clId="{4278D6FC-1358-4C42-8A36-A1C9F40965D7}" dt="2022-12-07T01:15:13.019" v="16648"/>
          <ac:spMkLst>
            <pc:docMk/>
            <pc:sldMk cId="2663473101" sldId="3320"/>
            <ac:spMk id="1116" creationId="{B9CE605A-60D1-36BB-808F-0ECF19A4D7A1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19" creationId="{DE0226D3-6473-75B7-02CC-FE60C2DFBE07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23" creationId="{9DC3BF1E-7AAC-3208-6D24-B2573922324E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24" creationId="{61E3465E-E48D-6AA0-754D-112904B5928B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25" creationId="{9ECB3F49-274D-4918-871B-EE1CA5BE1C92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26" creationId="{FAF4C820-E497-9159-FFE5-96ABB16DC5BB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27" creationId="{1CCAB5EE-657E-44EE-AF29-A9A3A728656E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28" creationId="{F1B837BE-AD6C-C8E9-E059-120E1593AE80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29" creationId="{313EDE25-2780-7C35-C23E-BC8BA1AA64CA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31" creationId="{E21C8218-4AF9-7921-ED3C-47CD46A9B525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32" creationId="{0420FA2A-99F0-560C-3C71-E28509543273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33" creationId="{B9D5A65C-FFF2-8777-8208-49ADAC370302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34" creationId="{6DFAA65B-9F1E-FE0E-3D61-BD97B16BF65E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35" creationId="{898AC005-FFF0-17A9-C28B-89E90176F432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36" creationId="{5D66E5A7-5187-A3E4-CDEB-0F0426585543}"/>
          </ac:spMkLst>
        </pc:spChg>
        <pc:spChg chg="mod">
          <ac:chgData name="Man Hou Hong" userId="11e01e70-8886-4c28-b07e-dd95564f32d7" providerId="ADAL" clId="{4278D6FC-1358-4C42-8A36-A1C9F40965D7}" dt="2022-12-07T01:15:56.685" v="16677" actId="20577"/>
          <ac:spMkLst>
            <pc:docMk/>
            <pc:sldMk cId="2663473101" sldId="3320"/>
            <ac:spMk id="1137" creationId="{FBBD4FA4-61DD-738B-3054-37501D2C9599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39" creationId="{A433DC91-4368-D85C-6500-99D1190B34FF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43" creationId="{88078BC6-A390-A0C7-1315-E2848AE16651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44" creationId="{BFA44BB7-2257-6209-D932-01C984CC7FA7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45" creationId="{167D45AB-C2DF-5270-40F0-1643FBF3D774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46" creationId="{22D5FEAA-D167-EAE9-6686-C9E113209075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47" creationId="{98C53A31-8F3B-E90B-3818-AADC190CB1B1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48" creationId="{47F416DC-3605-722E-E221-1E7A6B1F7282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49" creationId="{09CEB4D1-0DE8-EB33-0A2F-9E4D2F583371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51" creationId="{0653ADEB-D187-B596-92A0-DF2D547A5B34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52" creationId="{C11A8A2B-3B94-0252-005C-3398B0CA5A00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53" creationId="{4C60B968-6D4F-2DFB-54F6-30B0DE7FEAD8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54" creationId="{5C7D7A3D-4A65-E8AC-7BC7-B3B842EF6BBB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55" creationId="{BF7B438C-4AC6-2FFC-B80D-CA64B0F76B16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56" creationId="{6EFCD856-806A-71AB-D63A-2A2B96771371}"/>
          </ac:spMkLst>
        </pc:spChg>
        <pc:spChg chg="mod">
          <ac:chgData name="Man Hou Hong" userId="11e01e70-8886-4c28-b07e-dd95564f32d7" providerId="ADAL" clId="{4278D6FC-1358-4C42-8A36-A1C9F40965D7}" dt="2022-12-07T01:16:00.199" v="16679" actId="20577"/>
          <ac:spMkLst>
            <pc:docMk/>
            <pc:sldMk cId="2663473101" sldId="3320"/>
            <ac:spMk id="1157" creationId="{743CB8D6-6E5C-EFAD-63EF-DE2609A88183}"/>
          </ac:spMkLst>
        </pc:spChg>
        <pc:spChg chg="add del">
          <ac:chgData name="Man Hou Hong" userId="11e01e70-8886-4c28-b07e-dd95564f32d7" providerId="ADAL" clId="{4278D6FC-1358-4C42-8A36-A1C9F40965D7}" dt="2022-12-07T01:16:31.774" v="16692" actId="22"/>
          <ac:spMkLst>
            <pc:docMk/>
            <pc:sldMk cId="2663473101" sldId="3320"/>
            <ac:spMk id="1159" creationId="{8FFC8477-A4CC-A030-F929-CEAFF7670C60}"/>
          </ac:spMkLst>
        </pc:spChg>
        <pc:spChg chg="add mod">
          <ac:chgData name="Man Hou Hong" userId="11e01e70-8886-4c28-b07e-dd95564f32d7" providerId="ADAL" clId="{4278D6FC-1358-4C42-8A36-A1C9F40965D7}" dt="2022-12-07T04:08:52.438" v="23620" actId="1076"/>
          <ac:spMkLst>
            <pc:docMk/>
            <pc:sldMk cId="2663473101" sldId="3320"/>
            <ac:spMk id="1160" creationId="{3AE98217-4EC8-9080-70E3-D4874BBCF17C}"/>
          </ac:spMkLst>
        </pc:spChg>
        <pc:spChg chg="add mod">
          <ac:chgData name="Man Hou Hong" userId="11e01e70-8886-4c28-b07e-dd95564f32d7" providerId="ADAL" clId="{4278D6FC-1358-4C42-8A36-A1C9F40965D7}" dt="2022-12-07T01:21:03.596" v="17110" actId="13822"/>
          <ac:spMkLst>
            <pc:docMk/>
            <pc:sldMk cId="2663473101" sldId="3320"/>
            <ac:spMk id="1161" creationId="{06352C52-A888-1D41-3815-C88D3C616972}"/>
          </ac:spMkLst>
        </pc:spChg>
        <pc:spChg chg="add del mod">
          <ac:chgData name="Man Hou Hong" userId="11e01e70-8886-4c28-b07e-dd95564f32d7" providerId="ADAL" clId="{4278D6FC-1358-4C42-8A36-A1C9F40965D7}" dt="2022-12-07T04:09:16.540" v="23627" actId="478"/>
          <ac:spMkLst>
            <pc:docMk/>
            <pc:sldMk cId="2663473101" sldId="3320"/>
            <ac:spMk id="1162" creationId="{5FBDE115-9006-0F72-1826-D118CF61D348}"/>
          </ac:spMkLst>
        </pc:spChg>
        <pc:grpChg chg="del">
          <ac:chgData name="Man Hou Hong" userId="11e01e70-8886-4c28-b07e-dd95564f32d7" providerId="ADAL" clId="{4278D6FC-1358-4C42-8A36-A1C9F40965D7}" dt="2022-12-07T01:13:06.471" v="16586" actId="478"/>
          <ac:grpSpMkLst>
            <pc:docMk/>
            <pc:sldMk cId="2663473101" sldId="3320"/>
            <ac:grpSpMk id="17" creationId="{AC3B63B7-84CE-8283-0F9E-DADD6C3682DD}"/>
          </ac:grpSpMkLst>
        </pc:grpChg>
        <pc:grpChg chg="del">
          <ac:chgData name="Man Hou Hong" userId="11e01e70-8886-4c28-b07e-dd95564f32d7" providerId="ADAL" clId="{4278D6FC-1358-4C42-8A36-A1C9F40965D7}" dt="2022-12-07T01:13:06.471" v="16586" actId="478"/>
          <ac:grpSpMkLst>
            <pc:docMk/>
            <pc:sldMk cId="2663473101" sldId="3320"/>
            <ac:grpSpMk id="24" creationId="{FECBE80B-0C11-243E-8B4D-6A8331AC7600}"/>
          </ac:grpSpMkLst>
        </pc:grpChg>
        <pc:grpChg chg="del">
          <ac:chgData name="Man Hou Hong" userId="11e01e70-8886-4c28-b07e-dd95564f32d7" providerId="ADAL" clId="{4278D6FC-1358-4C42-8A36-A1C9F40965D7}" dt="2022-12-07T01:13:06.471" v="16586" actId="478"/>
          <ac:grpSpMkLst>
            <pc:docMk/>
            <pc:sldMk cId="2663473101" sldId="3320"/>
            <ac:grpSpMk id="34" creationId="{1898CD47-698F-297F-D826-38C9BF6714D5}"/>
          </ac:grpSpMkLst>
        </pc:grpChg>
        <pc:grpChg chg="del">
          <ac:chgData name="Man Hou Hong" userId="11e01e70-8886-4c28-b07e-dd95564f32d7" providerId="ADAL" clId="{4278D6FC-1358-4C42-8A36-A1C9F40965D7}" dt="2022-12-07T01:12:59.254" v="16581" actId="21"/>
          <ac:grpSpMkLst>
            <pc:docMk/>
            <pc:sldMk cId="2663473101" sldId="3320"/>
            <ac:grpSpMk id="56" creationId="{7711CFDB-F30A-303C-69E8-D587D613B14F}"/>
          </ac:grpSpMkLst>
        </pc:grpChg>
        <pc:grpChg chg="add del mod">
          <ac:chgData name="Man Hou Hong" userId="11e01e70-8886-4c28-b07e-dd95564f32d7" providerId="ADAL" clId="{4278D6FC-1358-4C42-8A36-A1C9F40965D7}" dt="2022-12-07T04:09:00.960" v="23621" actId="478"/>
          <ac:grpSpMkLst>
            <pc:docMk/>
            <pc:sldMk cId="2663473101" sldId="3320"/>
            <ac:grpSpMk id="57" creationId="{CFCBEF0E-C08D-E734-349D-6FA6A2CCEE8F}"/>
          </ac:grpSpMkLst>
        </pc:grpChg>
        <pc:grpChg chg="mod">
          <ac:chgData name="Man Hou Hong" userId="11e01e70-8886-4c28-b07e-dd95564f32d7" providerId="ADAL" clId="{4278D6FC-1358-4C42-8A36-A1C9F40965D7}" dt="2022-12-07T01:13:15.674" v="16594"/>
          <ac:grpSpMkLst>
            <pc:docMk/>
            <pc:sldMk cId="2663473101" sldId="3320"/>
            <ac:grpSpMk id="59" creationId="{A03D7B46-A4A5-5A3B-F6F8-2C882CA969A9}"/>
          </ac:grpSpMkLst>
        </pc:grpChg>
        <pc:grpChg chg="mod">
          <ac:chgData name="Man Hou Hong" userId="11e01e70-8886-4c28-b07e-dd95564f32d7" providerId="ADAL" clId="{4278D6FC-1358-4C42-8A36-A1C9F40965D7}" dt="2022-12-07T01:13:15.674" v="16594"/>
          <ac:grpSpMkLst>
            <pc:docMk/>
            <pc:sldMk cId="2663473101" sldId="3320"/>
            <ac:grpSpMk id="60" creationId="{D6E9B168-8515-70B7-005C-EFA4D894681A}"/>
          </ac:grpSpMkLst>
        </pc:grpChg>
        <pc:grpChg chg="add mod">
          <ac:chgData name="Man Hou Hong" userId="11e01e70-8886-4c28-b07e-dd95564f32d7" providerId="ADAL" clId="{4278D6FC-1358-4C42-8A36-A1C9F40965D7}" dt="2022-12-07T01:13:25.483" v="16595"/>
          <ac:grpSpMkLst>
            <pc:docMk/>
            <pc:sldMk cId="2663473101" sldId="3320"/>
            <ac:grpSpMk id="1039" creationId="{36AF8A8A-9DD9-0CC5-7310-35C9C04753F3}"/>
          </ac:grpSpMkLst>
        </pc:grpChg>
        <pc:grpChg chg="add mod">
          <ac:chgData name="Man Hou Hong" userId="11e01e70-8886-4c28-b07e-dd95564f32d7" providerId="ADAL" clId="{4278D6FC-1358-4C42-8A36-A1C9F40965D7}" dt="2022-12-07T01:15:03.223" v="16643" actId="164"/>
          <ac:grpSpMkLst>
            <pc:docMk/>
            <pc:sldMk cId="2663473101" sldId="3320"/>
            <ac:grpSpMk id="1042" creationId="{50132AE6-3E60-FB25-E67D-8E55C30C02FF}"/>
          </ac:grpSpMkLst>
        </pc:grpChg>
        <pc:grpChg chg="add del mod">
          <ac:chgData name="Man Hou Hong" userId="11e01e70-8886-4c28-b07e-dd95564f32d7" providerId="ADAL" clId="{4278D6FC-1358-4C42-8A36-A1C9F40965D7}" dt="2022-12-07T01:13:44.196" v="16601"/>
          <ac:grpSpMkLst>
            <pc:docMk/>
            <pc:sldMk cId="2663473101" sldId="3320"/>
            <ac:grpSpMk id="1049" creationId="{9560EC53-7BCF-B431-E100-50430CB2B6A7}"/>
          </ac:grpSpMkLst>
        </pc:grpChg>
        <pc:grpChg chg="add mod">
          <ac:chgData name="Man Hou Hong" userId="11e01e70-8886-4c28-b07e-dd95564f32d7" providerId="ADAL" clId="{4278D6FC-1358-4C42-8A36-A1C9F40965D7}" dt="2022-12-07T01:15:06.132" v="16644" actId="164"/>
          <ac:grpSpMkLst>
            <pc:docMk/>
            <pc:sldMk cId="2663473101" sldId="3320"/>
            <ac:grpSpMk id="1056" creationId="{54CA50D5-1EBA-EE7F-E37F-E7FAFA18336F}"/>
          </ac:grpSpMkLst>
        </pc:grpChg>
        <pc:grpChg chg="add mod">
          <ac:chgData name="Man Hou Hong" userId="11e01e70-8886-4c28-b07e-dd95564f32d7" providerId="ADAL" clId="{4278D6FC-1358-4C42-8A36-A1C9F40965D7}" dt="2022-12-07T01:15:22.555" v="16657" actId="164"/>
          <ac:grpSpMkLst>
            <pc:docMk/>
            <pc:sldMk cId="2663473101" sldId="3320"/>
            <ac:grpSpMk id="1074" creationId="{C0F79BBC-B711-49A7-3C57-0B554D3A9FAE}"/>
          </ac:grpSpMkLst>
        </pc:grpChg>
        <pc:grpChg chg="del">
          <ac:chgData name="Man Hou Hong" userId="11e01e70-8886-4c28-b07e-dd95564f32d7" providerId="ADAL" clId="{4278D6FC-1358-4C42-8A36-A1C9F40965D7}" dt="2022-12-07T01:13:06.471" v="16586" actId="478"/>
          <ac:grpSpMkLst>
            <pc:docMk/>
            <pc:sldMk cId="2663473101" sldId="3320"/>
            <ac:grpSpMk id="1081" creationId="{74FC630C-0A24-2386-BE54-04795E59E741}"/>
          </ac:grpSpMkLst>
        </pc:grpChg>
        <pc:grpChg chg="add mod">
          <ac:chgData name="Man Hou Hong" userId="11e01e70-8886-4c28-b07e-dd95564f32d7" providerId="ADAL" clId="{4278D6FC-1358-4C42-8A36-A1C9F40965D7}" dt="2022-12-07T01:15:22.555" v="16657" actId="164"/>
          <ac:grpSpMkLst>
            <pc:docMk/>
            <pc:sldMk cId="2663473101" sldId="3320"/>
            <ac:grpSpMk id="1082" creationId="{6397F69D-4BAF-06A3-7FEF-6F3AF3470AC4}"/>
          </ac:grpSpMkLst>
        </pc:grpChg>
        <pc:grpChg chg="add del mod">
          <ac:chgData name="Man Hou Hong" userId="11e01e70-8886-4c28-b07e-dd95564f32d7" providerId="ADAL" clId="{4278D6FC-1358-4C42-8A36-A1C9F40965D7}" dt="2022-12-07T01:15:18.976" v="16656"/>
          <ac:grpSpMkLst>
            <pc:docMk/>
            <pc:sldMk cId="2663473101" sldId="3320"/>
            <ac:grpSpMk id="1083" creationId="{B09BE09A-F42E-DD7A-1B88-FACDCEF61023}"/>
          </ac:grpSpMkLst>
        </pc:grpChg>
        <pc:grpChg chg="mod">
          <ac:chgData name="Man Hou Hong" userId="11e01e70-8886-4c28-b07e-dd95564f32d7" providerId="ADAL" clId="{4278D6FC-1358-4C42-8A36-A1C9F40965D7}" dt="2022-12-07T01:15:18.231" v="16654" actId="20577"/>
          <ac:grpSpMkLst>
            <pc:docMk/>
            <pc:sldMk cId="2663473101" sldId="3320"/>
            <ac:grpSpMk id="1084" creationId="{CC9FF10E-BFBB-2F46-48CD-54DE970CFDF8}"/>
          </ac:grpSpMkLst>
        </pc:grpChg>
        <pc:grpChg chg="add del mod">
          <ac:chgData name="Man Hou Hong" userId="11e01e70-8886-4c28-b07e-dd95564f32d7" providerId="ADAL" clId="{4278D6FC-1358-4C42-8A36-A1C9F40965D7}" dt="2022-12-07T01:15:17.961" v="16653"/>
          <ac:grpSpMkLst>
            <pc:docMk/>
            <pc:sldMk cId="2663473101" sldId="3320"/>
            <ac:grpSpMk id="1092" creationId="{6A06A124-0354-BF1E-15E5-28901202DB99}"/>
          </ac:grpSpMkLst>
        </pc:grpChg>
        <pc:grpChg chg="mod">
          <ac:chgData name="Man Hou Hong" userId="11e01e70-8886-4c28-b07e-dd95564f32d7" providerId="ADAL" clId="{4278D6FC-1358-4C42-8A36-A1C9F40965D7}" dt="2022-12-07T01:15:13.019" v="16648"/>
          <ac:grpSpMkLst>
            <pc:docMk/>
            <pc:sldMk cId="2663473101" sldId="3320"/>
            <ac:grpSpMk id="1093" creationId="{9DC80DAC-6C43-BB16-EC05-D550432D3B80}"/>
          </ac:grpSpMkLst>
        </pc:grpChg>
        <pc:grpChg chg="del">
          <ac:chgData name="Man Hou Hong" userId="11e01e70-8886-4c28-b07e-dd95564f32d7" providerId="ADAL" clId="{4278D6FC-1358-4C42-8A36-A1C9F40965D7}" dt="2022-12-07T01:13:06.471" v="16586" actId="478"/>
          <ac:grpSpMkLst>
            <pc:docMk/>
            <pc:sldMk cId="2663473101" sldId="3320"/>
            <ac:grpSpMk id="1100" creationId="{C26375BD-7440-EAEA-2BA0-357A4661BF1F}"/>
          </ac:grpSpMkLst>
        </pc:grpChg>
        <pc:grpChg chg="add mod">
          <ac:chgData name="Man Hou Hong" userId="11e01e70-8886-4c28-b07e-dd95564f32d7" providerId="ADAL" clId="{4278D6FC-1358-4C42-8A36-A1C9F40965D7}" dt="2022-12-07T01:15:22.555" v="16657" actId="164"/>
          <ac:grpSpMkLst>
            <pc:docMk/>
            <pc:sldMk cId="2663473101" sldId="3320"/>
            <ac:grpSpMk id="1117" creationId="{7F3D347F-69FE-8E2C-DD2D-ED59BA9506E3}"/>
          </ac:grpSpMkLst>
        </pc:grpChg>
        <pc:grpChg chg="add del mod">
          <ac:chgData name="Man Hou Hong" userId="11e01e70-8886-4c28-b07e-dd95564f32d7" providerId="ADAL" clId="{4278D6FC-1358-4C42-8A36-A1C9F40965D7}" dt="2022-12-07T01:16:12.075" v="16687" actId="1076"/>
          <ac:grpSpMkLst>
            <pc:docMk/>
            <pc:sldMk cId="2663473101" sldId="3320"/>
            <ac:grpSpMk id="1118" creationId="{9708BD0A-8AFE-4DB7-68E4-6DB2C7080B4D}"/>
          </ac:grpSpMkLst>
        </pc:grpChg>
        <pc:grpChg chg="mod">
          <ac:chgData name="Man Hou Hong" userId="11e01e70-8886-4c28-b07e-dd95564f32d7" providerId="ADAL" clId="{4278D6FC-1358-4C42-8A36-A1C9F40965D7}" dt="2022-12-07T01:15:56.685" v="16677" actId="20577"/>
          <ac:grpSpMkLst>
            <pc:docMk/>
            <pc:sldMk cId="2663473101" sldId="3320"/>
            <ac:grpSpMk id="1120" creationId="{7F16723D-E9CD-48DA-3F6D-3F5802B4C81F}"/>
          </ac:grpSpMkLst>
        </pc:grpChg>
        <pc:grpChg chg="mod">
          <ac:chgData name="Man Hou Hong" userId="11e01e70-8886-4c28-b07e-dd95564f32d7" providerId="ADAL" clId="{4278D6FC-1358-4C42-8A36-A1C9F40965D7}" dt="2022-12-07T01:15:56.685" v="16677" actId="20577"/>
          <ac:grpSpMkLst>
            <pc:docMk/>
            <pc:sldMk cId="2663473101" sldId="3320"/>
            <ac:grpSpMk id="1121" creationId="{93ED5A13-E0AC-09E3-B55D-D49032845496}"/>
          </ac:grpSpMkLst>
        </pc:grpChg>
        <pc:grpChg chg="mod">
          <ac:chgData name="Man Hou Hong" userId="11e01e70-8886-4c28-b07e-dd95564f32d7" providerId="ADAL" clId="{4278D6FC-1358-4C42-8A36-A1C9F40965D7}" dt="2022-12-07T01:15:56.685" v="16677" actId="20577"/>
          <ac:grpSpMkLst>
            <pc:docMk/>
            <pc:sldMk cId="2663473101" sldId="3320"/>
            <ac:grpSpMk id="1122" creationId="{89EDC282-D239-2C28-4155-919B4A12C5A8}"/>
          </ac:grpSpMkLst>
        </pc:grpChg>
        <pc:grpChg chg="mod">
          <ac:chgData name="Man Hou Hong" userId="11e01e70-8886-4c28-b07e-dd95564f32d7" providerId="ADAL" clId="{4278D6FC-1358-4C42-8A36-A1C9F40965D7}" dt="2022-12-07T01:15:56.685" v="16677" actId="20577"/>
          <ac:grpSpMkLst>
            <pc:docMk/>
            <pc:sldMk cId="2663473101" sldId="3320"/>
            <ac:grpSpMk id="1130" creationId="{DAAA8CFC-4B6D-4DDC-C087-64A9FA54A81C}"/>
          </ac:grpSpMkLst>
        </pc:grpChg>
        <pc:grpChg chg="add del mod">
          <ac:chgData name="Man Hou Hong" userId="11e01e70-8886-4c28-b07e-dd95564f32d7" providerId="ADAL" clId="{4278D6FC-1358-4C42-8A36-A1C9F40965D7}" dt="2022-12-07T01:16:14.541" v="16688" actId="1076"/>
          <ac:grpSpMkLst>
            <pc:docMk/>
            <pc:sldMk cId="2663473101" sldId="3320"/>
            <ac:grpSpMk id="1138" creationId="{459243DA-475F-F512-62F1-296C3BE84511}"/>
          </ac:grpSpMkLst>
        </pc:grpChg>
        <pc:grpChg chg="mod">
          <ac:chgData name="Man Hou Hong" userId="11e01e70-8886-4c28-b07e-dd95564f32d7" providerId="ADAL" clId="{4278D6FC-1358-4C42-8A36-A1C9F40965D7}" dt="2022-12-07T01:16:00.199" v="16679" actId="20577"/>
          <ac:grpSpMkLst>
            <pc:docMk/>
            <pc:sldMk cId="2663473101" sldId="3320"/>
            <ac:grpSpMk id="1140" creationId="{481AC2CE-FF94-C1B1-B979-F0D9617078C9}"/>
          </ac:grpSpMkLst>
        </pc:grpChg>
        <pc:grpChg chg="mod">
          <ac:chgData name="Man Hou Hong" userId="11e01e70-8886-4c28-b07e-dd95564f32d7" providerId="ADAL" clId="{4278D6FC-1358-4C42-8A36-A1C9F40965D7}" dt="2022-12-07T01:16:00.199" v="16679" actId="20577"/>
          <ac:grpSpMkLst>
            <pc:docMk/>
            <pc:sldMk cId="2663473101" sldId="3320"/>
            <ac:grpSpMk id="1141" creationId="{43A162BC-D22D-58AD-8258-BE2467DAF4DA}"/>
          </ac:grpSpMkLst>
        </pc:grpChg>
        <pc:grpChg chg="mod">
          <ac:chgData name="Man Hou Hong" userId="11e01e70-8886-4c28-b07e-dd95564f32d7" providerId="ADAL" clId="{4278D6FC-1358-4C42-8A36-A1C9F40965D7}" dt="2022-12-07T01:16:00.199" v="16679" actId="20577"/>
          <ac:grpSpMkLst>
            <pc:docMk/>
            <pc:sldMk cId="2663473101" sldId="3320"/>
            <ac:grpSpMk id="1142" creationId="{434E128B-4CD8-CAE9-5D6C-2249EBCACD54}"/>
          </ac:grpSpMkLst>
        </pc:grpChg>
        <pc:grpChg chg="mod">
          <ac:chgData name="Man Hou Hong" userId="11e01e70-8886-4c28-b07e-dd95564f32d7" providerId="ADAL" clId="{4278D6FC-1358-4C42-8A36-A1C9F40965D7}" dt="2022-12-07T01:16:00.199" v="16679" actId="20577"/>
          <ac:grpSpMkLst>
            <pc:docMk/>
            <pc:sldMk cId="2663473101" sldId="3320"/>
            <ac:grpSpMk id="1150" creationId="{03224B21-1215-3487-BCBA-F87F4C6D1861}"/>
          </ac:grpSpMkLst>
        </pc:grpChg>
        <pc:graphicFrameChg chg="del">
          <ac:chgData name="Man Hou Hong" userId="11e01e70-8886-4c28-b07e-dd95564f32d7" providerId="ADAL" clId="{4278D6FC-1358-4C42-8A36-A1C9F40965D7}" dt="2022-12-07T01:13:06.471" v="16586" actId="478"/>
          <ac:graphicFrameMkLst>
            <pc:docMk/>
            <pc:sldMk cId="2663473101" sldId="3320"/>
            <ac:graphicFrameMk id="13" creationId="{2C041B35-5281-B8C5-4C70-10218FDC58CE}"/>
          </ac:graphicFrameMkLst>
        </pc:graphicFrameChg>
        <pc:graphicFrameChg chg="del">
          <ac:chgData name="Man Hou Hong" userId="11e01e70-8886-4c28-b07e-dd95564f32d7" providerId="ADAL" clId="{4278D6FC-1358-4C42-8A36-A1C9F40965D7}" dt="2022-12-07T01:13:06.471" v="16586" actId="478"/>
          <ac:graphicFrameMkLst>
            <pc:docMk/>
            <pc:sldMk cId="2663473101" sldId="3320"/>
            <ac:graphicFrameMk id="45" creationId="{A0139B31-20D0-9FA2-2FB2-D65BAAF808D0}"/>
          </ac:graphicFrameMkLst>
        </pc:graphicFrameChg>
        <pc:graphicFrameChg chg="del">
          <ac:chgData name="Man Hou Hong" userId="11e01e70-8886-4c28-b07e-dd95564f32d7" providerId="ADAL" clId="{4278D6FC-1358-4C42-8A36-A1C9F40965D7}" dt="2022-12-07T01:13:06.471" v="16586" actId="478"/>
          <ac:graphicFrameMkLst>
            <pc:docMk/>
            <pc:sldMk cId="2663473101" sldId="3320"/>
            <ac:graphicFrameMk id="1035" creationId="{4F175427-BCE3-C04E-1B42-8774913D3BCD}"/>
          </ac:graphicFrameMkLst>
        </pc:graphicFrameChg>
        <pc:graphicFrameChg chg="del">
          <ac:chgData name="Man Hou Hong" userId="11e01e70-8886-4c28-b07e-dd95564f32d7" providerId="ADAL" clId="{4278D6FC-1358-4C42-8A36-A1C9F40965D7}" dt="2022-12-07T01:13:06.471" v="16586" actId="478"/>
          <ac:graphicFrameMkLst>
            <pc:docMk/>
            <pc:sldMk cId="2663473101" sldId="3320"/>
            <ac:graphicFrameMk id="1099" creationId="{3D1D6E69-DC1E-3007-0672-CF66388C11F2}"/>
          </ac:graphicFrameMkLst>
        </pc:graphicFrameChg>
        <pc:picChg chg="del">
          <ac:chgData name="Man Hou Hong" userId="11e01e70-8886-4c28-b07e-dd95564f32d7" providerId="ADAL" clId="{4278D6FC-1358-4C42-8A36-A1C9F40965D7}" dt="2022-12-07T01:13:07.258" v="16587" actId="478"/>
          <ac:picMkLst>
            <pc:docMk/>
            <pc:sldMk cId="2663473101" sldId="3320"/>
            <ac:picMk id="8" creationId="{4608D9C1-12B2-5EF8-7796-0A1E0889128A}"/>
          </ac:picMkLst>
        </pc:picChg>
        <pc:picChg chg="del">
          <ac:chgData name="Man Hou Hong" userId="11e01e70-8886-4c28-b07e-dd95564f32d7" providerId="ADAL" clId="{4278D6FC-1358-4C42-8A36-A1C9F40965D7}" dt="2022-12-07T01:13:07.884" v="16588" actId="478"/>
          <ac:picMkLst>
            <pc:docMk/>
            <pc:sldMk cId="2663473101" sldId="3320"/>
            <ac:picMk id="9" creationId="{AAC664BE-76C3-5F6E-C1CA-391669787FDE}"/>
          </ac:picMkLst>
        </pc:picChg>
        <pc:picChg chg="del">
          <ac:chgData name="Man Hou Hong" userId="11e01e70-8886-4c28-b07e-dd95564f32d7" providerId="ADAL" clId="{4278D6FC-1358-4C42-8A36-A1C9F40965D7}" dt="2022-12-07T01:13:06.471" v="16586" actId="478"/>
          <ac:picMkLst>
            <pc:docMk/>
            <pc:sldMk cId="2663473101" sldId="3320"/>
            <ac:picMk id="14" creationId="{D69A55DB-0FC0-4FDD-05E6-4688C5E27597}"/>
          </ac:picMkLst>
        </pc:picChg>
        <pc:picChg chg="del">
          <ac:chgData name="Man Hou Hong" userId="11e01e70-8886-4c28-b07e-dd95564f32d7" providerId="ADAL" clId="{4278D6FC-1358-4C42-8A36-A1C9F40965D7}" dt="2022-12-07T01:13:06.471" v="16586" actId="478"/>
          <ac:picMkLst>
            <pc:docMk/>
            <pc:sldMk cId="2663473101" sldId="3320"/>
            <ac:picMk id="16" creationId="{1876F7BD-87C6-824E-634C-77E240ACBAF4}"/>
          </ac:picMkLst>
        </pc:picChg>
        <pc:picChg chg="del">
          <ac:chgData name="Man Hou Hong" userId="11e01e70-8886-4c28-b07e-dd95564f32d7" providerId="ADAL" clId="{4278D6FC-1358-4C42-8A36-A1C9F40965D7}" dt="2022-12-07T01:13:06.471" v="16586" actId="478"/>
          <ac:picMkLst>
            <pc:docMk/>
            <pc:sldMk cId="2663473101" sldId="3320"/>
            <ac:picMk id="46" creationId="{12F8E593-5027-02C8-03D5-1FF7F647D2E7}"/>
          </ac:picMkLst>
        </pc:picChg>
        <pc:picChg chg="del">
          <ac:chgData name="Man Hou Hong" userId="11e01e70-8886-4c28-b07e-dd95564f32d7" providerId="ADAL" clId="{4278D6FC-1358-4C42-8A36-A1C9F40965D7}" dt="2022-12-07T01:13:06.471" v="16586" actId="478"/>
          <ac:picMkLst>
            <pc:docMk/>
            <pc:sldMk cId="2663473101" sldId="3320"/>
            <ac:picMk id="48" creationId="{7B4A7213-437B-081B-E0E8-56A91B6E98C3}"/>
          </ac:picMkLst>
        </pc:picChg>
        <pc:picChg chg="mod">
          <ac:chgData name="Man Hou Hong" userId="11e01e70-8886-4c28-b07e-dd95564f32d7" providerId="ADAL" clId="{4278D6FC-1358-4C42-8A36-A1C9F40965D7}" dt="2022-12-07T01:13:25.483" v="16595"/>
          <ac:picMkLst>
            <pc:docMk/>
            <pc:sldMk cId="2663473101" sldId="3320"/>
            <ac:picMk id="1040" creationId="{6F09AFC0-1613-ADB5-75B7-ED347A147732}"/>
          </ac:picMkLst>
        </pc:picChg>
        <pc:cxnChg chg="del">
          <ac:chgData name="Man Hou Hong" userId="11e01e70-8886-4c28-b07e-dd95564f32d7" providerId="ADAL" clId="{4278D6FC-1358-4C42-8A36-A1C9F40965D7}" dt="2022-12-07T01:13:06.471" v="16586" actId="478"/>
          <ac:cxnSpMkLst>
            <pc:docMk/>
            <pc:sldMk cId="2663473101" sldId="3320"/>
            <ac:cxnSpMk id="10" creationId="{8B1D80DA-9770-9C2C-2BE8-0E0AB1EFF1C2}"/>
          </ac:cxnSpMkLst>
        </pc:cxnChg>
        <pc:cxnChg chg="del">
          <ac:chgData name="Man Hou Hong" userId="11e01e70-8886-4c28-b07e-dd95564f32d7" providerId="ADAL" clId="{4278D6FC-1358-4C42-8A36-A1C9F40965D7}" dt="2022-12-07T01:13:06.471" v="16586" actId="478"/>
          <ac:cxnSpMkLst>
            <pc:docMk/>
            <pc:sldMk cId="2663473101" sldId="3320"/>
            <ac:cxnSpMk id="31" creationId="{7AAB485A-2CA1-CF01-6C9D-CEF6DABB32F9}"/>
          </ac:cxnSpMkLst>
        </pc:cxnChg>
      </pc:sldChg>
      <pc:sldChg chg="modSp add del mod">
        <pc:chgData name="Man Hou Hong" userId="11e01e70-8886-4c28-b07e-dd95564f32d7" providerId="ADAL" clId="{4278D6FC-1358-4C42-8A36-A1C9F40965D7}" dt="2022-12-07T01:12:26.796" v="16565"/>
        <pc:sldMkLst>
          <pc:docMk/>
          <pc:sldMk cId="3098078037" sldId="3320"/>
        </pc:sldMkLst>
        <pc:spChg chg="mod">
          <ac:chgData name="Man Hou Hong" userId="11e01e70-8886-4c28-b07e-dd95564f32d7" providerId="ADAL" clId="{4278D6FC-1358-4C42-8A36-A1C9F40965D7}" dt="2022-12-07T01:12:26.266" v="16564" actId="1076"/>
          <ac:spMkLst>
            <pc:docMk/>
            <pc:sldMk cId="3098078037" sldId="3320"/>
            <ac:spMk id="3" creationId="{51CAA1EB-B3B1-590D-1C6A-0E2CCE7D9B9F}"/>
          </ac:spMkLst>
        </pc:spChg>
      </pc:sldChg>
      <pc:sldChg chg="addSp delSp modSp add mod addAnim delAnim modAnim">
        <pc:chgData name="Man Hou Hong" userId="11e01e70-8886-4c28-b07e-dd95564f32d7" providerId="ADAL" clId="{4278D6FC-1358-4C42-8A36-A1C9F40965D7}" dt="2022-12-07T16:08:14.534" v="23813" actId="1076"/>
        <pc:sldMkLst>
          <pc:docMk/>
          <pc:sldMk cId="3557883254" sldId="3321"/>
        </pc:sldMkLst>
        <pc:spChg chg="mod">
          <ac:chgData name="Man Hou Hong" userId="11e01e70-8886-4c28-b07e-dd95564f32d7" providerId="ADAL" clId="{4278D6FC-1358-4C42-8A36-A1C9F40965D7}" dt="2022-12-07T01:46:47.117" v="17669" actId="20577"/>
          <ac:spMkLst>
            <pc:docMk/>
            <pc:sldMk cId="3557883254" sldId="3321"/>
            <ac:spMk id="2" creationId="{AB1F3307-1552-2312-16FC-40E888931A74}"/>
          </ac:spMkLst>
        </pc:spChg>
        <pc:spChg chg="mod">
          <ac:chgData name="Man Hou Hong" userId="11e01e70-8886-4c28-b07e-dd95564f32d7" providerId="ADAL" clId="{4278D6FC-1358-4C42-8A36-A1C9F40965D7}" dt="2022-12-07T01:39:24.080" v="17478" actId="1076"/>
          <ac:spMkLst>
            <pc:docMk/>
            <pc:sldMk cId="3557883254" sldId="3321"/>
            <ac:spMk id="6" creationId="{00000000-0000-0000-0000-000000000000}"/>
          </ac:spMkLst>
        </pc:spChg>
        <pc:spChg chg="mod">
          <ac:chgData name="Man Hou Hong" userId="11e01e70-8886-4c28-b07e-dd95564f32d7" providerId="ADAL" clId="{4278D6FC-1358-4C42-8A36-A1C9F40965D7}" dt="2022-12-07T01:41:29.671" v="17526" actId="1076"/>
          <ac:spMkLst>
            <pc:docMk/>
            <pc:sldMk cId="3557883254" sldId="3321"/>
            <ac:spMk id="31" creationId="{64548824-F93E-6D6A-36EC-FA34214A369A}"/>
          </ac:spMkLst>
        </pc:spChg>
        <pc:spChg chg="mod">
          <ac:chgData name="Man Hou Hong" userId="11e01e70-8886-4c28-b07e-dd95564f32d7" providerId="ADAL" clId="{4278D6FC-1358-4C42-8A36-A1C9F40965D7}" dt="2022-12-07T01:42:28.383" v="17541"/>
          <ac:spMkLst>
            <pc:docMk/>
            <pc:sldMk cId="3557883254" sldId="3321"/>
            <ac:spMk id="41" creationId="{DA83B86D-9F1A-7138-B018-960F7FB88700}"/>
          </ac:spMkLst>
        </pc:spChg>
        <pc:spChg chg="mod">
          <ac:chgData name="Man Hou Hong" userId="11e01e70-8886-4c28-b07e-dd95564f32d7" providerId="ADAL" clId="{4278D6FC-1358-4C42-8A36-A1C9F40965D7}" dt="2022-12-07T01:40:56.087" v="17514" actId="207"/>
          <ac:spMkLst>
            <pc:docMk/>
            <pc:sldMk cId="3557883254" sldId="3321"/>
            <ac:spMk id="43" creationId="{8C8A256B-FB49-5B8C-1B24-0EE99AE7C98C}"/>
          </ac:spMkLst>
        </pc:spChg>
        <pc:spChg chg="mod">
          <ac:chgData name="Man Hou Hong" userId="11e01e70-8886-4c28-b07e-dd95564f32d7" providerId="ADAL" clId="{4278D6FC-1358-4C42-8A36-A1C9F40965D7}" dt="2022-12-07T01:40:56.087" v="17514" actId="207"/>
          <ac:spMkLst>
            <pc:docMk/>
            <pc:sldMk cId="3557883254" sldId="3321"/>
            <ac:spMk id="45" creationId="{DC806CDD-0BB2-4BBC-22BB-56D0B29BB4AE}"/>
          </ac:spMkLst>
        </pc:spChg>
        <pc:spChg chg="mod">
          <ac:chgData name="Man Hou Hong" userId="11e01e70-8886-4c28-b07e-dd95564f32d7" providerId="ADAL" clId="{4278D6FC-1358-4C42-8A36-A1C9F40965D7}" dt="2022-12-07T01:41:07.733" v="17516" actId="207"/>
          <ac:spMkLst>
            <pc:docMk/>
            <pc:sldMk cId="3557883254" sldId="3321"/>
            <ac:spMk id="49" creationId="{054C6545-671F-2D4D-3BE6-3A230D46146F}"/>
          </ac:spMkLst>
        </pc:spChg>
        <pc:spChg chg="mod">
          <ac:chgData name="Man Hou Hong" userId="11e01e70-8886-4c28-b07e-dd95564f32d7" providerId="ADAL" clId="{4278D6FC-1358-4C42-8A36-A1C9F40965D7}" dt="2022-12-07T01:41:07.733" v="17516" actId="207"/>
          <ac:spMkLst>
            <pc:docMk/>
            <pc:sldMk cId="3557883254" sldId="3321"/>
            <ac:spMk id="51" creationId="{01F56314-D58F-32CF-F553-3A99D2C4CDF6}"/>
          </ac:spMkLst>
        </pc:spChg>
        <pc:spChg chg="mod">
          <ac:chgData name="Man Hou Hong" userId="11e01e70-8886-4c28-b07e-dd95564f32d7" providerId="ADAL" clId="{4278D6FC-1358-4C42-8A36-A1C9F40965D7}" dt="2022-12-07T01:41:07.733" v="17516" actId="207"/>
          <ac:spMkLst>
            <pc:docMk/>
            <pc:sldMk cId="3557883254" sldId="3321"/>
            <ac:spMk id="55" creationId="{54C7E069-C428-C7C3-F690-7A57F863CCF1}"/>
          </ac:spMkLst>
        </pc:spChg>
        <pc:spChg chg="mod">
          <ac:chgData name="Man Hou Hong" userId="11e01e70-8886-4c28-b07e-dd95564f32d7" providerId="ADAL" clId="{4278D6FC-1358-4C42-8A36-A1C9F40965D7}" dt="2022-12-07T01:41:07.733" v="17516" actId="207"/>
          <ac:spMkLst>
            <pc:docMk/>
            <pc:sldMk cId="3557883254" sldId="3321"/>
            <ac:spMk id="57" creationId="{E8D389EB-A79F-543F-E905-682D67082087}"/>
          </ac:spMkLst>
        </pc:spChg>
        <pc:spChg chg="mod">
          <ac:chgData name="Man Hou Hong" userId="11e01e70-8886-4c28-b07e-dd95564f32d7" providerId="ADAL" clId="{4278D6FC-1358-4C42-8A36-A1C9F40965D7}" dt="2022-12-07T01:41:07.733" v="17516" actId="207"/>
          <ac:spMkLst>
            <pc:docMk/>
            <pc:sldMk cId="3557883254" sldId="3321"/>
            <ac:spMk id="61" creationId="{79EE77C2-5609-BC28-0B4E-B0A6E86A1909}"/>
          </ac:spMkLst>
        </pc:spChg>
        <pc:spChg chg="mod">
          <ac:chgData name="Man Hou Hong" userId="11e01e70-8886-4c28-b07e-dd95564f32d7" providerId="ADAL" clId="{4278D6FC-1358-4C42-8A36-A1C9F40965D7}" dt="2022-12-07T01:41:07.733" v="17516" actId="207"/>
          <ac:spMkLst>
            <pc:docMk/>
            <pc:sldMk cId="3557883254" sldId="3321"/>
            <ac:spMk id="63" creationId="{55054A46-DE44-E1FE-F958-8BEF0B1557F7}"/>
          </ac:spMkLst>
        </pc:spChg>
        <pc:spChg chg="mod">
          <ac:chgData name="Man Hou Hong" userId="11e01e70-8886-4c28-b07e-dd95564f32d7" providerId="ADAL" clId="{4278D6FC-1358-4C42-8A36-A1C9F40965D7}" dt="2022-12-07T01:40:45.636" v="17508" actId="207"/>
          <ac:spMkLst>
            <pc:docMk/>
            <pc:sldMk cId="3557883254" sldId="3321"/>
            <ac:spMk id="1026" creationId="{79E19C99-B24F-206E-1D51-6F9A26131655}"/>
          </ac:spMkLst>
        </pc:spChg>
        <pc:spChg chg="mod">
          <ac:chgData name="Man Hou Hong" userId="11e01e70-8886-4c28-b07e-dd95564f32d7" providerId="ADAL" clId="{4278D6FC-1358-4C42-8A36-A1C9F40965D7}" dt="2022-12-07T01:40:45.636" v="17508" actId="207"/>
          <ac:spMkLst>
            <pc:docMk/>
            <pc:sldMk cId="3557883254" sldId="3321"/>
            <ac:spMk id="1028" creationId="{703376A0-53B9-9CA5-83D7-FD697B39E704}"/>
          </ac:spMkLst>
        </pc:spChg>
        <pc:spChg chg="mod">
          <ac:chgData name="Man Hou Hong" userId="11e01e70-8886-4c28-b07e-dd95564f32d7" providerId="ADAL" clId="{4278D6FC-1358-4C42-8A36-A1C9F40965D7}" dt="2022-12-07T01:42:02.565" v="17535" actId="207"/>
          <ac:spMkLst>
            <pc:docMk/>
            <pc:sldMk cId="3557883254" sldId="3321"/>
            <ac:spMk id="1032" creationId="{FE6DA604-F510-B6A9-F820-6059619213B8}"/>
          </ac:spMkLst>
        </pc:spChg>
        <pc:spChg chg="mod">
          <ac:chgData name="Man Hou Hong" userId="11e01e70-8886-4c28-b07e-dd95564f32d7" providerId="ADAL" clId="{4278D6FC-1358-4C42-8A36-A1C9F40965D7}" dt="2022-12-07T01:42:02.565" v="17535" actId="207"/>
          <ac:spMkLst>
            <pc:docMk/>
            <pc:sldMk cId="3557883254" sldId="3321"/>
            <ac:spMk id="1034" creationId="{0272F62A-2645-1321-C79C-6BCF11657AB7}"/>
          </ac:spMkLst>
        </pc:spChg>
        <pc:spChg chg="mod">
          <ac:chgData name="Man Hou Hong" userId="11e01e70-8886-4c28-b07e-dd95564f32d7" providerId="ADAL" clId="{4278D6FC-1358-4C42-8A36-A1C9F40965D7}" dt="2022-12-07T01:42:02.565" v="17535" actId="207"/>
          <ac:spMkLst>
            <pc:docMk/>
            <pc:sldMk cId="3557883254" sldId="3321"/>
            <ac:spMk id="1038" creationId="{CA82822D-CEEB-D94E-4999-A9AA74B3392B}"/>
          </ac:spMkLst>
        </pc:spChg>
        <pc:spChg chg="mod">
          <ac:chgData name="Man Hou Hong" userId="11e01e70-8886-4c28-b07e-dd95564f32d7" providerId="ADAL" clId="{4278D6FC-1358-4C42-8A36-A1C9F40965D7}" dt="2022-12-07T01:42:02.565" v="17535" actId="207"/>
          <ac:spMkLst>
            <pc:docMk/>
            <pc:sldMk cId="3557883254" sldId="3321"/>
            <ac:spMk id="1040" creationId="{5EF4555F-A8D7-0942-C657-B51EA23D0A47}"/>
          </ac:spMkLst>
        </pc:spChg>
        <pc:spChg chg="mod">
          <ac:chgData name="Man Hou Hong" userId="11e01e70-8886-4c28-b07e-dd95564f32d7" providerId="ADAL" clId="{4278D6FC-1358-4C42-8A36-A1C9F40965D7}" dt="2022-12-07T01:40:30.467" v="17503" actId="20577"/>
          <ac:spMkLst>
            <pc:docMk/>
            <pc:sldMk cId="3557883254" sldId="3321"/>
            <ac:spMk id="1046" creationId="{859B46F8-5354-4D1C-937E-4EF8DD2B91B9}"/>
          </ac:spMkLst>
        </pc:spChg>
        <pc:spChg chg="mod">
          <ac:chgData name="Man Hou Hong" userId="11e01e70-8886-4c28-b07e-dd95564f32d7" providerId="ADAL" clId="{4278D6FC-1358-4C42-8A36-A1C9F40965D7}" dt="2022-12-07T01:39:20.905" v="17476" actId="207"/>
          <ac:spMkLst>
            <pc:docMk/>
            <pc:sldMk cId="3557883254" sldId="3321"/>
            <ac:spMk id="1047" creationId="{964E7A42-3813-FFD4-B281-7D79B2CD69AB}"/>
          </ac:spMkLst>
        </pc:spChg>
        <pc:spChg chg="mod">
          <ac:chgData name="Man Hou Hong" userId="11e01e70-8886-4c28-b07e-dd95564f32d7" providerId="ADAL" clId="{4278D6FC-1358-4C42-8A36-A1C9F40965D7}" dt="2022-12-07T01:39:13.067" v="17474" actId="207"/>
          <ac:spMkLst>
            <pc:docMk/>
            <pc:sldMk cId="3557883254" sldId="3321"/>
            <ac:spMk id="1050" creationId="{6C930980-8EA4-5D57-5D98-B48634565AA8}"/>
          </ac:spMkLst>
        </pc:spChg>
        <pc:spChg chg="mod">
          <ac:chgData name="Man Hou Hong" userId="11e01e70-8886-4c28-b07e-dd95564f32d7" providerId="ADAL" clId="{4278D6FC-1358-4C42-8A36-A1C9F40965D7}" dt="2022-12-07T01:39:13.067" v="17474" actId="207"/>
          <ac:spMkLst>
            <pc:docMk/>
            <pc:sldMk cId="3557883254" sldId="3321"/>
            <ac:spMk id="1052" creationId="{00E069A8-7C0F-F1D4-84C7-3FF30000E94D}"/>
          </ac:spMkLst>
        </pc:spChg>
        <pc:spChg chg="mod">
          <ac:chgData name="Man Hou Hong" userId="11e01e70-8886-4c28-b07e-dd95564f32d7" providerId="ADAL" clId="{4278D6FC-1358-4C42-8A36-A1C9F40965D7}" dt="2022-12-07T01:39:13.067" v="17474" actId="207"/>
          <ac:spMkLst>
            <pc:docMk/>
            <pc:sldMk cId="3557883254" sldId="3321"/>
            <ac:spMk id="1058" creationId="{275E0D76-F832-CFC3-71EB-A5A257498290}"/>
          </ac:spMkLst>
        </pc:spChg>
        <pc:spChg chg="mod">
          <ac:chgData name="Man Hou Hong" userId="11e01e70-8886-4c28-b07e-dd95564f32d7" providerId="ADAL" clId="{4278D6FC-1358-4C42-8A36-A1C9F40965D7}" dt="2022-12-07T01:39:13.067" v="17474" actId="207"/>
          <ac:spMkLst>
            <pc:docMk/>
            <pc:sldMk cId="3557883254" sldId="3321"/>
            <ac:spMk id="1060" creationId="{FD19AAF5-2CD0-5CCF-F5D5-659EBB1463DE}"/>
          </ac:spMkLst>
        </pc:spChg>
        <pc:spChg chg="mod">
          <ac:chgData name="Man Hou Hong" userId="11e01e70-8886-4c28-b07e-dd95564f32d7" providerId="ADAL" clId="{4278D6FC-1358-4C42-8A36-A1C9F40965D7}" dt="2022-12-07T01:40:19.195" v="17495" actId="20577"/>
          <ac:spMkLst>
            <pc:docMk/>
            <pc:sldMk cId="3557883254" sldId="3321"/>
            <ac:spMk id="1073" creationId="{28534789-8AC0-4078-0645-5F0738ECB54E}"/>
          </ac:spMkLst>
        </pc:spChg>
        <pc:spChg chg="mod">
          <ac:chgData name="Man Hou Hong" userId="11e01e70-8886-4c28-b07e-dd95564f32d7" providerId="ADAL" clId="{4278D6FC-1358-4C42-8A36-A1C9F40965D7}" dt="2022-12-07T01:39:00.653" v="17472" actId="207"/>
          <ac:spMkLst>
            <pc:docMk/>
            <pc:sldMk cId="3557883254" sldId="3321"/>
            <ac:spMk id="1074" creationId="{50AEC2DC-4DAF-5D66-CEEF-E2F91E47CB9B}"/>
          </ac:spMkLst>
        </pc:spChg>
        <pc:spChg chg="mod">
          <ac:chgData name="Man Hou Hong" userId="11e01e70-8886-4c28-b07e-dd95564f32d7" providerId="ADAL" clId="{4278D6FC-1358-4C42-8A36-A1C9F40965D7}" dt="2022-12-07T01:38:54.610" v="17470" actId="207"/>
          <ac:spMkLst>
            <pc:docMk/>
            <pc:sldMk cId="3557883254" sldId="3321"/>
            <ac:spMk id="1077" creationId="{95CB42DD-2553-9658-1C8F-6AF8422383FD}"/>
          </ac:spMkLst>
        </pc:spChg>
        <pc:spChg chg="mod">
          <ac:chgData name="Man Hou Hong" userId="11e01e70-8886-4c28-b07e-dd95564f32d7" providerId="ADAL" clId="{4278D6FC-1358-4C42-8A36-A1C9F40965D7}" dt="2022-12-07T01:38:54.610" v="17470" actId="207"/>
          <ac:spMkLst>
            <pc:docMk/>
            <pc:sldMk cId="3557883254" sldId="3321"/>
            <ac:spMk id="1079" creationId="{48E167ED-B6DA-5507-EAE2-E8D572AA92FA}"/>
          </ac:spMkLst>
        </pc:spChg>
        <pc:spChg chg="mod">
          <ac:chgData name="Man Hou Hong" userId="11e01e70-8886-4c28-b07e-dd95564f32d7" providerId="ADAL" clId="{4278D6FC-1358-4C42-8A36-A1C9F40965D7}" dt="2022-12-07T01:42:02.565" v="17535" actId="207"/>
          <ac:spMkLst>
            <pc:docMk/>
            <pc:sldMk cId="3557883254" sldId="3321"/>
            <ac:spMk id="1084" creationId="{AFC1C603-1C33-E27F-FBDB-D10FAAE6F2BF}"/>
          </ac:spMkLst>
        </pc:spChg>
        <pc:spChg chg="mod">
          <ac:chgData name="Man Hou Hong" userId="11e01e70-8886-4c28-b07e-dd95564f32d7" providerId="ADAL" clId="{4278D6FC-1358-4C42-8A36-A1C9F40965D7}" dt="2022-12-07T01:40:31.995" v="17505" actId="1076"/>
          <ac:spMkLst>
            <pc:docMk/>
            <pc:sldMk cId="3557883254" sldId="3321"/>
            <ac:spMk id="1085" creationId="{6554EFA9-9184-3116-1573-39C79A200ADF}"/>
          </ac:spMkLst>
        </pc:spChg>
        <pc:spChg chg="mod">
          <ac:chgData name="Man Hou Hong" userId="11e01e70-8886-4c28-b07e-dd95564f32d7" providerId="ADAL" clId="{4278D6FC-1358-4C42-8A36-A1C9F40965D7}" dt="2022-12-07T01:42:02.565" v="17535" actId="207"/>
          <ac:spMkLst>
            <pc:docMk/>
            <pc:sldMk cId="3557883254" sldId="3321"/>
            <ac:spMk id="1087" creationId="{E28F4A84-081E-F438-A247-03BD0882F193}"/>
          </ac:spMkLst>
        </pc:spChg>
        <pc:spChg chg="mod">
          <ac:chgData name="Man Hou Hong" userId="11e01e70-8886-4c28-b07e-dd95564f32d7" providerId="ADAL" clId="{4278D6FC-1358-4C42-8A36-A1C9F40965D7}" dt="2022-12-07T01:38:54.610" v="17470" actId="207"/>
          <ac:spMkLst>
            <pc:docMk/>
            <pc:sldMk cId="3557883254" sldId="3321"/>
            <ac:spMk id="1095" creationId="{98801B8A-91AE-42D2-E707-6B5475838D9D}"/>
          </ac:spMkLst>
        </pc:spChg>
        <pc:spChg chg="mod">
          <ac:chgData name="Man Hou Hong" userId="11e01e70-8886-4c28-b07e-dd95564f32d7" providerId="ADAL" clId="{4278D6FC-1358-4C42-8A36-A1C9F40965D7}" dt="2022-12-07T01:38:54.610" v="17470" actId="207"/>
          <ac:spMkLst>
            <pc:docMk/>
            <pc:sldMk cId="3557883254" sldId="3321"/>
            <ac:spMk id="1097" creationId="{D3AB4C8F-280C-86BE-74C3-14976A72A9A0}"/>
          </ac:spMkLst>
        </pc:spChg>
        <pc:spChg chg="mod">
          <ac:chgData name="Man Hou Hong" userId="11e01e70-8886-4c28-b07e-dd95564f32d7" providerId="ADAL" clId="{4278D6FC-1358-4C42-8A36-A1C9F40965D7}" dt="2022-12-07T01:42:28.383" v="17541"/>
          <ac:spMkLst>
            <pc:docMk/>
            <pc:sldMk cId="3557883254" sldId="3321"/>
            <ac:spMk id="1134" creationId="{AAA9E4F4-9C8B-D3C1-95BC-DD8F9A8CC89A}"/>
          </ac:spMkLst>
        </pc:spChg>
        <pc:spChg chg="mod">
          <ac:chgData name="Man Hou Hong" userId="11e01e70-8886-4c28-b07e-dd95564f32d7" providerId="ADAL" clId="{4278D6FC-1358-4C42-8A36-A1C9F40965D7}" dt="2022-12-07T01:42:18.275" v="17539" actId="1076"/>
          <ac:spMkLst>
            <pc:docMk/>
            <pc:sldMk cId="3557883254" sldId="3321"/>
            <ac:spMk id="1350" creationId="{D10E18AB-681F-D8E1-7F9B-57EC2C83DF0A}"/>
          </ac:spMkLst>
        </pc:spChg>
        <pc:spChg chg="mod">
          <ac:chgData name="Man Hou Hong" userId="11e01e70-8886-4c28-b07e-dd95564f32d7" providerId="ADAL" clId="{4278D6FC-1358-4C42-8A36-A1C9F40965D7}" dt="2022-12-07T01:42:11.169" v="17537" actId="207"/>
          <ac:spMkLst>
            <pc:docMk/>
            <pc:sldMk cId="3557883254" sldId="3321"/>
            <ac:spMk id="1362" creationId="{1F873324-B6DF-6B45-C3B9-91393EC0C2BB}"/>
          </ac:spMkLst>
        </pc:spChg>
        <pc:spChg chg="mod">
          <ac:chgData name="Man Hou Hong" userId="11e01e70-8886-4c28-b07e-dd95564f32d7" providerId="ADAL" clId="{4278D6FC-1358-4C42-8A36-A1C9F40965D7}" dt="2022-12-07T01:42:11.169" v="17537" actId="207"/>
          <ac:spMkLst>
            <pc:docMk/>
            <pc:sldMk cId="3557883254" sldId="3321"/>
            <ac:spMk id="1364" creationId="{0756A8EA-F9C4-E434-DCFA-200BA8491235}"/>
          </ac:spMkLst>
        </pc:spChg>
        <pc:spChg chg="mod">
          <ac:chgData name="Man Hou Hong" userId="11e01e70-8886-4c28-b07e-dd95564f32d7" providerId="ADAL" clId="{4278D6FC-1358-4C42-8A36-A1C9F40965D7}" dt="2022-12-07T01:41:47.829" v="17531" actId="207"/>
          <ac:spMkLst>
            <pc:docMk/>
            <pc:sldMk cId="3557883254" sldId="3321"/>
            <ac:spMk id="1368" creationId="{6FD7FB56-43C8-805D-854F-1D8A278709AF}"/>
          </ac:spMkLst>
        </pc:spChg>
        <pc:spChg chg="mod">
          <ac:chgData name="Man Hou Hong" userId="11e01e70-8886-4c28-b07e-dd95564f32d7" providerId="ADAL" clId="{4278D6FC-1358-4C42-8A36-A1C9F40965D7}" dt="2022-12-07T01:41:47.829" v="17531" actId="207"/>
          <ac:spMkLst>
            <pc:docMk/>
            <pc:sldMk cId="3557883254" sldId="3321"/>
            <ac:spMk id="1370" creationId="{EEB15CCB-766E-E439-9481-F25E29D51442}"/>
          </ac:spMkLst>
        </pc:spChg>
        <pc:spChg chg="mod">
          <ac:chgData name="Man Hou Hong" userId="11e01e70-8886-4c28-b07e-dd95564f32d7" providerId="ADAL" clId="{4278D6FC-1358-4C42-8A36-A1C9F40965D7}" dt="2022-12-07T01:41:47.829" v="17531" actId="207"/>
          <ac:spMkLst>
            <pc:docMk/>
            <pc:sldMk cId="3557883254" sldId="3321"/>
            <ac:spMk id="1374" creationId="{57BAA6EB-F1A6-74BC-2D6D-11383C408E5C}"/>
          </ac:spMkLst>
        </pc:spChg>
        <pc:spChg chg="mod">
          <ac:chgData name="Man Hou Hong" userId="11e01e70-8886-4c28-b07e-dd95564f32d7" providerId="ADAL" clId="{4278D6FC-1358-4C42-8A36-A1C9F40965D7}" dt="2022-12-07T01:41:47.829" v="17531" actId="207"/>
          <ac:spMkLst>
            <pc:docMk/>
            <pc:sldMk cId="3557883254" sldId="3321"/>
            <ac:spMk id="1376" creationId="{04F78CA0-9406-51B9-0AA7-C5C21F67A788}"/>
          </ac:spMkLst>
        </pc:spChg>
        <pc:spChg chg="mod">
          <ac:chgData name="Man Hou Hong" userId="11e01e70-8886-4c28-b07e-dd95564f32d7" providerId="ADAL" clId="{4278D6FC-1358-4C42-8A36-A1C9F40965D7}" dt="2022-12-07T01:41:47.829" v="17531" actId="207"/>
          <ac:spMkLst>
            <pc:docMk/>
            <pc:sldMk cId="3557883254" sldId="3321"/>
            <ac:spMk id="1380" creationId="{96189620-E276-BF79-EDB8-6C5E6BB93955}"/>
          </ac:spMkLst>
        </pc:spChg>
        <pc:spChg chg="mod">
          <ac:chgData name="Man Hou Hong" userId="11e01e70-8886-4c28-b07e-dd95564f32d7" providerId="ADAL" clId="{4278D6FC-1358-4C42-8A36-A1C9F40965D7}" dt="2022-12-07T01:41:47.829" v="17531" actId="207"/>
          <ac:spMkLst>
            <pc:docMk/>
            <pc:sldMk cId="3557883254" sldId="3321"/>
            <ac:spMk id="1382" creationId="{A5BD52DE-90E1-89BE-D339-27CB2CCDD550}"/>
          </ac:spMkLst>
        </pc:spChg>
        <pc:spChg chg="mod">
          <ac:chgData name="Man Hou Hong" userId="11e01e70-8886-4c28-b07e-dd95564f32d7" providerId="ADAL" clId="{4278D6FC-1358-4C42-8A36-A1C9F40965D7}" dt="2022-12-07T01:41:31.688" v="17527" actId="1076"/>
          <ac:spMkLst>
            <pc:docMk/>
            <pc:sldMk cId="3557883254" sldId="3321"/>
            <ac:spMk id="1389" creationId="{6D5283DF-7C89-7488-401B-A69DCE4DCF0D}"/>
          </ac:spMkLst>
        </pc:spChg>
        <pc:spChg chg="mod">
          <ac:chgData name="Man Hou Hong" userId="11e01e70-8886-4c28-b07e-dd95564f32d7" providerId="ADAL" clId="{4278D6FC-1358-4C42-8A36-A1C9F40965D7}" dt="2022-12-07T01:42:28.383" v="17541"/>
          <ac:spMkLst>
            <pc:docMk/>
            <pc:sldMk cId="3557883254" sldId="3321"/>
            <ac:spMk id="1391" creationId="{960B9CD6-F115-C4D4-FF9E-36E12AF0249F}"/>
          </ac:spMkLst>
        </pc:spChg>
        <pc:spChg chg="mod">
          <ac:chgData name="Man Hou Hong" userId="11e01e70-8886-4c28-b07e-dd95564f32d7" providerId="ADAL" clId="{4278D6FC-1358-4C42-8A36-A1C9F40965D7}" dt="2022-12-07T01:42:06.001" v="17536" actId="1076"/>
          <ac:spMkLst>
            <pc:docMk/>
            <pc:sldMk cId="3557883254" sldId="3321"/>
            <ac:spMk id="1397" creationId="{55BDEC63-3E49-7E63-7C0C-415B2F9DA748}"/>
          </ac:spMkLst>
        </pc:spChg>
        <pc:spChg chg="mod">
          <ac:chgData name="Man Hou Hong" userId="11e01e70-8886-4c28-b07e-dd95564f32d7" providerId="ADAL" clId="{4278D6FC-1358-4C42-8A36-A1C9F40965D7}" dt="2022-12-07T01:42:28.383" v="17541"/>
          <ac:spMkLst>
            <pc:docMk/>
            <pc:sldMk cId="3557883254" sldId="3321"/>
            <ac:spMk id="1401" creationId="{2058CC7B-FDB3-F17A-87F9-CE95E6C70033}"/>
          </ac:spMkLst>
        </pc:spChg>
        <pc:spChg chg="mod">
          <ac:chgData name="Man Hou Hong" userId="11e01e70-8886-4c28-b07e-dd95564f32d7" providerId="ADAL" clId="{4278D6FC-1358-4C42-8A36-A1C9F40965D7}" dt="2022-12-07T01:42:28.383" v="17541"/>
          <ac:spMkLst>
            <pc:docMk/>
            <pc:sldMk cId="3557883254" sldId="3321"/>
            <ac:spMk id="1402" creationId="{1AF771A1-C003-4062-0954-A5B37E6A80BC}"/>
          </ac:spMkLst>
        </pc:spChg>
        <pc:spChg chg="mod">
          <ac:chgData name="Man Hou Hong" userId="11e01e70-8886-4c28-b07e-dd95564f32d7" providerId="ADAL" clId="{4278D6FC-1358-4C42-8A36-A1C9F40965D7}" dt="2022-12-07T01:42:28.383" v="17541"/>
          <ac:spMkLst>
            <pc:docMk/>
            <pc:sldMk cId="3557883254" sldId="3321"/>
            <ac:spMk id="1406" creationId="{8131F7F1-7576-A898-19AC-91F67400765B}"/>
          </ac:spMkLst>
        </pc:spChg>
        <pc:grpChg chg="mod">
          <ac:chgData name="Man Hou Hong" userId="11e01e70-8886-4c28-b07e-dd95564f32d7" providerId="ADAL" clId="{4278D6FC-1358-4C42-8A36-A1C9F40965D7}" dt="2022-12-07T01:30:17.339" v="17302" actId="1076"/>
          <ac:grpSpMkLst>
            <pc:docMk/>
            <pc:sldMk cId="3557883254" sldId="3321"/>
            <ac:grpSpMk id="3" creationId="{CD9365FE-EF81-2F57-C9D1-30916F53A7DC}"/>
          </ac:grpSpMkLst>
        </pc:grpChg>
        <pc:grpChg chg="del">
          <ac:chgData name="Man Hou Hong" userId="11e01e70-8886-4c28-b07e-dd95564f32d7" providerId="ADAL" clId="{4278D6FC-1358-4C42-8A36-A1C9F40965D7}" dt="2022-12-07T01:31:21.959" v="17354" actId="478"/>
          <ac:grpSpMkLst>
            <pc:docMk/>
            <pc:sldMk cId="3557883254" sldId="3321"/>
            <ac:grpSpMk id="25" creationId="{E366F700-565F-1D06-7CC7-B6B1637E7CE5}"/>
          </ac:grpSpMkLst>
        </pc:grpChg>
        <pc:grpChg chg="add del mod">
          <ac:chgData name="Man Hou Hong" userId="11e01e70-8886-4c28-b07e-dd95564f32d7" providerId="ADAL" clId="{4278D6FC-1358-4C42-8A36-A1C9F40965D7}" dt="2022-12-07T01:42:29.309" v="17542"/>
          <ac:grpSpMkLst>
            <pc:docMk/>
            <pc:sldMk cId="3557883254" sldId="3321"/>
            <ac:grpSpMk id="37" creationId="{8AE4BA3F-95EF-1055-9D2D-D0B1CA6B494A}"/>
          </ac:grpSpMkLst>
        </pc:grpChg>
        <pc:grpChg chg="add del mod">
          <ac:chgData name="Man Hou Hong" userId="11e01e70-8886-4c28-b07e-dd95564f32d7" providerId="ADAL" clId="{4278D6FC-1358-4C42-8A36-A1C9F40965D7}" dt="2022-12-07T01:31:29.697" v="17356" actId="1076"/>
          <ac:grpSpMkLst>
            <pc:docMk/>
            <pc:sldMk cId="3557883254" sldId="3321"/>
            <ac:grpSpMk id="1043" creationId="{D206EBE8-6630-84C2-8743-CDFBBBCE4451}"/>
          </ac:grpSpMkLst>
        </pc:grpChg>
        <pc:grpChg chg="add del mod">
          <ac:chgData name="Man Hou Hong" userId="11e01e70-8886-4c28-b07e-dd95564f32d7" providerId="ADAL" clId="{4278D6FC-1358-4C42-8A36-A1C9F40965D7}" dt="2022-12-07T01:40:34.178" v="17506" actId="1076"/>
          <ac:grpSpMkLst>
            <pc:docMk/>
            <pc:sldMk cId="3557883254" sldId="3321"/>
            <ac:grpSpMk id="1070" creationId="{F5CF9302-790B-1EB3-532F-DA3E739BE1B7}"/>
          </ac:grpSpMkLst>
        </pc:grpChg>
        <pc:grpChg chg="mod">
          <ac:chgData name="Man Hou Hong" userId="11e01e70-8886-4c28-b07e-dd95564f32d7" providerId="ADAL" clId="{4278D6FC-1358-4C42-8A36-A1C9F40965D7}" dt="2022-12-07T01:40:31.995" v="17505" actId="1076"/>
          <ac:grpSpMkLst>
            <pc:docMk/>
            <pc:sldMk cId="3557883254" sldId="3321"/>
            <ac:grpSpMk id="1081" creationId="{77140060-2E66-1EB3-7528-8EB753B13DED}"/>
          </ac:grpSpMkLst>
        </pc:grpChg>
        <pc:grpChg chg="del">
          <ac:chgData name="Man Hou Hong" userId="11e01e70-8886-4c28-b07e-dd95564f32d7" providerId="ADAL" clId="{4278D6FC-1358-4C42-8A36-A1C9F40965D7}" dt="2022-12-07T01:31:23.950" v="17355" actId="478"/>
          <ac:grpSpMkLst>
            <pc:docMk/>
            <pc:sldMk cId="3557883254" sldId="3321"/>
            <ac:grpSpMk id="1107" creationId="{998AA416-B658-733C-27A6-B33CEE449CC0}"/>
          </ac:grpSpMkLst>
        </pc:grpChg>
        <pc:grpChg chg="mod">
          <ac:chgData name="Man Hou Hong" userId="11e01e70-8886-4c28-b07e-dd95564f32d7" providerId="ADAL" clId="{4278D6FC-1358-4C42-8A36-A1C9F40965D7}" dt="2022-12-07T01:42:15.114" v="17538" actId="1076"/>
          <ac:grpSpMkLst>
            <pc:docMk/>
            <pc:sldMk cId="3557883254" sldId="3321"/>
            <ac:grpSpMk id="1135" creationId="{AAA8B8EF-27AA-BE91-A9DB-0750D8856443}"/>
          </ac:grpSpMkLst>
        </pc:grpChg>
        <pc:grpChg chg="mod">
          <ac:chgData name="Man Hou Hong" userId="11e01e70-8886-4c28-b07e-dd95564f32d7" providerId="ADAL" clId="{4278D6FC-1358-4C42-8A36-A1C9F40965D7}" dt="2022-12-07T01:41:35.748" v="17529" actId="1076"/>
          <ac:grpSpMkLst>
            <pc:docMk/>
            <pc:sldMk cId="3557883254" sldId="3321"/>
            <ac:grpSpMk id="1344" creationId="{32950441-FAAB-530E-3233-560E27832E9A}"/>
          </ac:grpSpMkLst>
        </pc:grpChg>
        <pc:grpChg chg="mod">
          <ac:chgData name="Man Hou Hong" userId="11e01e70-8886-4c28-b07e-dd95564f32d7" providerId="ADAL" clId="{4278D6FC-1358-4C42-8A36-A1C9F40965D7}" dt="2022-12-07T01:42:22.102" v="17540" actId="1076"/>
          <ac:grpSpMkLst>
            <pc:docMk/>
            <pc:sldMk cId="3557883254" sldId="3321"/>
            <ac:grpSpMk id="1390" creationId="{BBD7EC3B-6A2C-E153-2C4D-8A407617A6BB}"/>
          </ac:grpSpMkLst>
        </pc:grpChg>
        <pc:graphicFrameChg chg="del">
          <ac:chgData name="Man Hou Hong" userId="11e01e70-8886-4c28-b07e-dd95564f32d7" providerId="ADAL" clId="{4278D6FC-1358-4C42-8A36-A1C9F40965D7}" dt="2022-12-07T01:42:46.560" v="17549" actId="478"/>
          <ac:graphicFrameMkLst>
            <pc:docMk/>
            <pc:sldMk cId="3557883254" sldId="3321"/>
            <ac:graphicFrameMk id="5" creationId="{7AE719D9-2A4C-5BD8-4746-BA29BC58E5FA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7T01:42:44.580" v="17548"/>
          <ac:graphicFrameMkLst>
            <pc:docMk/>
            <pc:sldMk cId="3557883254" sldId="3321"/>
            <ac:graphicFrameMk id="1136" creationId="{2D937FC6-6942-659A-3EDF-25D94AE34933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7T01:42:48.088" v="17551"/>
          <ac:graphicFrameMkLst>
            <pc:docMk/>
            <pc:sldMk cId="3557883254" sldId="3321"/>
            <ac:graphicFrameMk id="1137" creationId="{86C51191-13A8-AE99-19F8-B3F9EEFF0733}"/>
          </ac:graphicFrameMkLst>
        </pc:graphicFrameChg>
        <pc:graphicFrameChg chg="add mod modGraphic">
          <ac:chgData name="Man Hou Hong" userId="11e01e70-8886-4c28-b07e-dd95564f32d7" providerId="ADAL" clId="{4278D6FC-1358-4C42-8A36-A1C9F40965D7}" dt="2022-12-07T16:08:14.534" v="23813" actId="1076"/>
          <ac:graphicFrameMkLst>
            <pc:docMk/>
            <pc:sldMk cId="3557883254" sldId="3321"/>
            <ac:graphicFrameMk id="1138" creationId="{C63CE5AC-F488-3ED4-88F1-774D927D5CF6}"/>
          </ac:graphicFrameMkLst>
        </pc:graphicFrameChg>
        <pc:picChg chg="mod">
          <ac:chgData name="Man Hou Hong" userId="11e01e70-8886-4c28-b07e-dd95564f32d7" providerId="ADAL" clId="{4278D6FC-1358-4C42-8A36-A1C9F40965D7}" dt="2022-12-07T01:37:38.496" v="17443" actId="207"/>
          <ac:picMkLst>
            <pc:docMk/>
            <pc:sldMk cId="3557883254" sldId="3321"/>
            <ac:picMk id="39" creationId="{9E742717-B4CC-7AAC-A110-41CABC7027EE}"/>
          </ac:picMkLst>
        </pc:picChg>
        <pc:picChg chg="mod">
          <ac:chgData name="Man Hou Hong" userId="11e01e70-8886-4c28-b07e-dd95564f32d7" providerId="ADAL" clId="{4278D6FC-1358-4C42-8A36-A1C9F40965D7}" dt="2022-12-07T01:38:14.158" v="17457" actId="207"/>
          <ac:picMkLst>
            <pc:docMk/>
            <pc:sldMk cId="3557883254" sldId="3321"/>
            <ac:picMk id="40" creationId="{AC818062-5A13-4AB4-5F23-004B82C6965D}"/>
          </ac:picMkLst>
        </pc:picChg>
        <pc:picChg chg="mod">
          <ac:chgData name="Man Hou Hong" userId="11e01e70-8886-4c28-b07e-dd95564f32d7" providerId="ADAL" clId="{4278D6FC-1358-4C42-8A36-A1C9F40965D7}" dt="2022-12-07T01:38:28.168" v="17462" actId="207"/>
          <ac:picMkLst>
            <pc:docMk/>
            <pc:sldMk cId="3557883254" sldId="3321"/>
            <ac:picMk id="42" creationId="{6FC2D21F-2D11-EB06-49EB-0A893F5E66F5}"/>
          </ac:picMkLst>
        </pc:picChg>
        <pc:picChg chg="mod">
          <ac:chgData name="Man Hou Hong" userId="11e01e70-8886-4c28-b07e-dd95564f32d7" providerId="ADAL" clId="{4278D6FC-1358-4C42-8A36-A1C9F40965D7}" dt="2022-12-07T01:37:46.095" v="17445" actId="207"/>
          <ac:picMkLst>
            <pc:docMk/>
            <pc:sldMk cId="3557883254" sldId="3321"/>
            <ac:picMk id="1024" creationId="{D9301146-95D8-C996-C19C-12E1162C001A}"/>
          </ac:picMkLst>
        </pc:picChg>
        <pc:picChg chg="mod">
          <ac:chgData name="Man Hou Hong" userId="11e01e70-8886-4c28-b07e-dd95564f32d7" providerId="ADAL" clId="{4278D6FC-1358-4C42-8A36-A1C9F40965D7}" dt="2022-12-07T01:37:47.898" v="17446" actId="207"/>
          <ac:picMkLst>
            <pc:docMk/>
            <pc:sldMk cId="3557883254" sldId="3321"/>
            <ac:picMk id="1025" creationId="{7A0DB5FC-35DE-C655-79A9-C5539A4A27EC}"/>
          </ac:picMkLst>
        </pc:picChg>
        <pc:picChg chg="mod">
          <ac:chgData name="Man Hou Hong" userId="11e01e70-8886-4c28-b07e-dd95564f32d7" providerId="ADAL" clId="{4278D6FC-1358-4C42-8A36-A1C9F40965D7}" dt="2022-12-07T01:40:31.995" v="17505" actId="1076"/>
          <ac:picMkLst>
            <pc:docMk/>
            <pc:sldMk cId="3557883254" sldId="3321"/>
            <ac:picMk id="1082" creationId="{C88E5F17-5BFA-B57F-92EE-193B151EB0C8}"/>
          </ac:picMkLst>
        </pc:picChg>
        <pc:picChg chg="mod">
          <ac:chgData name="Man Hou Hong" userId="11e01e70-8886-4c28-b07e-dd95564f32d7" providerId="ADAL" clId="{4278D6FC-1358-4C42-8A36-A1C9F40965D7}" dt="2022-12-07T01:38:07.247" v="17453" actId="207"/>
          <ac:picMkLst>
            <pc:docMk/>
            <pc:sldMk cId="3557883254" sldId="3321"/>
            <ac:picMk id="1358" creationId="{73E93D3B-A756-C50E-350F-CEAB5B133550}"/>
          </ac:picMkLst>
        </pc:picChg>
        <pc:picChg chg="mod">
          <ac:chgData name="Man Hou Hong" userId="11e01e70-8886-4c28-b07e-dd95564f32d7" providerId="ADAL" clId="{4278D6FC-1358-4C42-8A36-A1C9F40965D7}" dt="2022-12-07T01:38:07.247" v="17453" actId="207"/>
          <ac:picMkLst>
            <pc:docMk/>
            <pc:sldMk cId="3557883254" sldId="3321"/>
            <ac:picMk id="1359" creationId="{F66BE66D-F82E-87D2-B46F-AEA79E4D7EC8}"/>
          </ac:picMkLst>
        </pc:picChg>
        <pc:picChg chg="mod">
          <ac:chgData name="Man Hou Hong" userId="11e01e70-8886-4c28-b07e-dd95564f32d7" providerId="ADAL" clId="{4278D6FC-1358-4C42-8A36-A1C9F40965D7}" dt="2022-12-07T01:38:02.590" v="17452" actId="207"/>
          <ac:picMkLst>
            <pc:docMk/>
            <pc:sldMk cId="3557883254" sldId="3321"/>
            <ac:picMk id="1360" creationId="{5C467A20-48A8-400A-EA0E-310F46B6DE00}"/>
          </ac:picMkLst>
        </pc:picChg>
        <pc:picChg chg="mod">
          <ac:chgData name="Man Hou Hong" userId="11e01e70-8886-4c28-b07e-dd95564f32d7" providerId="ADAL" clId="{4278D6FC-1358-4C42-8A36-A1C9F40965D7}" dt="2022-12-07T01:38:02.590" v="17452" actId="207"/>
          <ac:picMkLst>
            <pc:docMk/>
            <pc:sldMk cId="3557883254" sldId="3321"/>
            <ac:picMk id="1361" creationId="{DCFEE542-2D2B-B4F0-672A-A272D035DBC4}"/>
          </ac:picMkLst>
        </pc:picChg>
        <pc:picChg chg="mod">
          <ac:chgData name="Man Hou Hong" userId="11e01e70-8886-4c28-b07e-dd95564f32d7" providerId="ADAL" clId="{4278D6FC-1358-4C42-8A36-A1C9F40965D7}" dt="2022-12-07T01:37:41.770" v="17444" actId="207"/>
          <ac:picMkLst>
            <pc:docMk/>
            <pc:sldMk cId="3557883254" sldId="3321"/>
            <ac:picMk id="1407" creationId="{07457A71-7D55-5F90-CC43-C0D5BB8516B7}"/>
          </ac:picMkLst>
        </pc:picChg>
      </pc:sldChg>
      <pc:sldChg chg="add del">
        <pc:chgData name="Man Hou Hong" userId="11e01e70-8886-4c28-b07e-dd95564f32d7" providerId="ADAL" clId="{4278D6FC-1358-4C42-8A36-A1C9F40965D7}" dt="2022-12-07T01:51:36.380" v="17706" actId="2696"/>
        <pc:sldMkLst>
          <pc:docMk/>
          <pc:sldMk cId="784474006" sldId="3322"/>
        </pc:sldMkLst>
      </pc:sldChg>
      <pc:sldChg chg="addSp delSp modSp add mod">
        <pc:chgData name="Man Hou Hong" userId="11e01e70-8886-4c28-b07e-dd95564f32d7" providerId="ADAL" clId="{4278D6FC-1358-4C42-8A36-A1C9F40965D7}" dt="2022-12-07T01:54:40.896" v="17765"/>
        <pc:sldMkLst>
          <pc:docMk/>
          <pc:sldMk cId="2369957078" sldId="3322"/>
        </pc:sldMkLst>
        <pc:spChg chg="add del mod">
          <ac:chgData name="Man Hou Hong" userId="11e01e70-8886-4c28-b07e-dd95564f32d7" providerId="ADAL" clId="{4278D6FC-1358-4C42-8A36-A1C9F40965D7}" dt="2022-12-07T01:54:40.896" v="17765"/>
          <ac:spMkLst>
            <pc:docMk/>
            <pc:sldMk cId="2369957078" sldId="3322"/>
            <ac:spMk id="4" creationId="{0E180C53-6FB3-D35A-000E-D471F5A817EC}"/>
          </ac:spMkLst>
        </pc:spChg>
        <pc:spChg chg="del">
          <ac:chgData name="Man Hou Hong" userId="11e01e70-8886-4c28-b07e-dd95564f32d7" providerId="ADAL" clId="{4278D6FC-1358-4C42-8A36-A1C9F40965D7}" dt="2022-12-07T01:52:57.788" v="17742" actId="478"/>
          <ac:spMkLst>
            <pc:docMk/>
            <pc:sldMk cId="2369957078" sldId="3322"/>
            <ac:spMk id="31" creationId="{6219ACFD-4093-BF46-8398-07620B37697D}"/>
          </ac:spMkLst>
        </pc:spChg>
        <pc:picChg chg="del">
          <ac:chgData name="Man Hou Hong" userId="11e01e70-8886-4c28-b07e-dd95564f32d7" providerId="ADAL" clId="{4278D6FC-1358-4C42-8A36-A1C9F40965D7}" dt="2022-12-07T01:52:54.340" v="17740" actId="478"/>
          <ac:picMkLst>
            <pc:docMk/>
            <pc:sldMk cId="2369957078" sldId="3322"/>
            <ac:picMk id="2" creationId="{B4BD2E76-CBF5-5F09-8D0D-054BA6C1826B}"/>
          </ac:picMkLst>
        </pc:picChg>
        <pc:picChg chg="add mod modCrop">
          <ac:chgData name="Man Hou Hong" userId="11e01e70-8886-4c28-b07e-dd95564f32d7" providerId="ADAL" clId="{4278D6FC-1358-4C42-8A36-A1C9F40965D7}" dt="2022-12-07T01:53:21.878" v="17752" actId="732"/>
          <ac:picMkLst>
            <pc:docMk/>
            <pc:sldMk cId="2369957078" sldId="3322"/>
            <ac:picMk id="3" creationId="{6C2C48C6-5100-F11C-0D9B-6F8BF8EDDEFA}"/>
          </ac:picMkLst>
        </pc:picChg>
        <pc:picChg chg="add del mod">
          <ac:chgData name="Man Hou Hong" userId="11e01e70-8886-4c28-b07e-dd95564f32d7" providerId="ADAL" clId="{4278D6FC-1358-4C42-8A36-A1C9F40965D7}" dt="2022-12-07T01:53:05.912" v="17745" actId="478"/>
          <ac:picMkLst>
            <pc:docMk/>
            <pc:sldMk cId="2369957078" sldId="3322"/>
            <ac:picMk id="9" creationId="{88BC1475-57B1-F5DD-E90C-FD9338AF7F32}"/>
          </ac:picMkLst>
        </pc:picChg>
      </pc:sldChg>
      <pc:sldChg chg="addSp delSp modSp add mod delAnim modAnim">
        <pc:chgData name="Man Hou Hong" userId="11e01e70-8886-4c28-b07e-dd95564f32d7" providerId="ADAL" clId="{4278D6FC-1358-4C42-8A36-A1C9F40965D7}" dt="2022-12-07T16:11:53.489" v="23941"/>
        <pc:sldMkLst>
          <pc:docMk/>
          <pc:sldMk cId="3216035712" sldId="3323"/>
        </pc:sldMkLst>
        <pc:spChg chg="add del mod">
          <ac:chgData name="Man Hou Hong" userId="11e01e70-8886-4c28-b07e-dd95564f32d7" providerId="ADAL" clId="{4278D6FC-1358-4C42-8A36-A1C9F40965D7}" dt="2022-12-07T01:54:44.464" v="17768" actId="478"/>
          <ac:spMkLst>
            <pc:docMk/>
            <pc:sldMk cId="3216035712" sldId="3323"/>
            <ac:spMk id="2" creationId="{0BA5BAA4-8603-91C3-0DFE-CD875BFF6F86}"/>
          </ac:spMkLst>
        </pc:spChg>
        <pc:spChg chg="add del mod">
          <ac:chgData name="Man Hou Hong" userId="11e01e70-8886-4c28-b07e-dd95564f32d7" providerId="ADAL" clId="{4278D6FC-1358-4C42-8A36-A1C9F40965D7}" dt="2022-12-07T01:54:43.125" v="17767"/>
          <ac:spMkLst>
            <pc:docMk/>
            <pc:sldMk cId="3216035712" sldId="3323"/>
            <ac:spMk id="4" creationId="{E75C1C02-DEDA-9B98-AECF-2EE2E8CDECE0}"/>
          </ac:spMkLst>
        </pc:spChg>
        <pc:spChg chg="add mod">
          <ac:chgData name="Man Hou Hong" userId="11e01e70-8886-4c28-b07e-dd95564f32d7" providerId="ADAL" clId="{4278D6FC-1358-4C42-8A36-A1C9F40965D7}" dt="2022-12-07T02:04:31.309" v="18287" actId="20577"/>
          <ac:spMkLst>
            <pc:docMk/>
            <pc:sldMk cId="3216035712" sldId="3323"/>
            <ac:spMk id="5" creationId="{2668700D-2F28-F04A-4F66-104C396741BB}"/>
          </ac:spMkLst>
        </pc:spChg>
        <pc:spChg chg="add mod">
          <ac:chgData name="Man Hou Hong" userId="11e01e70-8886-4c28-b07e-dd95564f32d7" providerId="ADAL" clId="{4278D6FC-1358-4C42-8A36-A1C9F40965D7}" dt="2022-12-07T02:03:21.110" v="18271" actId="1076"/>
          <ac:spMkLst>
            <pc:docMk/>
            <pc:sldMk cId="3216035712" sldId="3323"/>
            <ac:spMk id="7" creationId="{606CA612-7B8F-B78B-9D1C-82DECC2E6D49}"/>
          </ac:spMkLst>
        </pc:spChg>
        <pc:spChg chg="mod">
          <ac:chgData name="Man Hou Hong" userId="11e01e70-8886-4c28-b07e-dd95564f32d7" providerId="ADAL" clId="{4278D6FC-1358-4C42-8A36-A1C9F40965D7}" dt="2022-12-07T02:04:56.043" v="18339" actId="20577"/>
          <ac:spMkLst>
            <pc:docMk/>
            <pc:sldMk cId="3216035712" sldId="3323"/>
            <ac:spMk id="35" creationId="{556C75BE-C1FE-3548-A6DB-7A80B5B694F0}"/>
          </ac:spMkLst>
        </pc:spChg>
        <pc:graphicFrameChg chg="add del mod">
          <ac:chgData name="Man Hou Hong" userId="11e01e70-8886-4c28-b07e-dd95564f32d7" providerId="ADAL" clId="{4278D6FC-1358-4C42-8A36-A1C9F40965D7}" dt="2022-12-07T01:57:34.297" v="17838" actId="21"/>
          <ac:graphicFrameMkLst>
            <pc:docMk/>
            <pc:sldMk cId="3216035712" sldId="3323"/>
            <ac:graphicFrameMk id="6" creationId="{3453C14B-456A-3867-0FED-E18B574CB39C}"/>
          </ac:graphicFrameMkLst>
        </pc:graphicFrameChg>
      </pc:sldChg>
      <pc:sldChg chg="addSp delSp modSp add mod delAnim modAnim">
        <pc:chgData name="Man Hou Hong" userId="11e01e70-8886-4c28-b07e-dd95564f32d7" providerId="ADAL" clId="{4278D6FC-1358-4C42-8A36-A1C9F40965D7}" dt="2022-12-07T22:02:24.459" v="23950"/>
        <pc:sldMkLst>
          <pc:docMk/>
          <pc:sldMk cId="299997260" sldId="3324"/>
        </pc:sldMkLst>
        <pc:spChg chg="mod">
          <ac:chgData name="Man Hou Hong" userId="11e01e70-8886-4c28-b07e-dd95564f32d7" providerId="ADAL" clId="{4278D6FC-1358-4C42-8A36-A1C9F40965D7}" dt="2022-12-07T03:38:12.299" v="22149" actId="1076"/>
          <ac:spMkLst>
            <pc:docMk/>
            <pc:sldMk cId="299997260" sldId="3324"/>
            <ac:spMk id="5" creationId="{2668700D-2F28-F04A-4F66-104C396741BB}"/>
          </ac:spMkLst>
        </pc:spChg>
        <pc:spChg chg="add mod">
          <ac:chgData name="Man Hou Hong" userId="11e01e70-8886-4c28-b07e-dd95564f32d7" providerId="ADAL" clId="{4278D6FC-1358-4C42-8A36-A1C9F40965D7}" dt="2022-12-07T03:42:29.532" v="22333" actId="20577"/>
          <ac:spMkLst>
            <pc:docMk/>
            <pc:sldMk cId="299997260" sldId="3324"/>
            <ac:spMk id="10" creationId="{00E492F3-6E51-7086-3431-D7A0B10ADD72}"/>
          </ac:spMkLst>
        </pc:spChg>
        <pc:spChg chg="add mod">
          <ac:chgData name="Man Hou Hong" userId="11e01e70-8886-4c28-b07e-dd95564f32d7" providerId="ADAL" clId="{4278D6FC-1358-4C42-8A36-A1C9F40965D7}" dt="2022-12-07T03:42:45.589" v="22341" actId="1076"/>
          <ac:spMkLst>
            <pc:docMk/>
            <pc:sldMk cId="299997260" sldId="3324"/>
            <ac:spMk id="11" creationId="{75FA37C5-A0D6-991D-FFC6-948241627D8F}"/>
          </ac:spMkLst>
        </pc:spChg>
        <pc:spChg chg="add mod">
          <ac:chgData name="Man Hou Hong" userId="11e01e70-8886-4c28-b07e-dd95564f32d7" providerId="ADAL" clId="{4278D6FC-1358-4C42-8A36-A1C9F40965D7}" dt="2022-12-07T03:42:47.641" v="22347" actId="20577"/>
          <ac:spMkLst>
            <pc:docMk/>
            <pc:sldMk cId="299997260" sldId="3324"/>
            <ac:spMk id="12" creationId="{63E4AD8B-8FB4-8754-0D45-A85B36C69AA7}"/>
          </ac:spMkLst>
        </pc:spChg>
        <pc:spChg chg="mod">
          <ac:chgData name="Man Hou Hong" userId="11e01e70-8886-4c28-b07e-dd95564f32d7" providerId="ADAL" clId="{4278D6FC-1358-4C42-8A36-A1C9F40965D7}" dt="2022-12-07T02:15:42.899" v="19335" actId="20577"/>
          <ac:spMkLst>
            <pc:docMk/>
            <pc:sldMk cId="299997260" sldId="3324"/>
            <ac:spMk id="35" creationId="{556C75BE-C1FE-3548-A6DB-7A80B5B694F0}"/>
          </ac:spMkLst>
        </pc:spChg>
        <pc:grpChg chg="add mod">
          <ac:chgData name="Man Hou Hong" userId="11e01e70-8886-4c28-b07e-dd95564f32d7" providerId="ADAL" clId="{4278D6FC-1358-4C42-8A36-A1C9F40965D7}" dt="2022-12-07T03:39:00.748" v="22181" actId="1076"/>
          <ac:grpSpMkLst>
            <pc:docMk/>
            <pc:sldMk cId="299997260" sldId="3324"/>
            <ac:grpSpMk id="7" creationId="{83C112DF-86B2-9AC1-678C-00D977889A2E}"/>
          </ac:grpSpMkLst>
        </pc:grpChg>
        <pc:graphicFrameChg chg="add mod">
          <ac:chgData name="Man Hou Hong" userId="11e01e70-8886-4c28-b07e-dd95564f32d7" providerId="ADAL" clId="{4278D6FC-1358-4C42-8A36-A1C9F40965D7}" dt="2022-12-07T02:08:50.635" v="18709" actId="1076"/>
          <ac:graphicFrameMkLst>
            <pc:docMk/>
            <pc:sldMk cId="299997260" sldId="3324"/>
            <ac:graphicFrameMk id="2" creationId="{C8BF1E0A-9018-F124-F310-E990E8CF49DD}"/>
          </ac:graphicFrameMkLst>
        </pc:graphicFrameChg>
        <pc:graphicFrameChg chg="add del mod">
          <ac:chgData name="Man Hou Hong" userId="11e01e70-8886-4c28-b07e-dd95564f32d7" providerId="ADAL" clId="{4278D6FC-1358-4C42-8A36-A1C9F40965D7}" dt="2022-12-07T01:59:13.640" v="17876" actId="478"/>
          <ac:graphicFrameMkLst>
            <pc:docMk/>
            <pc:sldMk cId="299997260" sldId="3324"/>
            <ac:graphicFrameMk id="4" creationId="{44D57475-5CA7-BB95-6A27-30061F75E660}"/>
          </ac:graphicFrameMkLst>
        </pc:graphicFrameChg>
        <pc:graphicFrameChg chg="add mod">
          <ac:chgData name="Man Hou Hong" userId="11e01e70-8886-4c28-b07e-dd95564f32d7" providerId="ADAL" clId="{4278D6FC-1358-4C42-8A36-A1C9F40965D7}" dt="2022-12-07T03:42:50.387" v="22348" actId="1076"/>
          <ac:graphicFrameMkLst>
            <pc:docMk/>
            <pc:sldMk cId="299997260" sldId="3324"/>
            <ac:graphicFrameMk id="6" creationId="{D720E096-E374-4D2F-845D-6EAF6F36D8AF}"/>
          </ac:graphicFrameMkLst>
        </pc:graphicFrameChg>
        <pc:picChg chg="mod">
          <ac:chgData name="Man Hou Hong" userId="11e01e70-8886-4c28-b07e-dd95564f32d7" providerId="ADAL" clId="{4278D6FC-1358-4C42-8A36-A1C9F40965D7}" dt="2022-12-07T02:06:45.578" v="18424" actId="1076"/>
          <ac:picMkLst>
            <pc:docMk/>
            <pc:sldMk cId="299997260" sldId="3324"/>
            <ac:picMk id="3" creationId="{6C2C48C6-5100-F11C-0D9B-6F8BF8EDDEFA}"/>
          </ac:picMkLst>
        </pc:picChg>
        <pc:cxnChg chg="mod">
          <ac:chgData name="Man Hou Hong" userId="11e01e70-8886-4c28-b07e-dd95564f32d7" providerId="ADAL" clId="{4278D6FC-1358-4C42-8A36-A1C9F40965D7}" dt="2022-12-07T02:06:34.152" v="18420"/>
          <ac:cxnSpMkLst>
            <pc:docMk/>
            <pc:sldMk cId="299997260" sldId="3324"/>
            <ac:cxnSpMk id="8" creationId="{771247EE-78DB-1460-0AC0-B2C98E3C4B64}"/>
          </ac:cxnSpMkLst>
        </pc:cxnChg>
        <pc:cxnChg chg="mod">
          <ac:chgData name="Man Hou Hong" userId="11e01e70-8886-4c28-b07e-dd95564f32d7" providerId="ADAL" clId="{4278D6FC-1358-4C42-8A36-A1C9F40965D7}" dt="2022-12-07T02:06:34.152" v="18420"/>
          <ac:cxnSpMkLst>
            <pc:docMk/>
            <pc:sldMk cId="299997260" sldId="3324"/>
            <ac:cxnSpMk id="9" creationId="{B029FF19-E6E1-D237-4F9E-EED16E889365}"/>
          </ac:cxnSpMkLst>
        </pc:cxnChg>
      </pc:sldChg>
      <pc:sldChg chg="addSp delSp modSp add mod delAnim modAnim">
        <pc:chgData name="Man Hou Hong" userId="11e01e70-8886-4c28-b07e-dd95564f32d7" providerId="ADAL" clId="{4278D6FC-1358-4C42-8A36-A1C9F40965D7}" dt="2022-12-07T02:15:40.581" v="19333" actId="20577"/>
        <pc:sldMkLst>
          <pc:docMk/>
          <pc:sldMk cId="165061749" sldId="3325"/>
        </pc:sldMkLst>
        <pc:spChg chg="mod">
          <ac:chgData name="Man Hou Hong" userId="11e01e70-8886-4c28-b07e-dd95564f32d7" providerId="ADAL" clId="{4278D6FC-1358-4C42-8A36-A1C9F40965D7}" dt="2022-12-07T02:13:04.497" v="19088" actId="1076"/>
          <ac:spMkLst>
            <pc:docMk/>
            <pc:sldMk cId="165061749" sldId="3325"/>
            <ac:spMk id="5" creationId="{2668700D-2F28-F04A-4F66-104C396741BB}"/>
          </ac:spMkLst>
        </pc:spChg>
        <pc:spChg chg="mod">
          <ac:chgData name="Man Hou Hong" userId="11e01e70-8886-4c28-b07e-dd95564f32d7" providerId="ADAL" clId="{4278D6FC-1358-4C42-8A36-A1C9F40965D7}" dt="2022-12-07T02:14:58.505" v="19326" actId="207"/>
          <ac:spMkLst>
            <pc:docMk/>
            <pc:sldMk cId="165061749" sldId="3325"/>
            <ac:spMk id="10" creationId="{00E492F3-6E51-7086-3431-D7A0B10ADD72}"/>
          </ac:spMkLst>
        </pc:spChg>
        <pc:spChg chg="add del mod">
          <ac:chgData name="Man Hou Hong" userId="11e01e70-8886-4c28-b07e-dd95564f32d7" providerId="ADAL" clId="{4278D6FC-1358-4C42-8A36-A1C9F40965D7}" dt="2022-12-07T02:15:30.851" v="19328"/>
          <ac:spMkLst>
            <pc:docMk/>
            <pc:sldMk cId="165061749" sldId="3325"/>
            <ac:spMk id="11" creationId="{32919597-B3F4-5102-9675-2E42D939A497}"/>
          </ac:spMkLst>
        </pc:spChg>
        <pc:spChg chg="mod">
          <ac:chgData name="Man Hou Hong" userId="11e01e70-8886-4c28-b07e-dd95564f32d7" providerId="ADAL" clId="{4278D6FC-1358-4C42-8A36-A1C9F40965D7}" dt="2022-12-07T02:15:40.581" v="19333" actId="20577"/>
          <ac:spMkLst>
            <pc:docMk/>
            <pc:sldMk cId="165061749" sldId="3325"/>
            <ac:spMk id="35" creationId="{556C75BE-C1FE-3548-A6DB-7A80B5B694F0}"/>
          </ac:spMkLst>
        </pc:spChg>
        <pc:grpChg chg="del">
          <ac:chgData name="Man Hou Hong" userId="11e01e70-8886-4c28-b07e-dd95564f32d7" providerId="ADAL" clId="{4278D6FC-1358-4C42-8A36-A1C9F40965D7}" dt="2022-12-07T02:11:59.838" v="18932" actId="478"/>
          <ac:grpSpMkLst>
            <pc:docMk/>
            <pc:sldMk cId="165061749" sldId="3325"/>
            <ac:grpSpMk id="7" creationId="{83C112DF-86B2-9AC1-678C-00D977889A2E}"/>
          </ac:grpSpMkLst>
        </pc:grpChg>
        <pc:graphicFrameChg chg="mod modGraphic">
          <ac:chgData name="Man Hou Hong" userId="11e01e70-8886-4c28-b07e-dd95564f32d7" providerId="ADAL" clId="{4278D6FC-1358-4C42-8A36-A1C9F40965D7}" dt="2022-12-07T02:13:51.910" v="19138" actId="207"/>
          <ac:graphicFrameMkLst>
            <pc:docMk/>
            <pc:sldMk cId="165061749" sldId="3325"/>
            <ac:graphicFrameMk id="2" creationId="{C8BF1E0A-9018-F124-F310-E990E8CF49DD}"/>
          </ac:graphicFrameMkLst>
        </pc:graphicFrameChg>
        <pc:graphicFrameChg chg="del mod">
          <ac:chgData name="Man Hou Hong" userId="11e01e70-8886-4c28-b07e-dd95564f32d7" providerId="ADAL" clId="{4278D6FC-1358-4C42-8A36-A1C9F40965D7}" dt="2022-12-07T02:11:59.005" v="18931" actId="478"/>
          <ac:graphicFrameMkLst>
            <pc:docMk/>
            <pc:sldMk cId="165061749" sldId="3325"/>
            <ac:graphicFrameMk id="6" creationId="{D720E096-E374-4D2F-845D-6EAF6F36D8AF}"/>
          </ac:graphicFrameMkLst>
        </pc:graphicFrameChg>
        <pc:cxnChg chg="mod">
          <ac:chgData name="Man Hou Hong" userId="11e01e70-8886-4c28-b07e-dd95564f32d7" providerId="ADAL" clId="{4278D6FC-1358-4C42-8A36-A1C9F40965D7}" dt="2022-12-07T02:10:51.939" v="18913" actId="14100"/>
          <ac:cxnSpMkLst>
            <pc:docMk/>
            <pc:sldMk cId="165061749" sldId="3325"/>
            <ac:cxnSpMk id="8" creationId="{771247EE-78DB-1460-0AC0-B2C98E3C4B64}"/>
          </ac:cxnSpMkLst>
        </pc:cxnChg>
      </pc:sldChg>
      <pc:sldChg chg="add del">
        <pc:chgData name="Man Hou Hong" userId="11e01e70-8886-4c28-b07e-dd95564f32d7" providerId="ADAL" clId="{4278D6FC-1358-4C42-8A36-A1C9F40965D7}" dt="2022-12-07T01:57:19.849" v="17835"/>
        <pc:sldMkLst>
          <pc:docMk/>
          <pc:sldMk cId="1943682628" sldId="3325"/>
        </pc:sldMkLst>
      </pc:sldChg>
      <pc:sldChg chg="delSp modSp add del mod delAnim">
        <pc:chgData name="Man Hou Hong" userId="11e01e70-8886-4c28-b07e-dd95564f32d7" providerId="ADAL" clId="{4278D6FC-1358-4C42-8A36-A1C9F40965D7}" dt="2022-12-07T02:17:19.786" v="19433" actId="2696"/>
        <pc:sldMkLst>
          <pc:docMk/>
          <pc:sldMk cId="2359244879" sldId="3326"/>
        </pc:sldMkLst>
        <pc:spChg chg="del">
          <ac:chgData name="Man Hou Hong" userId="11e01e70-8886-4c28-b07e-dd95564f32d7" providerId="ADAL" clId="{4278D6FC-1358-4C42-8A36-A1C9F40965D7}" dt="2022-12-07T02:16:17.471" v="19339" actId="478"/>
          <ac:spMkLst>
            <pc:docMk/>
            <pc:sldMk cId="2359244879" sldId="3326"/>
            <ac:spMk id="5" creationId="{2668700D-2F28-F04A-4F66-104C396741BB}"/>
          </ac:spMkLst>
        </pc:spChg>
        <pc:spChg chg="del">
          <ac:chgData name="Man Hou Hong" userId="11e01e70-8886-4c28-b07e-dd95564f32d7" providerId="ADAL" clId="{4278D6FC-1358-4C42-8A36-A1C9F40965D7}" dt="2022-12-07T02:16:18.238" v="19340" actId="478"/>
          <ac:spMkLst>
            <pc:docMk/>
            <pc:sldMk cId="2359244879" sldId="3326"/>
            <ac:spMk id="10" creationId="{00E492F3-6E51-7086-3431-D7A0B10ADD72}"/>
          </ac:spMkLst>
        </pc:spChg>
        <pc:graphicFrameChg chg="del mod modGraphic">
          <ac:chgData name="Man Hou Hong" userId="11e01e70-8886-4c28-b07e-dd95564f32d7" providerId="ADAL" clId="{4278D6FC-1358-4C42-8A36-A1C9F40965D7}" dt="2022-12-07T02:16:15.830" v="19338" actId="478"/>
          <ac:graphicFrameMkLst>
            <pc:docMk/>
            <pc:sldMk cId="2359244879" sldId="3326"/>
            <ac:graphicFrameMk id="2" creationId="{C8BF1E0A-9018-F124-F310-E990E8CF49DD}"/>
          </ac:graphicFrameMkLst>
        </pc:graphicFrameChg>
        <pc:picChg chg="del">
          <ac:chgData name="Man Hou Hong" userId="11e01e70-8886-4c28-b07e-dd95564f32d7" providerId="ADAL" clId="{4278D6FC-1358-4C42-8A36-A1C9F40965D7}" dt="2022-12-07T02:16:19.061" v="19341" actId="478"/>
          <ac:picMkLst>
            <pc:docMk/>
            <pc:sldMk cId="2359244879" sldId="3326"/>
            <ac:picMk id="3" creationId="{6C2C48C6-5100-F11C-0D9B-6F8BF8EDDEFA}"/>
          </ac:picMkLst>
        </pc:picChg>
      </pc:sldChg>
      <pc:sldChg chg="delSp modSp add mod delAnim modAnim">
        <pc:chgData name="Man Hou Hong" userId="11e01e70-8886-4c28-b07e-dd95564f32d7" providerId="ADAL" clId="{4278D6FC-1358-4C42-8A36-A1C9F40965D7}" dt="2022-12-07T02:19:49.253" v="19660"/>
        <pc:sldMkLst>
          <pc:docMk/>
          <pc:sldMk cId="2438210616" sldId="3327"/>
        </pc:sldMkLst>
        <pc:spChg chg="mod">
          <ac:chgData name="Man Hou Hong" userId="11e01e70-8886-4c28-b07e-dd95564f32d7" providerId="ADAL" clId="{4278D6FC-1358-4C42-8A36-A1C9F40965D7}" dt="2022-12-07T02:19:07.889" v="19643" actId="20577"/>
          <ac:spMkLst>
            <pc:docMk/>
            <pc:sldMk cId="2438210616" sldId="3327"/>
            <ac:spMk id="6" creationId="{F4CC93D1-C913-214B-5D90-41B48440B09C}"/>
          </ac:spMkLst>
        </pc:spChg>
        <pc:spChg chg="mod">
          <ac:chgData name="Man Hou Hong" userId="11e01e70-8886-4c28-b07e-dd95564f32d7" providerId="ADAL" clId="{4278D6FC-1358-4C42-8A36-A1C9F40965D7}" dt="2022-12-07T02:16:26.308" v="19348" actId="20577"/>
          <ac:spMkLst>
            <pc:docMk/>
            <pc:sldMk cId="2438210616" sldId="3327"/>
            <ac:spMk id="35" creationId="{556C75BE-C1FE-3548-A6DB-7A80B5B694F0}"/>
          </ac:spMkLst>
        </pc:spChg>
        <pc:spChg chg="mod">
          <ac:chgData name="Man Hou Hong" userId="11e01e70-8886-4c28-b07e-dd95564f32d7" providerId="ADAL" clId="{4278D6FC-1358-4C42-8A36-A1C9F40965D7}" dt="2022-12-07T02:19:30.141" v="19654" actId="1076"/>
          <ac:spMkLst>
            <pc:docMk/>
            <pc:sldMk cId="2438210616" sldId="3327"/>
            <ac:spMk id="110" creationId="{DA42E036-3C71-E74C-BF46-DA605A0F35A3}"/>
          </ac:spMkLst>
        </pc:spChg>
        <pc:picChg chg="mod">
          <ac:chgData name="Man Hou Hong" userId="11e01e70-8886-4c28-b07e-dd95564f32d7" providerId="ADAL" clId="{4278D6FC-1358-4C42-8A36-A1C9F40965D7}" dt="2022-12-07T02:19:17.316" v="19653" actId="1076"/>
          <ac:picMkLst>
            <pc:docMk/>
            <pc:sldMk cId="2438210616" sldId="3327"/>
            <ac:picMk id="7" creationId="{8C7E701D-4FB4-57FE-ACDD-8C55BA658C32}"/>
          </ac:picMkLst>
        </pc:picChg>
        <pc:picChg chg="del">
          <ac:chgData name="Man Hou Hong" userId="11e01e70-8886-4c28-b07e-dd95564f32d7" providerId="ADAL" clId="{4278D6FC-1358-4C42-8A36-A1C9F40965D7}" dt="2022-12-07T02:19:09.163" v="19644" actId="478"/>
          <ac:picMkLst>
            <pc:docMk/>
            <pc:sldMk cId="2438210616" sldId="3327"/>
            <ac:picMk id="8" creationId="{F53CC5B1-89DC-C7FF-72F8-ED5529E7F9EA}"/>
          </ac:picMkLst>
        </pc:picChg>
      </pc:sldChg>
      <pc:sldChg chg="addSp delSp modSp add mod">
        <pc:chgData name="Man Hou Hong" userId="11e01e70-8886-4c28-b07e-dd95564f32d7" providerId="ADAL" clId="{4278D6FC-1358-4C42-8A36-A1C9F40965D7}" dt="2022-12-07T03:57:39.783" v="23028" actId="1582"/>
        <pc:sldMkLst>
          <pc:docMk/>
          <pc:sldMk cId="3498717602" sldId="3328"/>
        </pc:sldMkLst>
        <pc:spChg chg="mod">
          <ac:chgData name="Man Hou Hong" userId="11e01e70-8886-4c28-b07e-dd95564f32d7" providerId="ADAL" clId="{4278D6FC-1358-4C42-8A36-A1C9F40965D7}" dt="2022-12-07T02:29:28.124" v="20029" actId="27636"/>
          <ac:spMkLst>
            <pc:docMk/>
            <pc:sldMk cId="3498717602" sldId="3328"/>
            <ac:spMk id="4" creationId="{0C7A8CA5-9A37-7D44-80AB-373A845839F4}"/>
          </ac:spMkLst>
        </pc:spChg>
        <pc:spChg chg="add mod">
          <ac:chgData name="Man Hou Hong" userId="11e01e70-8886-4c28-b07e-dd95564f32d7" providerId="ADAL" clId="{4278D6FC-1358-4C42-8A36-A1C9F40965D7}" dt="2022-12-07T02:31:15.004" v="20110" actId="20577"/>
          <ac:spMkLst>
            <pc:docMk/>
            <pc:sldMk cId="3498717602" sldId="3328"/>
            <ac:spMk id="5" creationId="{69855BAF-783A-DF72-0D97-9081366E2C24}"/>
          </ac:spMkLst>
        </pc:spChg>
        <pc:spChg chg="add mod">
          <ac:chgData name="Man Hou Hong" userId="11e01e70-8886-4c28-b07e-dd95564f32d7" providerId="ADAL" clId="{4278D6FC-1358-4C42-8A36-A1C9F40965D7}" dt="2022-12-07T03:57:39.783" v="23028" actId="1582"/>
          <ac:spMkLst>
            <pc:docMk/>
            <pc:sldMk cId="3498717602" sldId="3328"/>
            <ac:spMk id="7" creationId="{651EC4A3-529B-B7EF-EC43-FB46EE33EA68}"/>
          </ac:spMkLst>
        </pc:spChg>
        <pc:spChg chg="mod">
          <ac:chgData name="Man Hou Hong" userId="11e01e70-8886-4c28-b07e-dd95564f32d7" providerId="ADAL" clId="{4278D6FC-1358-4C42-8A36-A1C9F40965D7}" dt="2022-12-07T02:31:29.056" v="20118" actId="20577"/>
          <ac:spMkLst>
            <pc:docMk/>
            <pc:sldMk cId="3498717602" sldId="3328"/>
            <ac:spMk id="35" creationId="{556C75BE-C1FE-3548-A6DB-7A80B5B694F0}"/>
          </ac:spMkLst>
        </pc:spChg>
        <pc:picChg chg="add mod">
          <ac:chgData name="Man Hou Hong" userId="11e01e70-8886-4c28-b07e-dd95564f32d7" providerId="ADAL" clId="{4278D6FC-1358-4C42-8A36-A1C9F40965D7}" dt="2022-12-07T02:30:33.882" v="20034" actId="1076"/>
          <ac:picMkLst>
            <pc:docMk/>
            <pc:sldMk cId="3498717602" sldId="3328"/>
            <ac:picMk id="3" creationId="{E25BF7CB-E85D-2726-B215-D8C175050499}"/>
          </ac:picMkLst>
        </pc:picChg>
        <pc:picChg chg="del">
          <ac:chgData name="Man Hou Hong" userId="11e01e70-8886-4c28-b07e-dd95564f32d7" providerId="ADAL" clId="{4278D6FC-1358-4C42-8A36-A1C9F40965D7}" dt="2022-12-07T02:30:11.857" v="20030" actId="478"/>
          <ac:picMkLst>
            <pc:docMk/>
            <pc:sldMk cId="3498717602" sldId="3328"/>
            <ac:picMk id="6" creationId="{ECFBD8DD-33F2-7E27-FF15-7606C978FFF9}"/>
          </ac:picMkLst>
        </pc:picChg>
      </pc:sldChg>
      <pc:sldChg chg="modSp add mod ord">
        <pc:chgData name="Man Hou Hong" userId="11e01e70-8886-4c28-b07e-dd95564f32d7" providerId="ADAL" clId="{4278D6FC-1358-4C42-8A36-A1C9F40965D7}" dt="2022-12-07T03:55:51.240" v="22950" actId="20578"/>
        <pc:sldMkLst>
          <pc:docMk/>
          <pc:sldMk cId="443372091" sldId="3329"/>
        </pc:sldMkLst>
        <pc:spChg chg="mod">
          <ac:chgData name="Man Hou Hong" userId="11e01e70-8886-4c28-b07e-dd95564f32d7" providerId="ADAL" clId="{4278D6FC-1358-4C42-8A36-A1C9F40965D7}" dt="2022-12-07T02:32:24.440" v="20199" actId="20577"/>
          <ac:spMkLst>
            <pc:docMk/>
            <pc:sldMk cId="443372091" sldId="3329"/>
            <ac:spMk id="28" creationId="{00000000-0000-0000-0000-000000000000}"/>
          </ac:spMkLst>
        </pc:spChg>
      </pc:sldChg>
      <pc:sldChg chg="addSp delSp modSp add mod delAnim modAnim">
        <pc:chgData name="Man Hou Hong" userId="11e01e70-8886-4c28-b07e-dd95564f32d7" providerId="ADAL" clId="{4278D6FC-1358-4C42-8A36-A1C9F40965D7}" dt="2022-12-07T16:13:28.586" v="23946"/>
        <pc:sldMkLst>
          <pc:docMk/>
          <pc:sldMk cId="1521308498" sldId="3330"/>
        </pc:sldMkLst>
        <pc:spChg chg="add mod">
          <ac:chgData name="Man Hou Hong" userId="11e01e70-8886-4c28-b07e-dd95564f32d7" providerId="ADAL" clId="{4278D6FC-1358-4C42-8A36-A1C9F40965D7}" dt="2022-12-07T02:49:02.013" v="21119" actId="1076"/>
          <ac:spMkLst>
            <pc:docMk/>
            <pc:sldMk cId="1521308498" sldId="3330"/>
            <ac:spMk id="3" creationId="{151B2161-CD7E-7230-A456-16C61B5646E4}"/>
          </ac:spMkLst>
        </pc:spChg>
        <pc:spChg chg="del">
          <ac:chgData name="Man Hou Hong" userId="11e01e70-8886-4c28-b07e-dd95564f32d7" providerId="ADAL" clId="{4278D6FC-1358-4C42-8A36-A1C9F40965D7}" dt="2022-12-07T02:34:17.623" v="20321" actId="478"/>
          <ac:spMkLst>
            <pc:docMk/>
            <pc:sldMk cId="1521308498" sldId="3330"/>
            <ac:spMk id="4" creationId="{0C7A8CA5-9A37-7D44-80AB-373A845839F4}"/>
          </ac:spMkLst>
        </pc:spChg>
        <pc:spChg chg="add del mod">
          <ac:chgData name="Man Hou Hong" userId="11e01e70-8886-4c28-b07e-dd95564f32d7" providerId="ADAL" clId="{4278D6FC-1358-4C42-8A36-A1C9F40965D7}" dt="2022-12-07T02:49:05.159" v="21121"/>
          <ac:spMkLst>
            <pc:docMk/>
            <pc:sldMk cId="1521308498" sldId="3330"/>
            <ac:spMk id="5" creationId="{B583D887-EF1F-D2E0-407C-6DD78959E631}"/>
          </ac:spMkLst>
        </pc:spChg>
        <pc:spChg chg="add del mod">
          <ac:chgData name="Man Hou Hong" userId="11e01e70-8886-4c28-b07e-dd95564f32d7" providerId="ADAL" clId="{4278D6FC-1358-4C42-8A36-A1C9F40965D7}" dt="2022-12-07T02:49:13.979" v="21125" actId="478"/>
          <ac:spMkLst>
            <pc:docMk/>
            <pc:sldMk cId="1521308498" sldId="3330"/>
            <ac:spMk id="6" creationId="{42C869BD-1B91-1E92-9DC0-A75B061C1D99}"/>
          </ac:spMkLst>
        </pc:spChg>
        <pc:spChg chg="mod">
          <ac:chgData name="Man Hou Hong" userId="11e01e70-8886-4c28-b07e-dd95564f32d7" providerId="ADAL" clId="{4278D6FC-1358-4C42-8A36-A1C9F40965D7}" dt="2022-12-07T02:49:11.905" v="21124"/>
          <ac:spMkLst>
            <pc:docMk/>
            <pc:sldMk cId="1521308498" sldId="3330"/>
            <ac:spMk id="8" creationId="{BC1DDD5F-C96F-1253-A462-1242B1D1891B}"/>
          </ac:spMkLst>
        </pc:spChg>
        <pc:spChg chg="mod">
          <ac:chgData name="Man Hou Hong" userId="11e01e70-8886-4c28-b07e-dd95564f32d7" providerId="ADAL" clId="{4278D6FC-1358-4C42-8A36-A1C9F40965D7}" dt="2022-12-07T02:49:11.905" v="21124"/>
          <ac:spMkLst>
            <pc:docMk/>
            <pc:sldMk cId="1521308498" sldId="3330"/>
            <ac:spMk id="10" creationId="{25F1AB3B-87A0-983A-E359-E4FDAB1F8027}"/>
          </ac:spMkLst>
        </pc:spChg>
        <pc:spChg chg="mod">
          <ac:chgData name="Man Hou Hong" userId="11e01e70-8886-4c28-b07e-dd95564f32d7" providerId="ADAL" clId="{4278D6FC-1358-4C42-8A36-A1C9F40965D7}" dt="2022-12-07T02:49:11.905" v="21124"/>
          <ac:spMkLst>
            <pc:docMk/>
            <pc:sldMk cId="1521308498" sldId="3330"/>
            <ac:spMk id="18" creationId="{9BFE2931-973D-7072-38F4-06F0973DFF0C}"/>
          </ac:spMkLst>
        </pc:spChg>
        <pc:spChg chg="mod">
          <ac:chgData name="Man Hou Hong" userId="11e01e70-8886-4c28-b07e-dd95564f32d7" providerId="ADAL" clId="{4278D6FC-1358-4C42-8A36-A1C9F40965D7}" dt="2022-12-07T02:49:11.905" v="21124"/>
          <ac:spMkLst>
            <pc:docMk/>
            <pc:sldMk cId="1521308498" sldId="3330"/>
            <ac:spMk id="20" creationId="{38E0A65C-692E-23DA-52C1-9834E0940CD0}"/>
          </ac:spMkLst>
        </pc:spChg>
        <pc:spChg chg="mod">
          <ac:chgData name="Man Hou Hong" userId="11e01e70-8886-4c28-b07e-dd95564f32d7" providerId="ADAL" clId="{4278D6FC-1358-4C42-8A36-A1C9F40965D7}" dt="2022-12-07T02:49:11.905" v="21124"/>
          <ac:spMkLst>
            <pc:docMk/>
            <pc:sldMk cId="1521308498" sldId="3330"/>
            <ac:spMk id="21" creationId="{DFAB98D3-793B-424E-C8AE-E21D2EFD33A8}"/>
          </ac:spMkLst>
        </pc:spChg>
        <pc:spChg chg="mod">
          <ac:chgData name="Man Hou Hong" userId="11e01e70-8886-4c28-b07e-dd95564f32d7" providerId="ADAL" clId="{4278D6FC-1358-4C42-8A36-A1C9F40965D7}" dt="2022-12-07T02:49:11.905" v="21124"/>
          <ac:spMkLst>
            <pc:docMk/>
            <pc:sldMk cId="1521308498" sldId="3330"/>
            <ac:spMk id="22" creationId="{8E6EFBB7-B0B4-C9C5-6FBD-D7C5D033EBE8}"/>
          </ac:spMkLst>
        </pc:spChg>
        <pc:spChg chg="mod">
          <ac:chgData name="Man Hou Hong" userId="11e01e70-8886-4c28-b07e-dd95564f32d7" providerId="ADAL" clId="{4278D6FC-1358-4C42-8A36-A1C9F40965D7}" dt="2022-12-07T02:49:11.905" v="21124"/>
          <ac:spMkLst>
            <pc:docMk/>
            <pc:sldMk cId="1521308498" sldId="3330"/>
            <ac:spMk id="23" creationId="{9E715554-192B-D7D6-B126-7B2051341FF9}"/>
          </ac:spMkLst>
        </pc:spChg>
        <pc:spChg chg="del">
          <ac:chgData name="Man Hou Hong" userId="11e01e70-8886-4c28-b07e-dd95564f32d7" providerId="ADAL" clId="{4278D6FC-1358-4C42-8A36-A1C9F40965D7}" dt="2022-12-07T02:34:16.307" v="20320" actId="478"/>
          <ac:spMkLst>
            <pc:docMk/>
            <pc:sldMk cId="1521308498" sldId="3330"/>
            <ac:spMk id="28" creationId="{1D7031E5-80EF-4840-8E2F-CD96FA0F913C}"/>
          </ac:spMkLst>
        </pc:spChg>
        <pc:grpChg chg="add mod">
          <ac:chgData name="Man Hou Hong" userId="11e01e70-8886-4c28-b07e-dd95564f32d7" providerId="ADAL" clId="{4278D6FC-1358-4C42-8A36-A1C9F40965D7}" dt="2022-12-07T02:49:15.853" v="21127" actId="1076"/>
          <ac:grpSpMkLst>
            <pc:docMk/>
            <pc:sldMk cId="1521308498" sldId="3330"/>
            <ac:grpSpMk id="7" creationId="{1807D6A4-7FBB-140B-7797-118814BAA7A4}"/>
          </ac:grpSpMkLst>
        </pc:grpChg>
        <pc:grpChg chg="mod">
          <ac:chgData name="Man Hou Hong" userId="11e01e70-8886-4c28-b07e-dd95564f32d7" providerId="ADAL" clId="{4278D6FC-1358-4C42-8A36-A1C9F40965D7}" dt="2022-12-07T02:49:11.905" v="21124"/>
          <ac:grpSpMkLst>
            <pc:docMk/>
            <pc:sldMk cId="1521308498" sldId="3330"/>
            <ac:grpSpMk id="9" creationId="{86FEBED8-F83F-595E-23B3-05767B169294}"/>
          </ac:grpSpMkLst>
        </pc:grpChg>
        <pc:grpChg chg="del">
          <ac:chgData name="Man Hou Hong" userId="11e01e70-8886-4c28-b07e-dd95564f32d7" providerId="ADAL" clId="{4278D6FC-1358-4C42-8A36-A1C9F40965D7}" dt="2022-12-07T02:49:07.411" v="21123" actId="478"/>
          <ac:grpSpMkLst>
            <pc:docMk/>
            <pc:sldMk cId="1521308498" sldId="3330"/>
            <ac:grpSpMk id="19" creationId="{A657C524-04DD-D0B5-BE30-40625BE24357}"/>
          </ac:grpSpMkLst>
        </pc:grpChg>
      </pc:sldChg>
      <pc:sldChg chg="delSp modSp add del mod modAnim">
        <pc:chgData name="Man Hou Hong" userId="11e01e70-8886-4c28-b07e-dd95564f32d7" providerId="ADAL" clId="{4278D6FC-1358-4C42-8A36-A1C9F40965D7}" dt="2022-12-07T03:00:00.828" v="21930" actId="2696"/>
        <pc:sldMkLst>
          <pc:docMk/>
          <pc:sldMk cId="2147909541" sldId="3331"/>
        </pc:sldMkLst>
        <pc:spChg chg="mod">
          <ac:chgData name="Man Hou Hong" userId="11e01e70-8886-4c28-b07e-dd95564f32d7" providerId="ADAL" clId="{4278D6FC-1358-4C42-8A36-A1C9F40965D7}" dt="2022-12-07T02:59:39.603" v="21924" actId="20577"/>
          <ac:spMkLst>
            <pc:docMk/>
            <pc:sldMk cId="2147909541" sldId="3331"/>
            <ac:spMk id="2" creationId="{E1FD957D-7B61-A6E7-47EF-1C1A0DA7A4B1}"/>
          </ac:spMkLst>
        </pc:spChg>
        <pc:spChg chg="del">
          <ac:chgData name="Man Hou Hong" userId="11e01e70-8886-4c28-b07e-dd95564f32d7" providerId="ADAL" clId="{4278D6FC-1358-4C42-8A36-A1C9F40965D7}" dt="2022-12-07T02:58:59.769" v="21875" actId="478"/>
          <ac:spMkLst>
            <pc:docMk/>
            <pc:sldMk cId="2147909541" sldId="3331"/>
            <ac:spMk id="5" creationId="{B913210C-D8D5-0A9A-1285-BE14C17FFC1C}"/>
          </ac:spMkLst>
        </pc:spChg>
        <pc:spChg chg="del mod">
          <ac:chgData name="Man Hou Hong" userId="11e01e70-8886-4c28-b07e-dd95564f32d7" providerId="ADAL" clId="{4278D6FC-1358-4C42-8A36-A1C9F40965D7}" dt="2022-12-07T02:59:44.773" v="21925" actId="21"/>
          <ac:spMkLst>
            <pc:docMk/>
            <pc:sldMk cId="2147909541" sldId="3331"/>
            <ac:spMk id="13" creationId="{EA9D54D2-02B9-604E-32C7-07CD814B2A92}"/>
          </ac:spMkLst>
        </pc:spChg>
      </pc:sldChg>
      <pc:sldChg chg="addSp delSp modSp add mod modAnim">
        <pc:chgData name="Man Hou Hong" userId="11e01e70-8886-4c28-b07e-dd95564f32d7" providerId="ADAL" clId="{4278D6FC-1358-4C42-8A36-A1C9F40965D7}" dt="2022-12-07T03:59:21.710" v="23099" actId="478"/>
        <pc:sldMkLst>
          <pc:docMk/>
          <pc:sldMk cId="4096437346" sldId="3331"/>
        </pc:sldMkLst>
        <pc:spChg chg="mod">
          <ac:chgData name="Man Hou Hong" userId="11e01e70-8886-4c28-b07e-dd95564f32d7" providerId="ADAL" clId="{4278D6FC-1358-4C42-8A36-A1C9F40965D7}" dt="2022-12-07T03:58:22.688" v="23045" actId="20577"/>
          <ac:spMkLst>
            <pc:docMk/>
            <pc:sldMk cId="4096437346" sldId="3331"/>
            <ac:spMk id="4" creationId="{FACDCA32-54A6-1B54-A01A-D234EB2ACA55}"/>
          </ac:spMkLst>
        </pc:spChg>
        <pc:spChg chg="mod">
          <ac:chgData name="Man Hou Hong" userId="11e01e70-8886-4c28-b07e-dd95564f32d7" providerId="ADAL" clId="{4278D6FC-1358-4C42-8A36-A1C9F40965D7}" dt="2022-12-07T03:48:58.301" v="22505" actId="1076"/>
          <ac:spMkLst>
            <pc:docMk/>
            <pc:sldMk cId="4096437346" sldId="3331"/>
            <ac:spMk id="8" creationId="{4B39EE93-CC31-F219-7156-1EC720E707D4}"/>
          </ac:spMkLst>
        </pc:spChg>
        <pc:spChg chg="mod">
          <ac:chgData name="Man Hou Hong" userId="11e01e70-8886-4c28-b07e-dd95564f32d7" providerId="ADAL" clId="{4278D6FC-1358-4C42-8A36-A1C9F40965D7}" dt="2022-12-07T03:48:58.301" v="22505" actId="1076"/>
          <ac:spMkLst>
            <pc:docMk/>
            <pc:sldMk cId="4096437346" sldId="3331"/>
            <ac:spMk id="9" creationId="{F7227E1F-C513-9F06-6FD3-57861F01C109}"/>
          </ac:spMkLst>
        </pc:spChg>
        <pc:spChg chg="mod">
          <ac:chgData name="Man Hou Hong" userId="11e01e70-8886-4c28-b07e-dd95564f32d7" providerId="ADAL" clId="{4278D6FC-1358-4C42-8A36-A1C9F40965D7}" dt="2022-12-07T03:48:58.301" v="22505" actId="1076"/>
          <ac:spMkLst>
            <pc:docMk/>
            <pc:sldMk cId="4096437346" sldId="3331"/>
            <ac:spMk id="11" creationId="{6D921529-8B5D-9FA5-DA9D-559ABD68FB06}"/>
          </ac:spMkLst>
        </pc:spChg>
        <pc:spChg chg="del">
          <ac:chgData name="Man Hou Hong" userId="11e01e70-8886-4c28-b07e-dd95564f32d7" providerId="ADAL" clId="{4278D6FC-1358-4C42-8A36-A1C9F40965D7}" dt="2022-12-07T03:44:46.271" v="22395" actId="478"/>
          <ac:spMkLst>
            <pc:docMk/>
            <pc:sldMk cId="4096437346" sldId="3331"/>
            <ac:spMk id="13" creationId="{DC722857-CAAC-0CF5-450C-D01B1627D3BF}"/>
          </ac:spMkLst>
        </pc:spChg>
        <pc:spChg chg="mod">
          <ac:chgData name="Man Hou Hong" userId="11e01e70-8886-4c28-b07e-dd95564f32d7" providerId="ADAL" clId="{4278D6FC-1358-4C42-8A36-A1C9F40965D7}" dt="2022-12-07T03:48:58.301" v="22505" actId="1076"/>
          <ac:spMkLst>
            <pc:docMk/>
            <pc:sldMk cId="4096437346" sldId="3331"/>
            <ac:spMk id="14" creationId="{55BB24BC-BA71-558B-457A-935CCCFA865A}"/>
          </ac:spMkLst>
        </pc:spChg>
        <pc:spChg chg="mod">
          <ac:chgData name="Man Hou Hong" userId="11e01e70-8886-4c28-b07e-dd95564f32d7" providerId="ADAL" clId="{4278D6FC-1358-4C42-8A36-A1C9F40965D7}" dt="2022-12-07T03:48:58.301" v="22505" actId="1076"/>
          <ac:spMkLst>
            <pc:docMk/>
            <pc:sldMk cId="4096437346" sldId="3331"/>
            <ac:spMk id="15" creationId="{C336BC39-1095-0108-A807-BA6F323120C8}"/>
          </ac:spMkLst>
        </pc:spChg>
        <pc:spChg chg="mod">
          <ac:chgData name="Man Hou Hong" userId="11e01e70-8886-4c28-b07e-dd95564f32d7" providerId="ADAL" clId="{4278D6FC-1358-4C42-8A36-A1C9F40965D7}" dt="2022-12-07T03:48:58.301" v="22505" actId="1076"/>
          <ac:spMkLst>
            <pc:docMk/>
            <pc:sldMk cId="4096437346" sldId="3331"/>
            <ac:spMk id="16" creationId="{667B40EB-D957-1336-629F-781B42B3C229}"/>
          </ac:spMkLst>
        </pc:spChg>
        <pc:spChg chg="mod">
          <ac:chgData name="Man Hou Hong" userId="11e01e70-8886-4c28-b07e-dd95564f32d7" providerId="ADAL" clId="{4278D6FC-1358-4C42-8A36-A1C9F40965D7}" dt="2022-12-07T03:45:51.343" v="22418"/>
          <ac:spMkLst>
            <pc:docMk/>
            <pc:sldMk cId="4096437346" sldId="3331"/>
            <ac:spMk id="19" creationId="{15875C6A-76F4-D82D-44C2-21AB8BEB4653}"/>
          </ac:spMkLst>
        </pc:spChg>
        <pc:spChg chg="mod">
          <ac:chgData name="Man Hou Hong" userId="11e01e70-8886-4c28-b07e-dd95564f32d7" providerId="ADAL" clId="{4278D6FC-1358-4C42-8A36-A1C9F40965D7}" dt="2022-12-07T03:45:58.180" v="22420"/>
          <ac:spMkLst>
            <pc:docMk/>
            <pc:sldMk cId="4096437346" sldId="3331"/>
            <ac:spMk id="22" creationId="{10D7A523-D8B7-2DB7-A54A-F7101E9A7BE6}"/>
          </ac:spMkLst>
        </pc:spChg>
        <pc:spChg chg="mod">
          <ac:chgData name="Man Hou Hong" userId="11e01e70-8886-4c28-b07e-dd95564f32d7" providerId="ADAL" clId="{4278D6FC-1358-4C42-8A36-A1C9F40965D7}" dt="2022-12-07T03:48:56.833" v="22503" actId="1076"/>
          <ac:spMkLst>
            <pc:docMk/>
            <pc:sldMk cId="4096437346" sldId="3331"/>
            <ac:spMk id="28" creationId="{00000000-0000-0000-0000-000000000000}"/>
          </ac:spMkLst>
        </pc:spChg>
        <pc:spChg chg="mod">
          <ac:chgData name="Man Hou Hong" userId="11e01e70-8886-4c28-b07e-dd95564f32d7" providerId="ADAL" clId="{4278D6FC-1358-4C42-8A36-A1C9F40965D7}" dt="2022-12-07T03:46:58.104" v="22451" actId="1076"/>
          <ac:spMkLst>
            <pc:docMk/>
            <pc:sldMk cId="4096437346" sldId="3331"/>
            <ac:spMk id="34" creationId="{0EB533D5-8ECF-BBA4-AD67-C28CE6BAE1A4}"/>
          </ac:spMkLst>
        </pc:spChg>
        <pc:spChg chg="add mod">
          <ac:chgData name="Man Hou Hong" userId="11e01e70-8886-4c28-b07e-dd95564f32d7" providerId="ADAL" clId="{4278D6FC-1358-4C42-8A36-A1C9F40965D7}" dt="2022-12-07T03:58:22.688" v="23045" actId="20577"/>
          <ac:spMkLst>
            <pc:docMk/>
            <pc:sldMk cId="4096437346" sldId="3331"/>
            <ac:spMk id="35" creationId="{035BDF23-9D65-4FFF-A82C-3A13887D4BC8}"/>
          </ac:spMkLst>
        </pc:spChg>
        <pc:spChg chg="add mod">
          <ac:chgData name="Man Hou Hong" userId="11e01e70-8886-4c28-b07e-dd95564f32d7" providerId="ADAL" clId="{4278D6FC-1358-4C42-8A36-A1C9F40965D7}" dt="2022-12-07T03:58:22.688" v="23045" actId="20577"/>
          <ac:spMkLst>
            <pc:docMk/>
            <pc:sldMk cId="4096437346" sldId="3331"/>
            <ac:spMk id="36" creationId="{64BB6197-67A8-D0BB-D6FA-5B346EF48246}"/>
          </ac:spMkLst>
        </pc:spChg>
        <pc:spChg chg="mod">
          <ac:chgData name="Man Hou Hong" userId="11e01e70-8886-4c28-b07e-dd95564f32d7" providerId="ADAL" clId="{4278D6FC-1358-4C42-8A36-A1C9F40965D7}" dt="2022-12-07T03:48:26.472" v="22487" actId="1076"/>
          <ac:spMkLst>
            <pc:docMk/>
            <pc:sldMk cId="4096437346" sldId="3331"/>
            <ac:spMk id="40" creationId="{FC8BD95E-B745-B8A9-7091-159A4431A059}"/>
          </ac:spMkLst>
        </pc:spChg>
        <pc:spChg chg="mod">
          <ac:chgData name="Man Hou Hong" userId="11e01e70-8886-4c28-b07e-dd95564f32d7" providerId="ADAL" clId="{4278D6FC-1358-4C42-8A36-A1C9F40965D7}" dt="2022-12-07T03:48:26.472" v="22487" actId="1076"/>
          <ac:spMkLst>
            <pc:docMk/>
            <pc:sldMk cId="4096437346" sldId="3331"/>
            <ac:spMk id="41" creationId="{A37BE4AF-6615-5A46-0E9F-E2DF4901FE17}"/>
          </ac:spMkLst>
        </pc:spChg>
        <pc:spChg chg="mod">
          <ac:chgData name="Man Hou Hong" userId="11e01e70-8886-4c28-b07e-dd95564f32d7" providerId="ADAL" clId="{4278D6FC-1358-4C42-8A36-A1C9F40965D7}" dt="2022-12-07T03:48:26.472" v="22487" actId="1076"/>
          <ac:spMkLst>
            <pc:docMk/>
            <pc:sldMk cId="4096437346" sldId="3331"/>
            <ac:spMk id="46" creationId="{D4E828E2-4A4C-CAFC-6AF0-25F1C73513D9}"/>
          </ac:spMkLst>
        </pc:spChg>
        <pc:spChg chg="mod">
          <ac:chgData name="Man Hou Hong" userId="11e01e70-8886-4c28-b07e-dd95564f32d7" providerId="ADAL" clId="{4278D6FC-1358-4C42-8A36-A1C9F40965D7}" dt="2022-12-07T03:59:21.710" v="23099" actId="478"/>
          <ac:spMkLst>
            <pc:docMk/>
            <pc:sldMk cId="4096437346" sldId="3331"/>
            <ac:spMk id="49" creationId="{DFC62977-B350-61E1-A37D-50C64A5587EA}"/>
          </ac:spMkLst>
        </pc:spChg>
        <pc:spChg chg="mod">
          <ac:chgData name="Man Hou Hong" userId="11e01e70-8886-4c28-b07e-dd95564f32d7" providerId="ADAL" clId="{4278D6FC-1358-4C42-8A36-A1C9F40965D7}" dt="2022-12-07T03:59:21.710" v="23099" actId="478"/>
          <ac:spMkLst>
            <pc:docMk/>
            <pc:sldMk cId="4096437346" sldId="3331"/>
            <ac:spMk id="50" creationId="{840E56C7-BCC3-87F7-14FA-35141F67AB5B}"/>
          </ac:spMkLst>
        </pc:spChg>
        <pc:spChg chg="mod">
          <ac:chgData name="Man Hou Hong" userId="11e01e70-8886-4c28-b07e-dd95564f32d7" providerId="ADAL" clId="{4278D6FC-1358-4C42-8A36-A1C9F40965D7}" dt="2022-12-07T03:59:21.710" v="23099" actId="478"/>
          <ac:spMkLst>
            <pc:docMk/>
            <pc:sldMk cId="4096437346" sldId="3331"/>
            <ac:spMk id="55" creationId="{AA66D2B2-3D6B-54CB-6522-5E959606D51D}"/>
          </ac:spMkLst>
        </pc:spChg>
        <pc:spChg chg="mod">
          <ac:chgData name="Man Hou Hong" userId="11e01e70-8886-4c28-b07e-dd95564f32d7" providerId="ADAL" clId="{4278D6FC-1358-4C42-8A36-A1C9F40965D7}" dt="2022-12-07T03:58:39.405" v="23069" actId="20577"/>
          <ac:spMkLst>
            <pc:docMk/>
            <pc:sldMk cId="4096437346" sldId="3331"/>
            <ac:spMk id="58" creationId="{3B1F1423-BA18-D655-7407-FC787C6A7C17}"/>
          </ac:spMkLst>
        </pc:spChg>
        <pc:spChg chg="mod">
          <ac:chgData name="Man Hou Hong" userId="11e01e70-8886-4c28-b07e-dd95564f32d7" providerId="ADAL" clId="{4278D6FC-1358-4C42-8A36-A1C9F40965D7}" dt="2022-12-07T03:58:39.405" v="23069" actId="20577"/>
          <ac:spMkLst>
            <pc:docMk/>
            <pc:sldMk cId="4096437346" sldId="3331"/>
            <ac:spMk id="59" creationId="{0371C931-5F67-E127-E22B-0B3A7106F556}"/>
          </ac:spMkLst>
        </pc:spChg>
        <pc:spChg chg="mod">
          <ac:chgData name="Man Hou Hong" userId="11e01e70-8886-4c28-b07e-dd95564f32d7" providerId="ADAL" clId="{4278D6FC-1358-4C42-8A36-A1C9F40965D7}" dt="2022-12-07T03:58:39.405" v="23069" actId="20577"/>
          <ac:spMkLst>
            <pc:docMk/>
            <pc:sldMk cId="4096437346" sldId="3331"/>
            <ac:spMk id="64" creationId="{16C920A2-35C6-7C28-03DA-E7FE7E2B618B}"/>
          </ac:spMkLst>
        </pc:spChg>
        <pc:spChg chg="add del mod">
          <ac:chgData name="Man Hou Hong" userId="11e01e70-8886-4c28-b07e-dd95564f32d7" providerId="ADAL" clId="{4278D6FC-1358-4C42-8A36-A1C9F40965D7}" dt="2022-12-07T03:49:52.247" v="22534"/>
          <ac:spMkLst>
            <pc:docMk/>
            <pc:sldMk cId="4096437346" sldId="3331"/>
            <ac:spMk id="65" creationId="{7923F650-AA61-340D-6232-F66C41192127}"/>
          </ac:spMkLst>
        </pc:spChg>
        <pc:spChg chg="add mod">
          <ac:chgData name="Man Hou Hong" userId="11e01e70-8886-4c28-b07e-dd95564f32d7" providerId="ADAL" clId="{4278D6FC-1358-4C42-8A36-A1C9F40965D7}" dt="2022-12-07T03:59:01.937" v="23095" actId="1076"/>
          <ac:spMkLst>
            <pc:docMk/>
            <pc:sldMk cId="4096437346" sldId="3331"/>
            <ac:spMk id="66" creationId="{84849394-85C4-F618-97EA-1C798152223D}"/>
          </ac:spMkLst>
        </pc:spChg>
        <pc:grpChg chg="add mod">
          <ac:chgData name="Man Hou Hong" userId="11e01e70-8886-4c28-b07e-dd95564f32d7" providerId="ADAL" clId="{4278D6FC-1358-4C42-8A36-A1C9F40965D7}" dt="2022-12-07T03:58:22.688" v="23045" actId="20577"/>
          <ac:grpSpMkLst>
            <pc:docMk/>
            <pc:sldMk cId="4096437346" sldId="3331"/>
            <ac:grpSpMk id="2" creationId="{561F2F2B-3BF5-EA8A-2919-67B72974FE66}"/>
          </ac:grpSpMkLst>
        </pc:grpChg>
        <pc:grpChg chg="add del mod">
          <ac:chgData name="Man Hou Hong" userId="11e01e70-8886-4c28-b07e-dd95564f32d7" providerId="ADAL" clId="{4278D6FC-1358-4C42-8A36-A1C9F40965D7}" dt="2022-12-07T03:48:58.301" v="22505" actId="1076"/>
          <ac:grpSpMkLst>
            <pc:docMk/>
            <pc:sldMk cId="4096437346" sldId="3331"/>
            <ac:grpSpMk id="5" creationId="{5373031F-BEC2-3FA2-885A-3E5937AEFBDD}"/>
          </ac:grpSpMkLst>
        </pc:grpChg>
        <pc:grpChg chg="add del mod">
          <ac:chgData name="Man Hou Hong" userId="11e01e70-8886-4c28-b07e-dd95564f32d7" providerId="ADAL" clId="{4278D6FC-1358-4C42-8A36-A1C9F40965D7}" dt="2022-12-07T03:46:42.671" v="22441" actId="478"/>
          <ac:grpSpMkLst>
            <pc:docMk/>
            <pc:sldMk cId="4096437346" sldId="3331"/>
            <ac:grpSpMk id="17" creationId="{D0752B53-AD7D-B2FF-0D60-AA4F80288518}"/>
          </ac:grpSpMkLst>
        </pc:grpChg>
        <pc:grpChg chg="add del mod">
          <ac:chgData name="Man Hou Hong" userId="11e01e70-8886-4c28-b07e-dd95564f32d7" providerId="ADAL" clId="{4278D6FC-1358-4C42-8A36-A1C9F40965D7}" dt="2022-12-07T03:46:50.402" v="22446" actId="478"/>
          <ac:grpSpMkLst>
            <pc:docMk/>
            <pc:sldMk cId="4096437346" sldId="3331"/>
            <ac:grpSpMk id="20" creationId="{6F405B9B-AB1B-BEFF-C086-1B7737A1B803}"/>
          </ac:grpSpMkLst>
        </pc:grpChg>
        <pc:grpChg chg="add mod">
          <ac:chgData name="Man Hou Hong" userId="11e01e70-8886-4c28-b07e-dd95564f32d7" providerId="ADAL" clId="{4278D6FC-1358-4C42-8A36-A1C9F40965D7}" dt="2022-12-07T03:58:22.688" v="23045" actId="20577"/>
          <ac:grpSpMkLst>
            <pc:docMk/>
            <pc:sldMk cId="4096437346" sldId="3331"/>
            <ac:grpSpMk id="27" creationId="{F432B610-7F01-D28C-A774-53D0FFD872C2}"/>
          </ac:grpSpMkLst>
        </pc:grpChg>
        <pc:grpChg chg="add del mod">
          <ac:chgData name="Man Hou Hong" userId="11e01e70-8886-4c28-b07e-dd95564f32d7" providerId="ADAL" clId="{4278D6FC-1358-4C42-8A36-A1C9F40965D7}" dt="2022-12-07T03:47:48.721" v="22466" actId="478"/>
          <ac:grpSpMkLst>
            <pc:docMk/>
            <pc:sldMk cId="4096437346" sldId="3331"/>
            <ac:grpSpMk id="29" creationId="{7F0A1D0E-3FBC-51B2-0A95-E7794E9E23EC}"/>
          </ac:grpSpMkLst>
        </pc:grpChg>
        <pc:grpChg chg="mod">
          <ac:chgData name="Man Hou Hong" userId="11e01e70-8886-4c28-b07e-dd95564f32d7" providerId="ADAL" clId="{4278D6FC-1358-4C42-8A36-A1C9F40965D7}" dt="2022-12-07T03:46:58.104" v="22451" actId="1076"/>
          <ac:grpSpMkLst>
            <pc:docMk/>
            <pc:sldMk cId="4096437346" sldId="3331"/>
            <ac:grpSpMk id="30" creationId="{BCBC3DB2-8359-9C5A-B046-142E70D157B1}"/>
          </ac:grpSpMkLst>
        </pc:grpChg>
        <pc:grpChg chg="add mod">
          <ac:chgData name="Man Hou Hong" userId="11e01e70-8886-4c28-b07e-dd95564f32d7" providerId="ADAL" clId="{4278D6FC-1358-4C42-8A36-A1C9F40965D7}" dt="2022-12-07T03:58:22.688" v="23045" actId="20577"/>
          <ac:grpSpMkLst>
            <pc:docMk/>
            <pc:sldMk cId="4096437346" sldId="3331"/>
            <ac:grpSpMk id="37" creationId="{458F6D19-38EF-CD99-FC8F-9CD57CFBE81A}"/>
          </ac:grpSpMkLst>
        </pc:grpChg>
        <pc:grpChg chg="add del mod">
          <ac:chgData name="Man Hou Hong" userId="11e01e70-8886-4c28-b07e-dd95564f32d7" providerId="ADAL" clId="{4278D6FC-1358-4C42-8A36-A1C9F40965D7}" dt="2022-12-07T03:48:27.870" v="22488" actId="478"/>
          <ac:grpSpMkLst>
            <pc:docMk/>
            <pc:sldMk cId="4096437346" sldId="3331"/>
            <ac:grpSpMk id="38" creationId="{AF2F6BD3-AC17-F708-79AB-CC3BACAC71C5}"/>
          </ac:grpSpMkLst>
        </pc:grpChg>
        <pc:grpChg chg="mod">
          <ac:chgData name="Man Hou Hong" userId="11e01e70-8886-4c28-b07e-dd95564f32d7" providerId="ADAL" clId="{4278D6FC-1358-4C42-8A36-A1C9F40965D7}" dt="2022-12-07T03:48:26.472" v="22487" actId="1076"/>
          <ac:grpSpMkLst>
            <pc:docMk/>
            <pc:sldMk cId="4096437346" sldId="3331"/>
            <ac:grpSpMk id="39" creationId="{A2219C73-D579-6C9C-4D37-92FEE3D0DC80}"/>
          </ac:grpSpMkLst>
        </pc:grpChg>
        <pc:grpChg chg="mod">
          <ac:chgData name="Man Hou Hong" userId="11e01e70-8886-4c28-b07e-dd95564f32d7" providerId="ADAL" clId="{4278D6FC-1358-4C42-8A36-A1C9F40965D7}" dt="2022-12-07T03:48:26.472" v="22487" actId="1076"/>
          <ac:grpSpMkLst>
            <pc:docMk/>
            <pc:sldMk cId="4096437346" sldId="3331"/>
            <ac:grpSpMk id="42" creationId="{D515F2E4-B47A-C62E-F132-0EA3CADD870C}"/>
          </ac:grpSpMkLst>
        </pc:grpChg>
        <pc:grpChg chg="add mod">
          <ac:chgData name="Man Hou Hong" userId="11e01e70-8886-4c28-b07e-dd95564f32d7" providerId="ADAL" clId="{4278D6FC-1358-4C42-8A36-A1C9F40965D7}" dt="2022-12-07T03:59:21.710" v="23099" actId="478"/>
          <ac:grpSpMkLst>
            <pc:docMk/>
            <pc:sldMk cId="4096437346" sldId="3331"/>
            <ac:grpSpMk id="47" creationId="{FBE23F4E-2B69-8026-310A-A996B49D1CCB}"/>
          </ac:grpSpMkLst>
        </pc:grpChg>
        <pc:grpChg chg="add del mod">
          <ac:chgData name="Man Hou Hong" userId="11e01e70-8886-4c28-b07e-dd95564f32d7" providerId="ADAL" clId="{4278D6FC-1358-4C42-8A36-A1C9F40965D7}" dt="2022-12-07T03:59:21.710" v="23099" actId="478"/>
          <ac:grpSpMkLst>
            <pc:docMk/>
            <pc:sldMk cId="4096437346" sldId="3331"/>
            <ac:grpSpMk id="48" creationId="{B4BA7CF0-84B2-17F4-6ED5-4BC2658639CC}"/>
          </ac:grpSpMkLst>
        </pc:grpChg>
        <pc:grpChg chg="mod">
          <ac:chgData name="Man Hou Hong" userId="11e01e70-8886-4c28-b07e-dd95564f32d7" providerId="ADAL" clId="{4278D6FC-1358-4C42-8A36-A1C9F40965D7}" dt="2022-12-07T03:59:21.710" v="23099" actId="478"/>
          <ac:grpSpMkLst>
            <pc:docMk/>
            <pc:sldMk cId="4096437346" sldId="3331"/>
            <ac:grpSpMk id="51" creationId="{4A9B5C06-6BA7-FAF5-68AC-D1CA1E92ECF0}"/>
          </ac:grpSpMkLst>
        </pc:grpChg>
        <pc:grpChg chg="add mod">
          <ac:chgData name="Man Hou Hong" userId="11e01e70-8886-4c28-b07e-dd95564f32d7" providerId="ADAL" clId="{4278D6FC-1358-4C42-8A36-A1C9F40965D7}" dt="2022-12-07T03:58:39.405" v="23069" actId="20577"/>
          <ac:grpSpMkLst>
            <pc:docMk/>
            <pc:sldMk cId="4096437346" sldId="3331"/>
            <ac:grpSpMk id="56" creationId="{1060BA80-2A0B-F2F6-53CF-9F1342904E8B}"/>
          </ac:grpSpMkLst>
        </pc:grpChg>
        <pc:grpChg chg="mod">
          <ac:chgData name="Man Hou Hong" userId="11e01e70-8886-4c28-b07e-dd95564f32d7" providerId="ADAL" clId="{4278D6FC-1358-4C42-8A36-A1C9F40965D7}" dt="2022-12-07T03:58:39.405" v="23069" actId="20577"/>
          <ac:grpSpMkLst>
            <pc:docMk/>
            <pc:sldMk cId="4096437346" sldId="3331"/>
            <ac:grpSpMk id="57" creationId="{00C58E45-BF6F-3E3F-95EC-0EE8482E063C}"/>
          </ac:grpSpMkLst>
        </pc:grpChg>
        <pc:grpChg chg="mod">
          <ac:chgData name="Man Hou Hong" userId="11e01e70-8886-4c28-b07e-dd95564f32d7" providerId="ADAL" clId="{4278D6FC-1358-4C42-8A36-A1C9F40965D7}" dt="2022-12-07T03:58:39.405" v="23069" actId="20577"/>
          <ac:grpSpMkLst>
            <pc:docMk/>
            <pc:sldMk cId="4096437346" sldId="3331"/>
            <ac:grpSpMk id="60" creationId="{7D1D62F2-2B23-0748-12D5-DAF463EEDDAA}"/>
          </ac:grpSpMkLst>
        </pc:grpChg>
        <pc:graphicFrameChg chg="del">
          <ac:chgData name="Man Hou Hong" userId="11e01e70-8886-4c28-b07e-dd95564f32d7" providerId="ADAL" clId="{4278D6FC-1358-4C42-8A36-A1C9F40965D7}" dt="2022-12-07T03:44:47.544" v="22396" actId="478"/>
          <ac:graphicFrameMkLst>
            <pc:docMk/>
            <pc:sldMk cId="4096437346" sldId="3331"/>
            <ac:graphicFrameMk id="12" creationId="{064C3DE6-64AA-E85E-A8A8-C88F406633A7}"/>
          </ac:graphicFrameMkLst>
        </pc:graphicFrameChg>
        <pc:picChg chg="mod">
          <ac:chgData name="Man Hou Hong" userId="11e01e70-8886-4c28-b07e-dd95564f32d7" providerId="ADAL" clId="{4278D6FC-1358-4C42-8A36-A1C9F40965D7}" dt="2022-12-07T03:48:58.301" v="22505" actId="1076"/>
          <ac:picMkLst>
            <pc:docMk/>
            <pc:sldMk cId="4096437346" sldId="3331"/>
            <ac:picMk id="6" creationId="{2695191C-62C3-0E0D-C6B9-C91FD444143D}"/>
          </ac:picMkLst>
        </pc:picChg>
        <pc:picChg chg="mod">
          <ac:chgData name="Man Hou Hong" userId="11e01e70-8886-4c28-b07e-dd95564f32d7" providerId="ADAL" clId="{4278D6FC-1358-4C42-8A36-A1C9F40965D7}" dt="2022-12-07T03:48:58.301" v="22505" actId="1076"/>
          <ac:picMkLst>
            <pc:docMk/>
            <pc:sldMk cId="4096437346" sldId="3331"/>
            <ac:picMk id="7" creationId="{EC9C49CC-6AD9-B8DD-CD72-792C1E25DD8C}"/>
          </ac:picMkLst>
        </pc:picChg>
        <pc:picChg chg="add del mod">
          <ac:chgData name="Man Hou Hong" userId="11e01e70-8886-4c28-b07e-dd95564f32d7" providerId="ADAL" clId="{4278D6FC-1358-4C42-8A36-A1C9F40965D7}" dt="2022-12-07T03:48:58.301" v="22505" actId="1076"/>
          <ac:picMkLst>
            <pc:docMk/>
            <pc:sldMk cId="4096437346" sldId="3331"/>
            <ac:picMk id="10" creationId="{4E2EE69A-3EAC-D8EF-D96F-321DC2AE05D5}"/>
          </ac:picMkLst>
        </pc:picChg>
        <pc:picChg chg="add mod">
          <ac:chgData name="Man Hou Hong" userId="11e01e70-8886-4c28-b07e-dd95564f32d7" providerId="ADAL" clId="{4278D6FC-1358-4C42-8A36-A1C9F40965D7}" dt="2022-12-07T03:58:22.688" v="23045" actId="20577"/>
          <ac:picMkLst>
            <pc:docMk/>
            <pc:sldMk cId="4096437346" sldId="3331"/>
            <ac:picMk id="23" creationId="{4642B28A-2C85-0F35-D2F2-EF51A59FD026}"/>
          </ac:picMkLst>
        </pc:picChg>
        <pc:picChg chg="add mod">
          <ac:chgData name="Man Hou Hong" userId="11e01e70-8886-4c28-b07e-dd95564f32d7" providerId="ADAL" clId="{4278D6FC-1358-4C42-8A36-A1C9F40965D7}" dt="2022-12-07T03:58:22.688" v="23045" actId="20577"/>
          <ac:picMkLst>
            <pc:docMk/>
            <pc:sldMk cId="4096437346" sldId="3331"/>
            <ac:picMk id="24" creationId="{5B2FC496-051E-5480-E3C4-666B9D7D706A}"/>
          </ac:picMkLst>
        </pc:picChg>
        <pc:picChg chg="add del mod">
          <ac:chgData name="Man Hou Hong" userId="11e01e70-8886-4c28-b07e-dd95564f32d7" providerId="ADAL" clId="{4278D6FC-1358-4C42-8A36-A1C9F40965D7}" dt="2022-12-07T03:46:34.935" v="22438"/>
          <ac:picMkLst>
            <pc:docMk/>
            <pc:sldMk cId="4096437346" sldId="3331"/>
            <ac:picMk id="25" creationId="{F92BC5F5-9CC5-0FCC-38BE-E61A46499A10}"/>
          </ac:picMkLst>
        </pc:picChg>
        <pc:picChg chg="add del mod">
          <ac:chgData name="Man Hou Hong" userId="11e01e70-8886-4c28-b07e-dd95564f32d7" providerId="ADAL" clId="{4278D6FC-1358-4C42-8A36-A1C9F40965D7}" dt="2022-12-07T03:46:34.935" v="22438"/>
          <ac:picMkLst>
            <pc:docMk/>
            <pc:sldMk cId="4096437346" sldId="3331"/>
            <ac:picMk id="26" creationId="{4DB41159-4515-4351-CE53-46F10F183D43}"/>
          </ac:picMkLst>
        </pc:picChg>
        <pc:picChg chg="mod">
          <ac:chgData name="Man Hou Hong" userId="11e01e70-8886-4c28-b07e-dd95564f32d7" providerId="ADAL" clId="{4278D6FC-1358-4C42-8A36-A1C9F40965D7}" dt="2022-12-07T03:46:58.104" v="22451" actId="1076"/>
          <ac:picMkLst>
            <pc:docMk/>
            <pc:sldMk cId="4096437346" sldId="3331"/>
            <ac:picMk id="31" creationId="{11255059-C948-1185-8E3E-D0FE78F41B7B}"/>
          </ac:picMkLst>
        </pc:picChg>
        <pc:picChg chg="mod">
          <ac:chgData name="Man Hou Hong" userId="11e01e70-8886-4c28-b07e-dd95564f32d7" providerId="ADAL" clId="{4278D6FC-1358-4C42-8A36-A1C9F40965D7}" dt="2022-12-07T03:46:58.104" v="22451" actId="1076"/>
          <ac:picMkLst>
            <pc:docMk/>
            <pc:sldMk cId="4096437346" sldId="3331"/>
            <ac:picMk id="32" creationId="{1DAE88C2-7A29-05E0-7584-1890DA88D5BB}"/>
          </ac:picMkLst>
        </pc:picChg>
        <pc:picChg chg="mod">
          <ac:chgData name="Man Hou Hong" userId="11e01e70-8886-4c28-b07e-dd95564f32d7" providerId="ADAL" clId="{4278D6FC-1358-4C42-8A36-A1C9F40965D7}" dt="2022-12-07T03:48:26.472" v="22487" actId="1076"/>
          <ac:picMkLst>
            <pc:docMk/>
            <pc:sldMk cId="4096437346" sldId="3331"/>
            <ac:picMk id="43" creationId="{D4ED0EA4-A13C-F785-543A-B66859383489}"/>
          </ac:picMkLst>
        </pc:picChg>
        <pc:picChg chg="mod">
          <ac:chgData name="Man Hou Hong" userId="11e01e70-8886-4c28-b07e-dd95564f32d7" providerId="ADAL" clId="{4278D6FC-1358-4C42-8A36-A1C9F40965D7}" dt="2022-12-07T03:48:26.472" v="22487" actId="1076"/>
          <ac:picMkLst>
            <pc:docMk/>
            <pc:sldMk cId="4096437346" sldId="3331"/>
            <ac:picMk id="44" creationId="{942D4F56-A917-08B6-F22F-EB9D59148ED3}"/>
          </ac:picMkLst>
        </pc:picChg>
        <pc:picChg chg="add del mod">
          <ac:chgData name="Man Hou Hong" userId="11e01e70-8886-4c28-b07e-dd95564f32d7" providerId="ADAL" clId="{4278D6FC-1358-4C42-8A36-A1C9F40965D7}" dt="2022-12-07T03:59:21.710" v="23099" actId="478"/>
          <ac:picMkLst>
            <pc:docMk/>
            <pc:sldMk cId="4096437346" sldId="3331"/>
            <ac:picMk id="52" creationId="{BD09ECFB-A9F2-E4EF-F479-5B25208F5547}"/>
          </ac:picMkLst>
        </pc:picChg>
        <pc:picChg chg="add del mod">
          <ac:chgData name="Man Hou Hong" userId="11e01e70-8886-4c28-b07e-dd95564f32d7" providerId="ADAL" clId="{4278D6FC-1358-4C42-8A36-A1C9F40965D7}" dt="2022-12-07T03:59:21.710" v="23099" actId="478"/>
          <ac:picMkLst>
            <pc:docMk/>
            <pc:sldMk cId="4096437346" sldId="3331"/>
            <ac:picMk id="53" creationId="{D456D8E8-75F6-7FDA-1B1F-B12C170AC34C}"/>
          </ac:picMkLst>
        </pc:picChg>
        <pc:picChg chg="mod">
          <ac:chgData name="Man Hou Hong" userId="11e01e70-8886-4c28-b07e-dd95564f32d7" providerId="ADAL" clId="{4278D6FC-1358-4C42-8A36-A1C9F40965D7}" dt="2022-12-07T03:58:39.405" v="23069" actId="20577"/>
          <ac:picMkLst>
            <pc:docMk/>
            <pc:sldMk cId="4096437346" sldId="3331"/>
            <ac:picMk id="61" creationId="{A2EA4269-A027-A7D5-CB0E-EF88A429DCA8}"/>
          </ac:picMkLst>
        </pc:picChg>
        <pc:picChg chg="mod">
          <ac:chgData name="Man Hou Hong" userId="11e01e70-8886-4c28-b07e-dd95564f32d7" providerId="ADAL" clId="{4278D6FC-1358-4C42-8A36-A1C9F40965D7}" dt="2022-12-07T03:58:39.405" v="23069" actId="20577"/>
          <ac:picMkLst>
            <pc:docMk/>
            <pc:sldMk cId="4096437346" sldId="3331"/>
            <ac:picMk id="62" creationId="{EA1C785B-CFB2-97C6-8B42-8783EB22E65F}"/>
          </ac:picMkLst>
        </pc:picChg>
        <pc:cxnChg chg="mod">
          <ac:chgData name="Man Hou Hong" userId="11e01e70-8886-4c28-b07e-dd95564f32d7" providerId="ADAL" clId="{4278D6FC-1358-4C42-8A36-A1C9F40965D7}" dt="2022-12-07T03:58:22.688" v="23045" actId="20577"/>
          <ac:cxnSpMkLst>
            <pc:docMk/>
            <pc:sldMk cId="4096437346" sldId="3331"/>
            <ac:cxnSpMk id="3" creationId="{789CBBB7-F484-C020-88F7-EABECD15753C}"/>
          </ac:cxnSpMkLst>
        </pc:cxnChg>
        <pc:cxnChg chg="mod">
          <ac:chgData name="Man Hou Hong" userId="11e01e70-8886-4c28-b07e-dd95564f32d7" providerId="ADAL" clId="{4278D6FC-1358-4C42-8A36-A1C9F40965D7}" dt="2022-12-07T03:45:51.343" v="22418"/>
          <ac:cxnSpMkLst>
            <pc:docMk/>
            <pc:sldMk cId="4096437346" sldId="3331"/>
            <ac:cxnSpMk id="18" creationId="{661DAC96-4582-6565-4E9F-DF6BF3B1B030}"/>
          </ac:cxnSpMkLst>
        </pc:cxnChg>
        <pc:cxnChg chg="mod">
          <ac:chgData name="Man Hou Hong" userId="11e01e70-8886-4c28-b07e-dd95564f32d7" providerId="ADAL" clId="{4278D6FC-1358-4C42-8A36-A1C9F40965D7}" dt="2022-12-07T03:45:58.180" v="22420"/>
          <ac:cxnSpMkLst>
            <pc:docMk/>
            <pc:sldMk cId="4096437346" sldId="3331"/>
            <ac:cxnSpMk id="21" creationId="{70E758A9-D8B3-C5AF-8E19-CE45AE33B65A}"/>
          </ac:cxnSpMkLst>
        </pc:cxnChg>
        <pc:cxnChg chg="mod">
          <ac:chgData name="Man Hou Hong" userId="11e01e70-8886-4c28-b07e-dd95564f32d7" providerId="ADAL" clId="{4278D6FC-1358-4C42-8A36-A1C9F40965D7}" dt="2022-12-07T03:46:58.104" v="22451" actId="1076"/>
          <ac:cxnSpMkLst>
            <pc:docMk/>
            <pc:sldMk cId="4096437346" sldId="3331"/>
            <ac:cxnSpMk id="33" creationId="{965A5050-EEA9-FA1E-2787-6B2F21C3FB4A}"/>
          </ac:cxnSpMkLst>
        </pc:cxnChg>
        <pc:cxnChg chg="mod">
          <ac:chgData name="Man Hou Hong" userId="11e01e70-8886-4c28-b07e-dd95564f32d7" providerId="ADAL" clId="{4278D6FC-1358-4C42-8A36-A1C9F40965D7}" dt="2022-12-07T03:48:26.472" v="22487" actId="1076"/>
          <ac:cxnSpMkLst>
            <pc:docMk/>
            <pc:sldMk cId="4096437346" sldId="3331"/>
            <ac:cxnSpMk id="45" creationId="{1B64F60A-3651-7E1C-A810-A6957487185B}"/>
          </ac:cxnSpMkLst>
        </pc:cxnChg>
        <pc:cxnChg chg="mod">
          <ac:chgData name="Man Hou Hong" userId="11e01e70-8886-4c28-b07e-dd95564f32d7" providerId="ADAL" clId="{4278D6FC-1358-4C42-8A36-A1C9F40965D7}" dt="2022-12-07T03:59:21.710" v="23099" actId="478"/>
          <ac:cxnSpMkLst>
            <pc:docMk/>
            <pc:sldMk cId="4096437346" sldId="3331"/>
            <ac:cxnSpMk id="54" creationId="{09E6AC7F-89CF-1F9C-3369-49816034BB16}"/>
          </ac:cxnSpMkLst>
        </pc:cxnChg>
        <pc:cxnChg chg="mod">
          <ac:chgData name="Man Hou Hong" userId="11e01e70-8886-4c28-b07e-dd95564f32d7" providerId="ADAL" clId="{4278D6FC-1358-4C42-8A36-A1C9F40965D7}" dt="2022-12-07T03:58:39.405" v="23069" actId="20577"/>
          <ac:cxnSpMkLst>
            <pc:docMk/>
            <pc:sldMk cId="4096437346" sldId="3331"/>
            <ac:cxnSpMk id="63" creationId="{0D2486B7-1DDB-3F43-7F6D-5A211725EF1B}"/>
          </ac:cxnSpMkLst>
        </pc:cxnChg>
      </pc:sldChg>
      <pc:sldChg chg="addSp delSp modSp add mod ord addAnim delAnim modAnim">
        <pc:chgData name="Man Hou Hong" userId="11e01e70-8886-4c28-b07e-dd95564f32d7" providerId="ADAL" clId="{4278D6FC-1358-4C42-8A36-A1C9F40965D7}" dt="2022-12-07T03:57:03.746" v="23021" actId="166"/>
        <pc:sldMkLst>
          <pc:docMk/>
          <pc:sldMk cId="3340315213" sldId="3332"/>
        </pc:sldMkLst>
        <pc:spChg chg="mod">
          <ac:chgData name="Man Hou Hong" userId="11e01e70-8886-4c28-b07e-dd95564f32d7" providerId="ADAL" clId="{4278D6FC-1358-4C42-8A36-A1C9F40965D7}" dt="2022-12-07T03:53:55.592" v="22910" actId="1076"/>
          <ac:spMkLst>
            <pc:docMk/>
            <pc:sldMk cId="3340315213" sldId="3332"/>
            <ac:spMk id="8" creationId="{4B39EE93-CC31-F219-7156-1EC720E707D4}"/>
          </ac:spMkLst>
        </pc:spChg>
        <pc:spChg chg="mod">
          <ac:chgData name="Man Hou Hong" userId="11e01e70-8886-4c28-b07e-dd95564f32d7" providerId="ADAL" clId="{4278D6FC-1358-4C42-8A36-A1C9F40965D7}" dt="2022-12-07T03:53:55.592" v="22910" actId="1076"/>
          <ac:spMkLst>
            <pc:docMk/>
            <pc:sldMk cId="3340315213" sldId="3332"/>
            <ac:spMk id="9" creationId="{F7227E1F-C513-9F06-6FD3-57861F01C109}"/>
          </ac:spMkLst>
        </pc:spChg>
        <pc:spChg chg="mod">
          <ac:chgData name="Man Hou Hong" userId="11e01e70-8886-4c28-b07e-dd95564f32d7" providerId="ADAL" clId="{4278D6FC-1358-4C42-8A36-A1C9F40965D7}" dt="2022-12-07T03:53:55.592" v="22910" actId="1076"/>
          <ac:spMkLst>
            <pc:docMk/>
            <pc:sldMk cId="3340315213" sldId="3332"/>
            <ac:spMk id="11" creationId="{6D921529-8B5D-9FA5-DA9D-559ABD68FB06}"/>
          </ac:spMkLst>
        </pc:spChg>
        <pc:spChg chg="add del mod">
          <ac:chgData name="Man Hou Hong" userId="11e01e70-8886-4c28-b07e-dd95564f32d7" providerId="ADAL" clId="{4278D6FC-1358-4C42-8A36-A1C9F40965D7}" dt="2022-12-07T03:55:17.125" v="22936" actId="14100"/>
          <ac:spMkLst>
            <pc:docMk/>
            <pc:sldMk cId="3340315213" sldId="3332"/>
            <ac:spMk id="13" creationId="{3242F525-001D-123F-3387-C37C3A9060F4}"/>
          </ac:spMkLst>
        </pc:spChg>
        <pc:spChg chg="mod">
          <ac:chgData name="Man Hou Hong" userId="11e01e70-8886-4c28-b07e-dd95564f32d7" providerId="ADAL" clId="{4278D6FC-1358-4C42-8A36-A1C9F40965D7}" dt="2022-12-07T03:53:55.592" v="22910" actId="1076"/>
          <ac:spMkLst>
            <pc:docMk/>
            <pc:sldMk cId="3340315213" sldId="3332"/>
            <ac:spMk id="14" creationId="{55BB24BC-BA71-558B-457A-935CCCFA865A}"/>
          </ac:spMkLst>
        </pc:spChg>
        <pc:spChg chg="mod">
          <ac:chgData name="Man Hou Hong" userId="11e01e70-8886-4c28-b07e-dd95564f32d7" providerId="ADAL" clId="{4278D6FC-1358-4C42-8A36-A1C9F40965D7}" dt="2022-12-07T03:53:55.592" v="22910" actId="1076"/>
          <ac:spMkLst>
            <pc:docMk/>
            <pc:sldMk cId="3340315213" sldId="3332"/>
            <ac:spMk id="15" creationId="{C336BC39-1095-0108-A807-BA6F323120C8}"/>
          </ac:spMkLst>
        </pc:spChg>
        <pc:spChg chg="mod">
          <ac:chgData name="Man Hou Hong" userId="11e01e70-8886-4c28-b07e-dd95564f32d7" providerId="ADAL" clId="{4278D6FC-1358-4C42-8A36-A1C9F40965D7}" dt="2022-12-07T03:53:55.592" v="22910" actId="1076"/>
          <ac:spMkLst>
            <pc:docMk/>
            <pc:sldMk cId="3340315213" sldId="3332"/>
            <ac:spMk id="16" creationId="{667B40EB-D957-1336-629F-781B42B3C229}"/>
          </ac:spMkLst>
        </pc:spChg>
        <pc:spChg chg="mod">
          <ac:chgData name="Man Hou Hong" userId="11e01e70-8886-4c28-b07e-dd95564f32d7" providerId="ADAL" clId="{4278D6FC-1358-4C42-8A36-A1C9F40965D7}" dt="2022-12-07T03:53:58.112" v="22912" actId="1076"/>
          <ac:spMkLst>
            <pc:docMk/>
            <pc:sldMk cId="3340315213" sldId="3332"/>
            <ac:spMk id="20" creationId="{0106FB29-F62F-00CC-2AE7-77F7B09FEF16}"/>
          </ac:spMkLst>
        </pc:spChg>
        <pc:spChg chg="mod">
          <ac:chgData name="Man Hou Hong" userId="11e01e70-8886-4c28-b07e-dd95564f32d7" providerId="ADAL" clId="{4278D6FC-1358-4C42-8A36-A1C9F40965D7}" dt="2022-12-07T03:53:58.112" v="22912" actId="1076"/>
          <ac:spMkLst>
            <pc:docMk/>
            <pc:sldMk cId="3340315213" sldId="3332"/>
            <ac:spMk id="21" creationId="{E37B884F-6BCD-858F-64DD-3263F3FB33AF}"/>
          </ac:spMkLst>
        </pc:spChg>
        <pc:spChg chg="mod">
          <ac:chgData name="Man Hou Hong" userId="11e01e70-8886-4c28-b07e-dd95564f32d7" providerId="ADAL" clId="{4278D6FC-1358-4C42-8A36-A1C9F40965D7}" dt="2022-12-07T03:53:58.112" v="22912" actId="1076"/>
          <ac:spMkLst>
            <pc:docMk/>
            <pc:sldMk cId="3340315213" sldId="3332"/>
            <ac:spMk id="25" creationId="{C5D418E6-7BB9-DCA0-E4AE-5EF13F0D50B4}"/>
          </ac:spMkLst>
        </pc:spChg>
        <pc:spChg chg="mod">
          <ac:chgData name="Man Hou Hong" userId="11e01e70-8886-4c28-b07e-dd95564f32d7" providerId="ADAL" clId="{4278D6FC-1358-4C42-8A36-A1C9F40965D7}" dt="2022-12-07T03:53:58.112" v="22912" actId="1076"/>
          <ac:spMkLst>
            <pc:docMk/>
            <pc:sldMk cId="3340315213" sldId="3332"/>
            <ac:spMk id="26" creationId="{E203F113-58D8-A076-6559-4B87E4D3F90E}"/>
          </ac:spMkLst>
        </pc:spChg>
        <pc:spChg chg="mod">
          <ac:chgData name="Man Hou Hong" userId="11e01e70-8886-4c28-b07e-dd95564f32d7" providerId="ADAL" clId="{4278D6FC-1358-4C42-8A36-A1C9F40965D7}" dt="2022-12-07T03:51:04.310" v="22707" actId="20577"/>
          <ac:spMkLst>
            <pc:docMk/>
            <pc:sldMk cId="3340315213" sldId="3332"/>
            <ac:spMk id="28" creationId="{00000000-0000-0000-0000-000000000000}"/>
          </ac:spMkLst>
        </pc:spChg>
        <pc:spChg chg="mod">
          <ac:chgData name="Man Hou Hong" userId="11e01e70-8886-4c28-b07e-dd95564f32d7" providerId="ADAL" clId="{4278D6FC-1358-4C42-8A36-A1C9F40965D7}" dt="2022-12-07T03:53:58.112" v="22912" actId="1076"/>
          <ac:spMkLst>
            <pc:docMk/>
            <pc:sldMk cId="3340315213" sldId="3332"/>
            <ac:spMk id="29" creationId="{30247D26-0C4B-5BD4-4D8E-BB2D9C443A39}"/>
          </ac:spMkLst>
        </pc:spChg>
        <pc:spChg chg="mod">
          <ac:chgData name="Man Hou Hong" userId="11e01e70-8886-4c28-b07e-dd95564f32d7" providerId="ADAL" clId="{4278D6FC-1358-4C42-8A36-A1C9F40965D7}" dt="2022-12-07T03:53:58.112" v="22912" actId="1076"/>
          <ac:spMkLst>
            <pc:docMk/>
            <pc:sldMk cId="3340315213" sldId="3332"/>
            <ac:spMk id="30" creationId="{A3E7F7A8-5ED9-8A48-E9DC-6003488D7F54}"/>
          </ac:spMkLst>
        </pc:spChg>
        <pc:spChg chg="mod">
          <ac:chgData name="Man Hou Hong" userId="11e01e70-8886-4c28-b07e-dd95564f32d7" providerId="ADAL" clId="{4278D6FC-1358-4C42-8A36-A1C9F40965D7}" dt="2022-12-07T03:54:04.532" v="22914" actId="1076"/>
          <ac:spMkLst>
            <pc:docMk/>
            <pc:sldMk cId="3340315213" sldId="3332"/>
            <ac:spMk id="34" creationId="{0FB6BE61-4005-CEF5-CDBC-50327FE9F986}"/>
          </ac:spMkLst>
        </pc:spChg>
        <pc:spChg chg="mod">
          <ac:chgData name="Man Hou Hong" userId="11e01e70-8886-4c28-b07e-dd95564f32d7" providerId="ADAL" clId="{4278D6FC-1358-4C42-8A36-A1C9F40965D7}" dt="2022-12-07T03:54:04.532" v="22914" actId="1076"/>
          <ac:spMkLst>
            <pc:docMk/>
            <pc:sldMk cId="3340315213" sldId="3332"/>
            <ac:spMk id="38" creationId="{7E2929DA-8398-C36B-344E-A81EAFDB3B39}"/>
          </ac:spMkLst>
        </pc:spChg>
        <pc:spChg chg="mod">
          <ac:chgData name="Man Hou Hong" userId="11e01e70-8886-4c28-b07e-dd95564f32d7" providerId="ADAL" clId="{4278D6FC-1358-4C42-8A36-A1C9F40965D7}" dt="2022-12-07T03:54:04.532" v="22914" actId="1076"/>
          <ac:spMkLst>
            <pc:docMk/>
            <pc:sldMk cId="3340315213" sldId="3332"/>
            <ac:spMk id="40" creationId="{BB25A7B9-E04C-2545-BAAF-8E75C51370E5}"/>
          </ac:spMkLst>
        </pc:spChg>
        <pc:spChg chg="mod">
          <ac:chgData name="Man Hou Hong" userId="11e01e70-8886-4c28-b07e-dd95564f32d7" providerId="ADAL" clId="{4278D6FC-1358-4C42-8A36-A1C9F40965D7}" dt="2022-12-07T03:54:04.532" v="22914" actId="1076"/>
          <ac:spMkLst>
            <pc:docMk/>
            <pc:sldMk cId="3340315213" sldId="3332"/>
            <ac:spMk id="41" creationId="{505630E0-4E55-DC1B-DDF2-D232227436F5}"/>
          </ac:spMkLst>
        </pc:spChg>
        <pc:spChg chg="mod">
          <ac:chgData name="Man Hou Hong" userId="11e01e70-8886-4c28-b07e-dd95564f32d7" providerId="ADAL" clId="{4278D6FC-1358-4C42-8A36-A1C9F40965D7}" dt="2022-12-07T03:54:04.532" v="22914" actId="1076"/>
          <ac:spMkLst>
            <pc:docMk/>
            <pc:sldMk cId="3340315213" sldId="3332"/>
            <ac:spMk id="42" creationId="{5A195F36-6562-760A-83B5-E428817A028C}"/>
          </ac:spMkLst>
        </pc:spChg>
        <pc:spChg chg="mod">
          <ac:chgData name="Man Hou Hong" userId="11e01e70-8886-4c28-b07e-dd95564f32d7" providerId="ADAL" clId="{4278D6FC-1358-4C42-8A36-A1C9F40965D7}" dt="2022-12-07T03:54:04.532" v="22914" actId="1076"/>
          <ac:spMkLst>
            <pc:docMk/>
            <pc:sldMk cId="3340315213" sldId="3332"/>
            <ac:spMk id="43" creationId="{F6307BC4-9A55-67C2-79F0-F022F5CD6E39}"/>
          </ac:spMkLst>
        </pc:spChg>
        <pc:spChg chg="mod">
          <ac:chgData name="Man Hou Hong" userId="11e01e70-8886-4c28-b07e-dd95564f32d7" providerId="ADAL" clId="{4278D6FC-1358-4C42-8A36-A1C9F40965D7}" dt="2022-12-07T03:54:09.742" v="22916" actId="1076"/>
          <ac:spMkLst>
            <pc:docMk/>
            <pc:sldMk cId="3340315213" sldId="3332"/>
            <ac:spMk id="65" creationId="{CB97025E-8D1A-2118-6AD1-05D9E51258A1}"/>
          </ac:spMkLst>
        </pc:spChg>
        <pc:spChg chg="mod">
          <ac:chgData name="Man Hou Hong" userId="11e01e70-8886-4c28-b07e-dd95564f32d7" providerId="ADAL" clId="{4278D6FC-1358-4C42-8A36-A1C9F40965D7}" dt="2022-12-07T03:57:03.746" v="23021" actId="166"/>
          <ac:spMkLst>
            <pc:docMk/>
            <pc:sldMk cId="3340315213" sldId="3332"/>
            <ac:spMk id="66" creationId="{84849394-85C4-F618-97EA-1C798152223D}"/>
          </ac:spMkLst>
        </pc:spChg>
        <pc:spChg chg="mod">
          <ac:chgData name="Man Hou Hong" userId="11e01e70-8886-4c28-b07e-dd95564f32d7" providerId="ADAL" clId="{4278D6FC-1358-4C42-8A36-A1C9F40965D7}" dt="2022-12-07T03:54:09.742" v="22916" actId="1076"/>
          <ac:spMkLst>
            <pc:docMk/>
            <pc:sldMk cId="3340315213" sldId="3332"/>
            <ac:spMk id="67" creationId="{F54A1032-D162-B5E3-5396-B298A05A7CC1}"/>
          </ac:spMkLst>
        </pc:spChg>
        <pc:spChg chg="mod">
          <ac:chgData name="Man Hou Hong" userId="11e01e70-8886-4c28-b07e-dd95564f32d7" providerId="ADAL" clId="{4278D6FC-1358-4C42-8A36-A1C9F40965D7}" dt="2022-12-07T03:54:09.742" v="22916" actId="1076"/>
          <ac:spMkLst>
            <pc:docMk/>
            <pc:sldMk cId="3340315213" sldId="3332"/>
            <ac:spMk id="69" creationId="{EA6F87E5-54C9-4D36-1964-68D0358E8CC9}"/>
          </ac:spMkLst>
        </pc:spChg>
        <pc:spChg chg="mod">
          <ac:chgData name="Man Hou Hong" userId="11e01e70-8886-4c28-b07e-dd95564f32d7" providerId="ADAL" clId="{4278D6FC-1358-4C42-8A36-A1C9F40965D7}" dt="2022-12-07T03:54:09.742" v="22916" actId="1076"/>
          <ac:spMkLst>
            <pc:docMk/>
            <pc:sldMk cId="3340315213" sldId="3332"/>
            <ac:spMk id="70" creationId="{D191B723-3F32-D2AB-A65E-AE4FBEA2B553}"/>
          </ac:spMkLst>
        </pc:spChg>
        <pc:spChg chg="mod">
          <ac:chgData name="Man Hou Hong" userId="11e01e70-8886-4c28-b07e-dd95564f32d7" providerId="ADAL" clId="{4278D6FC-1358-4C42-8A36-A1C9F40965D7}" dt="2022-12-07T03:54:09.742" v="22916" actId="1076"/>
          <ac:spMkLst>
            <pc:docMk/>
            <pc:sldMk cId="3340315213" sldId="3332"/>
            <ac:spMk id="71" creationId="{416A1D55-AA4D-31BC-CACD-A757C99BEA27}"/>
          </ac:spMkLst>
        </pc:spChg>
        <pc:spChg chg="mod">
          <ac:chgData name="Man Hou Hong" userId="11e01e70-8886-4c28-b07e-dd95564f32d7" providerId="ADAL" clId="{4278D6FC-1358-4C42-8A36-A1C9F40965D7}" dt="2022-12-07T03:54:09.742" v="22916" actId="1076"/>
          <ac:spMkLst>
            <pc:docMk/>
            <pc:sldMk cId="3340315213" sldId="3332"/>
            <ac:spMk id="72" creationId="{D9D88762-A3D3-657D-8389-D3BAEA4AA6FA}"/>
          </ac:spMkLst>
        </pc:spChg>
        <pc:grpChg chg="mod">
          <ac:chgData name="Man Hou Hong" userId="11e01e70-8886-4c28-b07e-dd95564f32d7" providerId="ADAL" clId="{4278D6FC-1358-4C42-8A36-A1C9F40965D7}" dt="2022-12-07T03:53:55.592" v="22910" actId="1076"/>
          <ac:grpSpMkLst>
            <pc:docMk/>
            <pc:sldMk cId="3340315213" sldId="3332"/>
            <ac:grpSpMk id="5" creationId="{5373031F-BEC2-3FA2-885A-3E5937AEFBDD}"/>
          </ac:grpSpMkLst>
        </pc:grpChg>
        <pc:grpChg chg="add mod">
          <ac:chgData name="Man Hou Hong" userId="11e01e70-8886-4c28-b07e-dd95564f32d7" providerId="ADAL" clId="{4278D6FC-1358-4C42-8A36-A1C9F40965D7}" dt="2022-12-07T03:53:58.112" v="22912" actId="1076"/>
          <ac:grpSpMkLst>
            <pc:docMk/>
            <pc:sldMk cId="3340315213" sldId="3332"/>
            <ac:grpSpMk id="17" creationId="{4DCE20EB-9A3B-E276-8F1F-EBD9C5EB8372}"/>
          </ac:grpSpMkLst>
        </pc:grpChg>
        <pc:grpChg chg="add mod">
          <ac:chgData name="Man Hou Hong" userId="11e01e70-8886-4c28-b07e-dd95564f32d7" providerId="ADAL" clId="{4278D6FC-1358-4C42-8A36-A1C9F40965D7}" dt="2022-12-07T03:54:04.532" v="22914" actId="1076"/>
          <ac:grpSpMkLst>
            <pc:docMk/>
            <pc:sldMk cId="3340315213" sldId="3332"/>
            <ac:grpSpMk id="31" creationId="{9ADBB158-EAE5-F016-AAB7-E0FD9EA59758}"/>
          </ac:grpSpMkLst>
        </pc:grpChg>
        <pc:grpChg chg="del">
          <ac:chgData name="Man Hou Hong" userId="11e01e70-8886-4c28-b07e-dd95564f32d7" providerId="ADAL" clId="{4278D6FC-1358-4C42-8A36-A1C9F40965D7}" dt="2022-12-07T03:52:26.105" v="22892" actId="478"/>
          <ac:grpSpMkLst>
            <pc:docMk/>
            <pc:sldMk cId="3340315213" sldId="3332"/>
            <ac:grpSpMk id="37" creationId="{458F6D19-38EF-CD99-FC8F-9CD57CFBE81A}"/>
          </ac:grpSpMkLst>
        </pc:grpChg>
        <pc:grpChg chg="add mod">
          <ac:chgData name="Man Hou Hong" userId="11e01e70-8886-4c28-b07e-dd95564f32d7" providerId="ADAL" clId="{4278D6FC-1358-4C42-8A36-A1C9F40965D7}" dt="2022-12-07T03:54:09.742" v="22916" actId="1076"/>
          <ac:grpSpMkLst>
            <pc:docMk/>
            <pc:sldMk cId="3340315213" sldId="3332"/>
            <ac:grpSpMk id="44" creationId="{2F4FDBA8-746B-F584-DDFC-63B037E09B17}"/>
          </ac:grpSpMkLst>
        </pc:grpChg>
        <pc:grpChg chg="del">
          <ac:chgData name="Man Hou Hong" userId="11e01e70-8886-4c28-b07e-dd95564f32d7" providerId="ADAL" clId="{4278D6FC-1358-4C42-8A36-A1C9F40965D7}" dt="2022-12-07T03:52:24.227" v="22890" actId="478"/>
          <ac:grpSpMkLst>
            <pc:docMk/>
            <pc:sldMk cId="3340315213" sldId="3332"/>
            <ac:grpSpMk id="47" creationId="{FBE23F4E-2B69-8026-310A-A996B49D1CCB}"/>
          </ac:grpSpMkLst>
        </pc:grpChg>
        <pc:grpChg chg="del">
          <ac:chgData name="Man Hou Hong" userId="11e01e70-8886-4c28-b07e-dd95564f32d7" providerId="ADAL" clId="{4278D6FC-1358-4C42-8A36-A1C9F40965D7}" dt="2022-12-07T03:52:25.409" v="22891" actId="478"/>
          <ac:grpSpMkLst>
            <pc:docMk/>
            <pc:sldMk cId="3340315213" sldId="3332"/>
            <ac:grpSpMk id="56" creationId="{1060BA80-2A0B-F2F6-53CF-9F1342904E8B}"/>
          </ac:grpSpMkLst>
        </pc:grpChg>
        <pc:grpChg chg="mod">
          <ac:chgData name="Man Hou Hong" userId="11e01e70-8886-4c28-b07e-dd95564f32d7" providerId="ADAL" clId="{4278D6FC-1358-4C42-8A36-A1C9F40965D7}" dt="2022-12-07T03:54:36.893" v="22925"/>
          <ac:grpSpMkLst>
            <pc:docMk/>
            <pc:sldMk cId="3340315213" sldId="3332"/>
            <ac:grpSpMk id="79" creationId="{B93A90AC-F42D-0B3D-82C7-E48F6941B41D}"/>
          </ac:grpSpMkLst>
        </pc:grpChg>
        <pc:grpChg chg="mod">
          <ac:chgData name="Man Hou Hong" userId="11e01e70-8886-4c28-b07e-dd95564f32d7" providerId="ADAL" clId="{4278D6FC-1358-4C42-8A36-A1C9F40965D7}" dt="2022-12-07T03:54:42.773" v="22928"/>
          <ac:grpSpMkLst>
            <pc:docMk/>
            <pc:sldMk cId="3340315213" sldId="3332"/>
            <ac:grpSpMk id="82" creationId="{FC6ECE2D-5986-089C-CE45-A39D23E8921A}"/>
          </ac:grpSpMkLst>
        </pc:grpChg>
        <pc:graphicFrameChg chg="add del mod modGraphic">
          <ac:chgData name="Man Hou Hong" userId="11e01e70-8886-4c28-b07e-dd95564f32d7" providerId="ADAL" clId="{4278D6FC-1358-4C42-8A36-A1C9F40965D7}" dt="2022-12-07T03:55:13.389" v="22935" actId="1076"/>
          <ac:graphicFrameMkLst>
            <pc:docMk/>
            <pc:sldMk cId="3340315213" sldId="3332"/>
            <ac:graphicFrameMk id="12" creationId="{4FCA79DE-1B2F-6068-E327-131DD6CF3A4A}"/>
          </ac:graphicFrameMkLst>
        </pc:graphicFrameChg>
        <pc:picChg chg="mod">
          <ac:chgData name="Man Hou Hong" userId="11e01e70-8886-4c28-b07e-dd95564f32d7" providerId="ADAL" clId="{4278D6FC-1358-4C42-8A36-A1C9F40965D7}" dt="2022-12-07T03:53:55.592" v="22910" actId="1076"/>
          <ac:picMkLst>
            <pc:docMk/>
            <pc:sldMk cId="3340315213" sldId="3332"/>
            <ac:picMk id="6" creationId="{2695191C-62C3-0E0D-C6B9-C91FD444143D}"/>
          </ac:picMkLst>
        </pc:picChg>
        <pc:picChg chg="mod">
          <ac:chgData name="Man Hou Hong" userId="11e01e70-8886-4c28-b07e-dd95564f32d7" providerId="ADAL" clId="{4278D6FC-1358-4C42-8A36-A1C9F40965D7}" dt="2022-12-07T03:53:55.592" v="22910" actId="1076"/>
          <ac:picMkLst>
            <pc:docMk/>
            <pc:sldMk cId="3340315213" sldId="3332"/>
            <ac:picMk id="7" creationId="{EC9C49CC-6AD9-B8DD-CD72-792C1E25DD8C}"/>
          </ac:picMkLst>
        </pc:picChg>
        <pc:picChg chg="mod">
          <ac:chgData name="Man Hou Hong" userId="11e01e70-8886-4c28-b07e-dd95564f32d7" providerId="ADAL" clId="{4278D6FC-1358-4C42-8A36-A1C9F40965D7}" dt="2022-12-07T03:53:55.592" v="22910" actId="1076"/>
          <ac:picMkLst>
            <pc:docMk/>
            <pc:sldMk cId="3340315213" sldId="3332"/>
            <ac:picMk id="10" creationId="{4E2EE69A-3EAC-D8EF-D96F-321DC2AE05D5}"/>
          </ac:picMkLst>
        </pc:picChg>
        <pc:picChg chg="mod">
          <ac:chgData name="Man Hou Hong" userId="11e01e70-8886-4c28-b07e-dd95564f32d7" providerId="ADAL" clId="{4278D6FC-1358-4C42-8A36-A1C9F40965D7}" dt="2022-12-07T03:53:58.112" v="22912" actId="1076"/>
          <ac:picMkLst>
            <pc:docMk/>
            <pc:sldMk cId="3340315213" sldId="3332"/>
            <ac:picMk id="18" creationId="{3DFB411F-87F3-74DF-E02F-2E4F4E2AAB0B}"/>
          </ac:picMkLst>
        </pc:picChg>
        <pc:picChg chg="mod">
          <ac:chgData name="Man Hou Hong" userId="11e01e70-8886-4c28-b07e-dd95564f32d7" providerId="ADAL" clId="{4278D6FC-1358-4C42-8A36-A1C9F40965D7}" dt="2022-12-07T03:53:58.112" v="22912" actId="1076"/>
          <ac:picMkLst>
            <pc:docMk/>
            <pc:sldMk cId="3340315213" sldId="3332"/>
            <ac:picMk id="19" creationId="{4BD9800A-52CF-C65F-64B0-08596D2A0E06}"/>
          </ac:picMkLst>
        </pc:picChg>
        <pc:picChg chg="mod">
          <ac:chgData name="Man Hou Hong" userId="11e01e70-8886-4c28-b07e-dd95564f32d7" providerId="ADAL" clId="{4278D6FC-1358-4C42-8A36-A1C9F40965D7}" dt="2022-12-07T03:53:58.112" v="22912" actId="1076"/>
          <ac:picMkLst>
            <pc:docMk/>
            <pc:sldMk cId="3340315213" sldId="3332"/>
            <ac:picMk id="22" creationId="{E164B075-C391-1ACE-6FCD-44AED4D5DFA6}"/>
          </ac:picMkLst>
        </pc:picChg>
        <pc:picChg chg="mod">
          <ac:chgData name="Man Hou Hong" userId="11e01e70-8886-4c28-b07e-dd95564f32d7" providerId="ADAL" clId="{4278D6FC-1358-4C42-8A36-A1C9F40965D7}" dt="2022-12-07T03:54:04.532" v="22914" actId="1076"/>
          <ac:picMkLst>
            <pc:docMk/>
            <pc:sldMk cId="3340315213" sldId="3332"/>
            <ac:picMk id="32" creationId="{FB755641-211F-CF93-7CCB-552B85497DCF}"/>
          </ac:picMkLst>
        </pc:picChg>
        <pc:picChg chg="mod">
          <ac:chgData name="Man Hou Hong" userId="11e01e70-8886-4c28-b07e-dd95564f32d7" providerId="ADAL" clId="{4278D6FC-1358-4C42-8A36-A1C9F40965D7}" dt="2022-12-07T03:54:04.532" v="22914" actId="1076"/>
          <ac:picMkLst>
            <pc:docMk/>
            <pc:sldMk cId="3340315213" sldId="3332"/>
            <ac:picMk id="33" creationId="{B1C5DB47-D8A1-9215-EEC8-6970F82198FF}"/>
          </ac:picMkLst>
        </pc:picChg>
        <pc:picChg chg="mod">
          <ac:chgData name="Man Hou Hong" userId="11e01e70-8886-4c28-b07e-dd95564f32d7" providerId="ADAL" clId="{4278D6FC-1358-4C42-8A36-A1C9F40965D7}" dt="2022-12-07T03:54:04.532" v="22914" actId="1076"/>
          <ac:picMkLst>
            <pc:docMk/>
            <pc:sldMk cId="3340315213" sldId="3332"/>
            <ac:picMk id="39" creationId="{540A694D-01DB-A819-0A8D-3EE774525002}"/>
          </ac:picMkLst>
        </pc:picChg>
        <pc:picChg chg="mod">
          <ac:chgData name="Man Hou Hong" userId="11e01e70-8886-4c28-b07e-dd95564f32d7" providerId="ADAL" clId="{4278D6FC-1358-4C42-8A36-A1C9F40965D7}" dt="2022-12-07T03:54:09.742" v="22916" actId="1076"/>
          <ac:picMkLst>
            <pc:docMk/>
            <pc:sldMk cId="3340315213" sldId="3332"/>
            <ac:picMk id="45" creationId="{1B0A048C-DA6F-EBF4-0D24-4DFE798FBBE7}"/>
          </ac:picMkLst>
        </pc:picChg>
        <pc:picChg chg="mod">
          <ac:chgData name="Man Hou Hong" userId="11e01e70-8886-4c28-b07e-dd95564f32d7" providerId="ADAL" clId="{4278D6FC-1358-4C42-8A36-A1C9F40965D7}" dt="2022-12-07T03:54:09.742" v="22916" actId="1076"/>
          <ac:picMkLst>
            <pc:docMk/>
            <pc:sldMk cId="3340315213" sldId="3332"/>
            <ac:picMk id="46" creationId="{6CE02CC7-4F2C-C992-535E-87D85B0A8D1D}"/>
          </ac:picMkLst>
        </pc:picChg>
        <pc:picChg chg="mod">
          <ac:chgData name="Man Hou Hong" userId="11e01e70-8886-4c28-b07e-dd95564f32d7" providerId="ADAL" clId="{4278D6FC-1358-4C42-8A36-A1C9F40965D7}" dt="2022-12-07T03:54:09.742" v="22916" actId="1076"/>
          <ac:picMkLst>
            <pc:docMk/>
            <pc:sldMk cId="3340315213" sldId="3332"/>
            <ac:picMk id="68" creationId="{EBA70A3A-8F5A-8838-023C-6F4FABFE3EA0}"/>
          </ac:picMkLst>
        </pc:picChg>
        <pc:inkChg chg="add mod">
          <ac:chgData name="Man Hou Hong" userId="11e01e70-8886-4c28-b07e-dd95564f32d7" providerId="ADAL" clId="{4278D6FC-1358-4C42-8A36-A1C9F40965D7}" dt="2022-12-07T03:54:36.893" v="22925"/>
          <ac:inkMkLst>
            <pc:docMk/>
            <pc:sldMk cId="3340315213" sldId="3332"/>
            <ac:inkMk id="77" creationId="{D1C02C64-D4A0-AA87-3660-205315CE44B8}"/>
          </ac:inkMkLst>
        </pc:inkChg>
        <pc:inkChg chg="add del mod">
          <ac:chgData name="Man Hou Hong" userId="11e01e70-8886-4c28-b07e-dd95564f32d7" providerId="ADAL" clId="{4278D6FC-1358-4C42-8A36-A1C9F40965D7}" dt="2022-12-07T03:54:36.893" v="22925"/>
          <ac:inkMkLst>
            <pc:docMk/>
            <pc:sldMk cId="3340315213" sldId="3332"/>
            <ac:inkMk id="78" creationId="{B29228EA-67B7-EBC9-6995-DF3A73658162}"/>
          </ac:inkMkLst>
        </pc:inkChg>
        <pc:inkChg chg="add mod">
          <ac:chgData name="Man Hou Hong" userId="11e01e70-8886-4c28-b07e-dd95564f32d7" providerId="ADAL" clId="{4278D6FC-1358-4C42-8A36-A1C9F40965D7}" dt="2022-12-07T03:54:42.773" v="22928"/>
          <ac:inkMkLst>
            <pc:docMk/>
            <pc:sldMk cId="3340315213" sldId="3332"/>
            <ac:inkMk id="80" creationId="{61775539-E5CA-BC9A-82A6-D1B99F16FCF2}"/>
          </ac:inkMkLst>
        </pc:inkChg>
        <pc:inkChg chg="add mod">
          <ac:chgData name="Man Hou Hong" userId="11e01e70-8886-4c28-b07e-dd95564f32d7" providerId="ADAL" clId="{4278D6FC-1358-4C42-8A36-A1C9F40965D7}" dt="2022-12-07T03:54:42.773" v="22928"/>
          <ac:inkMkLst>
            <pc:docMk/>
            <pc:sldMk cId="3340315213" sldId="3332"/>
            <ac:inkMk id="81" creationId="{EED6ADE2-254D-E800-D7F2-46307174A035}"/>
          </ac:inkMkLst>
        </pc:inkChg>
        <pc:inkChg chg="add del">
          <ac:chgData name="Man Hou Hong" userId="11e01e70-8886-4c28-b07e-dd95564f32d7" providerId="ADAL" clId="{4278D6FC-1358-4C42-8A36-A1C9F40965D7}" dt="2022-12-07T03:54:54.571" v="22930" actId="9405"/>
          <ac:inkMkLst>
            <pc:docMk/>
            <pc:sldMk cId="3340315213" sldId="3332"/>
            <ac:inkMk id="83" creationId="{43123C35-9A27-66D0-94E5-A4F234D4072C}"/>
          </ac:inkMkLst>
        </pc:inkChg>
        <pc:cxnChg chg="add del mod">
          <ac:chgData name="Man Hou Hong" userId="11e01e70-8886-4c28-b07e-dd95564f32d7" providerId="ADAL" clId="{4278D6FC-1358-4C42-8A36-A1C9F40965D7}" dt="2022-12-07T03:54:19.246" v="22918" actId="11529"/>
          <ac:cxnSpMkLst>
            <pc:docMk/>
            <pc:sldMk cId="3340315213" sldId="3332"/>
            <ac:cxnSpMk id="74" creationId="{5AD19EC4-DCBC-3D3D-066F-EF4CF3EFBCD6}"/>
          </ac:cxnSpMkLst>
        </pc:cxnChg>
        <pc:cxnChg chg="add del mod">
          <ac:chgData name="Man Hou Hong" userId="11e01e70-8886-4c28-b07e-dd95564f32d7" providerId="ADAL" clId="{4278D6FC-1358-4C42-8A36-A1C9F40965D7}" dt="2022-12-07T03:54:28.584" v="22920" actId="11529"/>
          <ac:cxnSpMkLst>
            <pc:docMk/>
            <pc:sldMk cId="3340315213" sldId="3332"/>
            <ac:cxnSpMk id="76" creationId="{EF73F99B-9FD5-8E31-00A6-C110500E4A9A}"/>
          </ac:cxnSpMkLst>
        </pc:cxnChg>
      </pc:sldChg>
      <pc:sldChg chg="addSp delSp modSp new mod modClrScheme chgLayout">
        <pc:chgData name="Man Hou Hong" userId="11e01e70-8886-4c28-b07e-dd95564f32d7" providerId="ADAL" clId="{4278D6FC-1358-4C42-8A36-A1C9F40965D7}" dt="2022-12-07T04:00:16.940" v="23132"/>
        <pc:sldMkLst>
          <pc:docMk/>
          <pc:sldMk cId="3674442803" sldId="3333"/>
        </pc:sldMkLst>
        <pc:spChg chg="del mod ord">
          <ac:chgData name="Man Hou Hong" userId="11e01e70-8886-4c28-b07e-dd95564f32d7" providerId="ADAL" clId="{4278D6FC-1358-4C42-8A36-A1C9F40965D7}" dt="2022-12-07T03:59:55.379" v="23101" actId="700"/>
          <ac:spMkLst>
            <pc:docMk/>
            <pc:sldMk cId="3674442803" sldId="3333"/>
            <ac:spMk id="2" creationId="{BD34672A-3267-7E07-A4C2-E5315BF4AC6A}"/>
          </ac:spMkLst>
        </pc:spChg>
        <pc:spChg chg="add mod ord">
          <ac:chgData name="Man Hou Hong" userId="11e01e70-8886-4c28-b07e-dd95564f32d7" providerId="ADAL" clId="{4278D6FC-1358-4C42-8A36-A1C9F40965D7}" dt="2022-12-07T04:00:16.940" v="23132"/>
          <ac:spMkLst>
            <pc:docMk/>
            <pc:sldMk cId="3674442803" sldId="3333"/>
            <ac:spMk id="3" creationId="{4BA326E1-9DC1-64DD-4C94-AB0BB2915322}"/>
          </ac:spMkLst>
        </pc:spChg>
        <pc:spChg chg="add mod ord">
          <ac:chgData name="Man Hou Hong" userId="11e01e70-8886-4c28-b07e-dd95564f32d7" providerId="ADAL" clId="{4278D6FC-1358-4C42-8A36-A1C9F40965D7}" dt="2022-12-07T03:59:57.395" v="23107" actId="20577"/>
          <ac:spMkLst>
            <pc:docMk/>
            <pc:sldMk cId="3674442803" sldId="3333"/>
            <ac:spMk id="4" creationId="{7DCAC23A-18E9-B30F-266F-6623D6042A98}"/>
          </ac:spMkLst>
        </pc:spChg>
      </pc:sldChg>
      <pc:sldChg chg="modSp add mod">
        <pc:chgData name="Man Hou Hong" userId="11e01e70-8886-4c28-b07e-dd95564f32d7" providerId="ADAL" clId="{4278D6FC-1358-4C42-8A36-A1C9F40965D7}" dt="2022-12-07T04:00:44.180" v="23164" actId="20577"/>
        <pc:sldMkLst>
          <pc:docMk/>
          <pc:sldMk cId="1008192915" sldId="3334"/>
        </pc:sldMkLst>
        <pc:spChg chg="mod">
          <ac:chgData name="Man Hou Hong" userId="11e01e70-8886-4c28-b07e-dd95564f32d7" providerId="ADAL" clId="{4278D6FC-1358-4C42-8A36-A1C9F40965D7}" dt="2022-12-07T04:00:44.180" v="23164" actId="20577"/>
          <ac:spMkLst>
            <pc:docMk/>
            <pc:sldMk cId="1008192915" sldId="3334"/>
            <ac:spMk id="3" creationId="{4BA326E1-9DC1-64DD-4C94-AB0BB2915322}"/>
          </ac:spMkLst>
        </pc:spChg>
      </pc:sldChg>
      <pc:sldChg chg="modSp add mod ord">
        <pc:chgData name="Man Hou Hong" userId="11e01e70-8886-4c28-b07e-dd95564f32d7" providerId="ADAL" clId="{4278D6FC-1358-4C42-8A36-A1C9F40965D7}" dt="2022-12-07T16:11:14.505" v="23931" actId="20577"/>
        <pc:sldMkLst>
          <pc:docMk/>
          <pc:sldMk cId="1657209260" sldId="3335"/>
        </pc:sldMkLst>
        <pc:spChg chg="mod">
          <ac:chgData name="Man Hou Hong" userId="11e01e70-8886-4c28-b07e-dd95564f32d7" providerId="ADAL" clId="{4278D6FC-1358-4C42-8A36-A1C9F40965D7}" dt="2022-12-07T16:11:14.505" v="23931" actId="20577"/>
          <ac:spMkLst>
            <pc:docMk/>
            <pc:sldMk cId="1657209260" sldId="3335"/>
            <ac:spMk id="3" creationId="{4BA326E1-9DC1-64DD-4C94-AB0BB2915322}"/>
          </ac:spMkLst>
        </pc:spChg>
      </pc:sldChg>
      <pc:sldChg chg="modSp add mod">
        <pc:chgData name="Man Hou Hong" userId="11e01e70-8886-4c28-b07e-dd95564f32d7" providerId="ADAL" clId="{4278D6FC-1358-4C42-8A36-A1C9F40965D7}" dt="2022-12-07T04:01:55.507" v="23220" actId="20577"/>
        <pc:sldMkLst>
          <pc:docMk/>
          <pc:sldMk cId="776501795" sldId="3336"/>
        </pc:sldMkLst>
        <pc:spChg chg="mod">
          <ac:chgData name="Man Hou Hong" userId="11e01e70-8886-4c28-b07e-dd95564f32d7" providerId="ADAL" clId="{4278D6FC-1358-4C42-8A36-A1C9F40965D7}" dt="2022-12-07T04:01:55.507" v="23220" actId="20577"/>
          <ac:spMkLst>
            <pc:docMk/>
            <pc:sldMk cId="776501795" sldId="3336"/>
            <ac:spMk id="3" creationId="{4BA326E1-9DC1-64DD-4C94-AB0BB2915322}"/>
          </ac:spMkLst>
        </pc:spChg>
      </pc:sldChg>
      <pc:sldChg chg="modSp add mod">
        <pc:chgData name="Man Hou Hong" userId="11e01e70-8886-4c28-b07e-dd95564f32d7" providerId="ADAL" clId="{4278D6FC-1358-4C42-8A36-A1C9F40965D7}" dt="2022-12-07T16:08:43.241" v="23833" actId="20577"/>
        <pc:sldMkLst>
          <pc:docMk/>
          <pc:sldMk cId="1906864624" sldId="3337"/>
        </pc:sldMkLst>
        <pc:spChg chg="mod">
          <ac:chgData name="Man Hou Hong" userId="11e01e70-8886-4c28-b07e-dd95564f32d7" providerId="ADAL" clId="{4278D6FC-1358-4C42-8A36-A1C9F40965D7}" dt="2022-12-07T16:08:43.241" v="23833" actId="20577"/>
          <ac:spMkLst>
            <pc:docMk/>
            <pc:sldMk cId="1906864624" sldId="3337"/>
            <ac:spMk id="3" creationId="{4BA326E1-9DC1-64DD-4C94-AB0BB2915322}"/>
          </ac:spMkLst>
        </pc:spChg>
      </pc:sldChg>
      <pc:sldChg chg="modSp add mod modAnim">
        <pc:chgData name="Man Hou Hong" userId="11e01e70-8886-4c28-b07e-dd95564f32d7" providerId="ADAL" clId="{4278D6FC-1358-4C42-8A36-A1C9F40965D7}" dt="2022-12-07T04:06:14.935" v="23551"/>
        <pc:sldMkLst>
          <pc:docMk/>
          <pc:sldMk cId="3600409141" sldId="3338"/>
        </pc:sldMkLst>
        <pc:spChg chg="mod">
          <ac:chgData name="Man Hou Hong" userId="11e01e70-8886-4c28-b07e-dd95564f32d7" providerId="ADAL" clId="{4278D6FC-1358-4C42-8A36-A1C9F40965D7}" dt="2022-12-07T04:05:18.800" v="23457" actId="20577"/>
          <ac:spMkLst>
            <pc:docMk/>
            <pc:sldMk cId="3600409141" sldId="3338"/>
            <ac:spMk id="3" creationId="{4BA326E1-9DC1-64DD-4C94-AB0BB2915322}"/>
          </ac:spMkLst>
        </pc:spChg>
        <pc:spChg chg="mod">
          <ac:chgData name="Man Hou Hong" userId="11e01e70-8886-4c28-b07e-dd95564f32d7" providerId="ADAL" clId="{4278D6FC-1358-4C42-8A36-A1C9F40965D7}" dt="2022-12-07T04:06:08.902" v="23550" actId="5793"/>
          <ac:spMkLst>
            <pc:docMk/>
            <pc:sldMk cId="3600409141" sldId="3338"/>
            <ac:spMk id="4" creationId="{7DCAC23A-18E9-B30F-266F-6623D6042A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30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02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90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7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7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5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2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2023-11-19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.jpeg"/><Relationship Id="rId12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11" Type="http://schemas.openxmlformats.org/officeDocument/2006/relationships/image" Target="NULL"/><Relationship Id="rId5" Type="http://schemas.openxmlformats.org/officeDocument/2006/relationships/image" Target="../media/image3.png"/><Relationship Id="rId10" Type="http://schemas.openxmlformats.org/officeDocument/2006/relationships/image" Target="NULL"/><Relationship Id="rId4" Type="http://schemas.openxmlformats.org/officeDocument/2006/relationships/image" Target="../media/image2.jpeg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20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429492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2708920"/>
            <a:ext cx="10363200" cy="11521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379969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Optimization 1: Preprocessing 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1D7031E5-80EF-4840-8E2F-CD96FA0F913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1124744"/>
                <a:ext cx="8452048" cy="16561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Random OT tuple </a:t>
                </a:r>
                <a:r>
                  <a:rPr lang="en-US" sz="3200" b="0" dirty="0"/>
                  <a:t>(or AND tuple, or Beaver tuple after D. Beaver): Alice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and Bob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which are random </a:t>
                </a:r>
                <a:r>
                  <a:rPr lang="en-US" sz="3200" dirty="0" err="1">
                    <a:latin typeface="Calibri" pitchFamily="34" charset="0"/>
                  </a:rPr>
                  <a:t>s.t.</a:t>
                </a:r>
                <a:r>
                  <a:rPr lang="en-US" sz="32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  <a:latin typeface="Calibri" pitchFamily="34" charset="0"/>
                  </a:rPr>
                  <a:t>.</a:t>
                </a:r>
                <a:endParaRPr lang="en-US" sz="3200" b="1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1D7031E5-80EF-4840-8E2F-CD96FA0F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8452048" cy="1656184"/>
              </a:xfrm>
              <a:prstGeom prst="rect">
                <a:avLst/>
              </a:prstGeom>
              <a:blipFill>
                <a:blip r:embed="rId3"/>
                <a:stretch>
                  <a:fillRect l="-1802" t="-1527" r="-150"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C7A8CA5-9A37-7D44-80AB-373A845839F4}"/>
              </a:ext>
            </a:extLst>
          </p:cNvPr>
          <p:cNvSpPr txBox="1">
            <a:spLocks noChangeArrowheads="1"/>
          </p:cNvSpPr>
          <p:nvPr/>
        </p:nvSpPr>
        <p:spPr>
          <a:xfrm>
            <a:off x="571398" y="3140968"/>
            <a:ext cx="845204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Theorem: </a:t>
            </a:r>
            <a:r>
              <a:rPr lang="en-US" sz="3200" dirty="0"/>
              <a:t>Given O(1) many </a:t>
            </a:r>
            <a:r>
              <a:rPr lang="en-US" sz="3200" i="1" dirty="0"/>
              <a:t>random</a:t>
            </a:r>
            <a:r>
              <a:rPr lang="en-US" sz="3200" dirty="0"/>
              <a:t> OT tuples, we can do OT with information-theoretic security, exchanging O(1) bits.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Optimization 2: OT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A8CA5-9A37-7D44-80AB-373A845839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1700808"/>
                <a:ext cx="8452048" cy="33843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Theorem 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b="1" dirty="0">
                    <a:solidFill>
                      <a:srgbClr val="0000FF"/>
                    </a:solidFill>
                  </a:rPr>
                  <a:t>[Beaver’96, Ishai-Kushilevitz-Nissim-Pinkas’03]:</a:t>
                </a:r>
              </a:p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dirty="0"/>
                  <a:t>Given O(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) many </a:t>
                </a:r>
                <a:r>
                  <a:rPr lang="en-US" sz="3200" i="1" dirty="0"/>
                  <a:t>random</a:t>
                </a:r>
                <a:r>
                  <a:rPr lang="en-US" sz="3200" dirty="0"/>
                  <a:t> OT tuples, we can generate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OT tuples exchanging O(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) bits --- as opposed to the trivial O(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) bits --- and using only symmetric-key crypto.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A8CA5-9A37-7D44-80AB-373A8458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8452048" cy="3384376"/>
              </a:xfrm>
              <a:prstGeom prst="rect">
                <a:avLst/>
              </a:prstGeom>
              <a:blipFill>
                <a:blip r:embed="rId3"/>
                <a:stretch>
                  <a:fillRect l="-1802" t="-373" r="-2553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9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Complexity of the 2-party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Number of OT protocol invocations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 ∗ #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sz="3200" dirty="0"/>
                  <a:t> gates 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  <a:blipFill>
                <a:blip r:embed="rId3"/>
                <a:stretch>
                  <a:fillRect l="-1545" t="-10870" r="-28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444B281B-3C4F-B344-B5CA-DD299315CC35}"/>
              </a:ext>
            </a:extLst>
          </p:cNvPr>
          <p:cNvSpPr txBox="1">
            <a:spLocks noChangeArrowheads="1"/>
          </p:cNvSpPr>
          <p:nvPr/>
        </p:nvSpPr>
        <p:spPr>
          <a:xfrm>
            <a:off x="363724" y="2924944"/>
            <a:ext cx="9032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Number of rounds =  AND-depth of the circuit</a:t>
            </a:r>
            <a:endParaRPr lang="en-US" sz="28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Communication in bits = 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9790B24-78FC-0140-86F5-B0D7060C85A3}"/>
              </a:ext>
            </a:extLst>
          </p:cNvPr>
          <p:cNvSpPr/>
          <p:nvPr/>
        </p:nvSpPr>
        <p:spPr>
          <a:xfrm>
            <a:off x="918051" y="3514854"/>
            <a:ext cx="7924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Can be made into O(1) rounds: Yao’s garbled circuits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/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 #inputs) using FHE: but FHE is computationally more expensive concretely.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  <a:blipFill>
                <a:blip r:embed="rId5"/>
                <a:stretch>
                  <a:fillRect l="-1531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/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O(#inputs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): Yao’s garbled circuits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  <a:blipFill>
                <a:blip r:embed="rId6"/>
                <a:stretch>
                  <a:fillRect l="-1703" t="-14286" r="-61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2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612576" y="2060848"/>
                <a:ext cx="10363200" cy="23042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891637"/>
                    </a:solidFill>
                    <a:latin typeface="Calibri" pitchFamily="34" charset="0"/>
                  </a:rPr>
                  <a:t>-Round</a:t>
                </a:r>
                <a:br>
                  <a:rPr lang="en-US" dirty="0">
                    <a:solidFill>
                      <a:srgbClr val="891637"/>
                    </a:solidFill>
                    <a:latin typeface="Calibri" pitchFamily="34" charset="0"/>
                  </a:rPr>
                </a:br>
                <a:r>
                  <a:rPr lang="en-US" dirty="0">
                    <a:solidFill>
                      <a:srgbClr val="891637"/>
                    </a:solidFill>
                    <a:latin typeface="Calibri" pitchFamily="34" charset="0"/>
                  </a:rPr>
                  <a:t>Secure Two-Party Computation</a:t>
                </a:r>
                <a:br>
                  <a:rPr lang="en-US" dirty="0">
                    <a:solidFill>
                      <a:srgbClr val="891637"/>
                    </a:solidFill>
                    <a:latin typeface="Calibri" pitchFamily="34" charset="0"/>
                  </a:rPr>
                </a:br>
                <a:r>
                  <a:rPr lang="en-US" dirty="0">
                    <a:solidFill>
                      <a:srgbClr val="891637"/>
                    </a:solidFill>
                    <a:latin typeface="Calibri" pitchFamily="34" charset="0"/>
                  </a:rPr>
                  <a:t>(on </a:t>
                </a:r>
                <a:r>
                  <a:rPr lang="en-US">
                    <a:solidFill>
                      <a:srgbClr val="891637"/>
                    </a:solidFill>
                    <a:latin typeface="Calibri" pitchFamily="34" charset="0"/>
                  </a:rPr>
                  <a:t>the board)</a:t>
                </a:r>
                <a:endParaRPr lang="en-US" dirty="0">
                  <a:solidFill>
                    <a:srgbClr val="891637"/>
                  </a:solidFill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612576" y="2060848"/>
                <a:ext cx="10363200" cy="2304256"/>
              </a:xfrm>
              <a:blipFill>
                <a:blip r:embed="rId3"/>
                <a:stretch>
                  <a:fillRect t="-1099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2708920"/>
            <a:ext cx="10363200" cy="11521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Security against Malicious (Active)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Adversaries</a:t>
            </a:r>
          </a:p>
        </p:txBody>
      </p:sp>
    </p:spTree>
    <p:extLst>
      <p:ext uri="{BB962C8B-B14F-4D97-AF65-F5344CB8AC3E}">
        <p14:creationId xmlns:p14="http://schemas.microsoft.com/office/powerpoint/2010/main" val="147320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-9026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New (Less) Ideal Model</a:t>
            </a:r>
          </a:p>
        </p:txBody>
      </p:sp>
      <p:pic>
        <p:nvPicPr>
          <p:cNvPr id="20" name="Picture 19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E722C48-FF5D-C845-A4E3-5B94D432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574" y="412003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2224C95-4270-6E47-988A-3DDC9558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5580F-E962-4148-BA20-A3BFBB4C6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480" y="1644454"/>
            <a:ext cx="1078254" cy="106680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ECD922-420C-184A-9A9E-6D2C8CECFC22}"/>
              </a:ext>
            </a:extLst>
          </p:cNvPr>
          <p:cNvGrpSpPr/>
          <p:nvPr/>
        </p:nvGrpSpPr>
        <p:grpSpPr>
          <a:xfrm>
            <a:off x="2624130" y="1863618"/>
            <a:ext cx="3568606" cy="916607"/>
            <a:chOff x="2659578" y="4356623"/>
            <a:chExt cx="3568606" cy="91660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9476F1-6A55-134F-A4A9-3DFEA7726BBF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BC9D63-0B07-6C4E-B8B2-447ABDC0CD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3EDFFF-FAA3-CE4A-AF03-AA432CBDEC4F}"/>
              </a:ext>
            </a:extLst>
          </p:cNvPr>
          <p:cNvCxnSpPr>
            <a:cxnSpLocks/>
          </p:cNvCxnSpPr>
          <p:nvPr/>
        </p:nvCxnSpPr>
        <p:spPr>
          <a:xfrm flipH="1">
            <a:off x="2893344" y="2926423"/>
            <a:ext cx="820057" cy="4578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58">
                <a:extLst>
                  <a:ext uri="{FF2B5EF4-FFF2-40B4-BE49-F238E27FC236}">
                    <a16:creationId xmlns:a16="http://schemas.microsoft.com/office/drawing/2014/main" id="{551EE3C2-7F7A-1A43-8010-51DE89C4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9603457">
                <a:off x="2716550" y="2708214"/>
                <a:ext cx="53842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4" name="Rectangle 58">
                <a:extLst>
                  <a:ext uri="{FF2B5EF4-FFF2-40B4-BE49-F238E27FC236}">
                    <a16:creationId xmlns:a16="http://schemas.microsoft.com/office/drawing/2014/main" id="{551EE3C2-7F7A-1A43-8010-51DE89C4E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9603457">
                <a:off x="2716550" y="2708214"/>
                <a:ext cx="538429" cy="609600"/>
              </a:xfrm>
              <a:prstGeom prst="rect">
                <a:avLst/>
              </a:prstGeom>
              <a:blipFill>
                <a:blip r:embed="rId10"/>
                <a:stretch>
                  <a:fillRect t="-27692" r="-634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97FE21-7CDA-7C46-B69D-A04D14F0542D}"/>
              </a:ext>
            </a:extLst>
          </p:cNvPr>
          <p:cNvCxnSpPr>
            <a:cxnSpLocks/>
          </p:cNvCxnSpPr>
          <p:nvPr/>
        </p:nvCxnSpPr>
        <p:spPr>
          <a:xfrm>
            <a:off x="4511851" y="4505989"/>
            <a:ext cx="1086008" cy="4347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58">
                <a:extLst>
                  <a:ext uri="{FF2B5EF4-FFF2-40B4-BE49-F238E27FC236}">
                    <a16:creationId xmlns:a16="http://schemas.microsoft.com/office/drawing/2014/main" id="{B7AECF4A-862D-5C44-8A91-6B7AB5231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219560">
                <a:off x="4645306" y="4079600"/>
                <a:ext cx="53842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7" name="Rectangle 58">
                <a:extLst>
                  <a:ext uri="{FF2B5EF4-FFF2-40B4-BE49-F238E27FC236}">
                    <a16:creationId xmlns:a16="http://schemas.microsoft.com/office/drawing/2014/main" id="{B7AECF4A-862D-5C44-8A91-6B7AB5231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219560">
                <a:off x="4645306" y="4079600"/>
                <a:ext cx="538429" cy="609600"/>
              </a:xfrm>
              <a:prstGeom prst="rect">
                <a:avLst/>
              </a:prstGeom>
              <a:blipFill>
                <a:blip r:embed="rId11"/>
                <a:stretch>
                  <a:fillRect r="-72414" b="-274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76FF094-570C-BA47-232D-F2F0404EB00B}"/>
              </a:ext>
            </a:extLst>
          </p:cNvPr>
          <p:cNvGrpSpPr/>
          <p:nvPr/>
        </p:nvGrpSpPr>
        <p:grpSpPr>
          <a:xfrm rot="21392215">
            <a:off x="3047505" y="3403317"/>
            <a:ext cx="986146" cy="653097"/>
            <a:chOff x="2511301" y="4733469"/>
            <a:chExt cx="986146" cy="65309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A298BE-AED2-DB03-2F39-784ACC240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9703" y="4798684"/>
              <a:ext cx="817744" cy="4745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58">
                  <a:extLst>
                    <a:ext uri="{FF2B5EF4-FFF2-40B4-BE49-F238E27FC236}">
                      <a16:creationId xmlns:a16="http://schemas.microsoft.com/office/drawing/2014/main" id="{FF7EB046-F4B1-4C45-0222-323CA5E15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63799" flipH="1">
                  <a:off x="2511301" y="4733469"/>
                  <a:ext cx="193166" cy="65309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𝑎𝑏𝑜𝑟𝑡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alt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58">
                  <a:extLst>
                    <a:ext uri="{FF2B5EF4-FFF2-40B4-BE49-F238E27FC236}">
                      <a16:creationId xmlns:a16="http://schemas.microsoft.com/office/drawing/2014/main" id="{FF7EB046-F4B1-4C45-0222-323CA5E15D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63799" flipH="1">
                  <a:off x="2511301" y="4733469"/>
                  <a:ext cx="193166" cy="653097"/>
                </a:xfrm>
                <a:prstGeom prst="rect">
                  <a:avLst/>
                </a:prstGeom>
                <a:blipFill>
                  <a:blip r:embed="rId12"/>
                  <a:stretch>
                    <a:fillRect t="-57692" r="-11818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id="{91700BE7-559C-A381-950B-F1E1E5E16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15457">
                <a:off x="4464367" y="3893922"/>
                <a:ext cx="2133525" cy="6530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0" dirty="0">
                    <a:solidFill>
                      <a:schemeClr val="tx1"/>
                    </a:solidFill>
                  </a:rPr>
                  <a:t>If not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𝑎𝑏𝑜𝑟𝑡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58">
                <a:extLst>
                  <a:ext uri="{FF2B5EF4-FFF2-40B4-BE49-F238E27FC236}">
                    <a16:creationId xmlns:a16="http://schemas.microsoft.com/office/drawing/2014/main" id="{91700BE7-559C-A381-950B-F1E1E5E16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515457">
                <a:off x="4464367" y="3893922"/>
                <a:ext cx="2133525" cy="653097"/>
              </a:xfrm>
              <a:prstGeom prst="rect">
                <a:avLst/>
              </a:prstGeom>
              <a:blipFill>
                <a:blip r:embed="rId13"/>
                <a:stretch>
                  <a:fillRect l="-45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Comp: New Def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592" y="3467472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5568" y="1692553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5568" y="1692553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44085" y="3110469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558" y="2601281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72" y="2512876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740" y="343928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840" y="170020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4840" y="1700209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762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283" y="4189311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283" y="4189311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4962333"/>
                <a:ext cx="8316416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sub>
                    </m:sSub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+mn-cs"/>
                      </a:rPr>
                      <m:t>),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4962333"/>
                <a:ext cx="8316416" cy="1007734"/>
              </a:xfrm>
              <a:prstGeom prst="rect">
                <a:avLst/>
              </a:prstGeom>
              <a:blipFill>
                <a:blip r:embed="rId8"/>
                <a:stretch>
                  <a:fillRect l="-2290" r="-305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1">
            <a:extLst>
              <a:ext uri="{FF2B5EF4-FFF2-40B4-BE49-F238E27FC236}">
                <a16:creationId xmlns:a16="http://schemas.microsoft.com/office/drawing/2014/main" id="{96C25E40-9208-7EC9-17EE-8F35F9A97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18" y="5826812"/>
            <a:ext cx="8591126" cy="1007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</a:rPr>
              <a:t>i.e. the joint distribution of the view and the output is 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8A676E-9CEE-672D-0145-605D0490EC55}"/>
                  </a:ext>
                </a:extLst>
              </p:cNvPr>
              <p:cNvSpPr txBox="1"/>
              <p:nvPr/>
            </p:nvSpPr>
            <p:spPr>
              <a:xfrm>
                <a:off x="304161" y="875127"/>
                <a:ext cx="921702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800" dirty="0">
                    <a:solidFill>
                      <a:prstClr val="black"/>
                    </a:solidFill>
                  </a:rPr>
                  <a:t>(possibly randomized)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8A676E-9CEE-672D-0145-605D0490E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1" y="875127"/>
                <a:ext cx="9217024" cy="523220"/>
              </a:xfrm>
              <a:prstGeom prst="rect">
                <a:avLst/>
              </a:prstGeom>
              <a:blipFill>
                <a:blip r:embed="rId9"/>
                <a:stretch>
                  <a:fillRect l="-1515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06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Malicious </a:t>
            </a:r>
            <a:r>
              <a:rPr lang="en-US" b="1">
                <a:solidFill>
                  <a:srgbClr val="891637"/>
                </a:solidFill>
                <a:latin typeface="Calibri" pitchFamily="34" charset="0"/>
              </a:rPr>
              <a:t>Parties: Issues </a:t>
            </a: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 Handle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061C0E83-5EC5-0152-4E81-F5C6216A0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7" y="980728"/>
            <a:ext cx="8152726" cy="128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1. Input (In)dependence</a:t>
            </a:r>
            <a:r>
              <a:rPr lang="en-US" altLang="en-US" sz="2400" dirty="0"/>
              <a:t>: A malicious Alice could choose her input to depend on Bob’s, something she cannot do in the ideal world.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88A44E41-52AB-DF79-1EBE-0ECB694AF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7" y="2618488"/>
            <a:ext cx="8152726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2. Randomness</a:t>
            </a:r>
            <a:r>
              <a:rPr lang="en-US" altLang="en-US" sz="2400" dirty="0"/>
              <a:t>: A malicious Bob could choose his “random string” in the protocol the way she wants, something she cannot do in the ideal world.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38462170-CD25-E4E9-86EF-30F2E3F75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8149" y="2047220"/>
                <a:ext cx="7432646" cy="8777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i="1" dirty="0"/>
                  <a:t>Example: 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38462170-CD25-E4E9-86EF-30F2E3F75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8149" y="2047220"/>
                <a:ext cx="7432646" cy="877724"/>
              </a:xfrm>
              <a:prstGeom prst="rect">
                <a:avLst/>
              </a:prstGeom>
              <a:blipFill>
                <a:blip r:embed="rId3"/>
                <a:stretch>
                  <a:fillRect l="-13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482ABA40-CEE7-3301-C20F-3DB00FF0A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9517" y="3991436"/>
                <a:ext cx="7432646" cy="8777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i="1" dirty="0"/>
                  <a:t>Example:  our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𝑂𝑇</m:t>
                    </m:r>
                  </m:oMath>
                </a14:m>
                <a:r>
                  <a:rPr lang="en-US" altLang="en-US" sz="2400" i="1" dirty="0"/>
                  <a:t> protocol</a:t>
                </a:r>
              </a:p>
            </p:txBody>
          </p:sp>
        </mc:Choice>
        <mc:Fallback xmlns="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482ABA40-CEE7-3301-C20F-3DB00FF0A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9517" y="3991436"/>
                <a:ext cx="7432646" cy="877724"/>
              </a:xfrm>
              <a:prstGeom prst="rect">
                <a:avLst/>
              </a:prstGeom>
              <a:blipFill>
                <a:blip r:embed="rId4"/>
                <a:stretch>
                  <a:fillRect l="-11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1">
            <a:extLst>
              <a:ext uri="{FF2B5EF4-FFF2-40B4-BE49-F238E27FC236}">
                <a16:creationId xmlns:a16="http://schemas.microsoft.com/office/drawing/2014/main" id="{244F4511-9614-A80F-04B9-4F4C00746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7" y="5939604"/>
            <a:ext cx="8152726" cy="729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4. Deviate from Other Protocol Instructions.</a:t>
            </a:r>
            <a:endParaRPr lang="en-US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6937E-D8EC-7672-84FF-BFC5F76F1F29}"/>
              </a:ext>
            </a:extLst>
          </p:cNvPr>
          <p:cNvSpPr/>
          <p:nvPr/>
        </p:nvSpPr>
        <p:spPr>
          <a:xfrm>
            <a:off x="2915816" y="6046772"/>
            <a:ext cx="864096" cy="49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B9C5DD90-CBB4-0E9D-2E31-B25A2F91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37" y="4766788"/>
            <a:ext cx="8152726" cy="111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3. (Un)fairness</a:t>
            </a:r>
            <a:r>
              <a:rPr lang="en-US" altLang="en-US" sz="2400" dirty="0"/>
              <a:t>: A malicious party could block the honest party from learning the output, while learning it herself.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8382E09-5C05-2459-5A0C-B486DDBE247D}"/>
              </a:ext>
            </a:extLst>
          </p:cNvPr>
          <p:cNvSpPr/>
          <p:nvPr/>
        </p:nvSpPr>
        <p:spPr>
          <a:xfrm>
            <a:off x="239417" y="4744939"/>
            <a:ext cx="360040" cy="1110484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BAA99D07-DD77-58B7-EB3F-2775FFB41E49}"/>
              </a:ext>
            </a:extLst>
          </p:cNvPr>
          <p:cNvSpPr/>
          <p:nvPr/>
        </p:nvSpPr>
        <p:spPr>
          <a:xfrm flipH="1">
            <a:off x="8388424" y="4694780"/>
            <a:ext cx="360040" cy="1110484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547C6-122C-8697-2EF7-0B0663AE5938}"/>
              </a:ext>
            </a:extLst>
          </p:cNvPr>
          <p:cNvSpPr txBox="1"/>
          <p:nvPr/>
        </p:nvSpPr>
        <p:spPr>
          <a:xfrm>
            <a:off x="6716998" y="4535955"/>
            <a:ext cx="18514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unavoidable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48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 animBg="1"/>
      <p:bldP spid="8" grpId="0"/>
      <p:bldP spid="9" grpId="0" animBg="1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09600" y="260648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“GMW Compiler”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348880"/>
            <a:ext cx="828092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Assuming one-way functions exist, there is a general way to transform any semi-honest secure protocol computing a (possibly randomized) function F into a m</a:t>
            </a:r>
            <a:r>
              <a:rPr lang="en-US" sz="3200" dirty="0"/>
              <a:t>aliciously secure protocol for F.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3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Input Independence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F935CA12-443A-2103-CDE4-2493FD3A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37" y="1772816"/>
            <a:ext cx="8152726" cy="12873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1. Input (In)dependence</a:t>
            </a:r>
            <a:r>
              <a:rPr lang="en-US" altLang="en-US" sz="2400" dirty="0"/>
              <a:t>: A malicious party could choose her input to depend on Bob’s, something she cannot do in the ideal world.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59E01CB8-9855-F237-2340-CBB510F13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35" y="3492176"/>
            <a:ext cx="815272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u="sng" dirty="0"/>
              <a:t>Solution:</a:t>
            </a:r>
            <a:r>
              <a:rPr lang="en-US" altLang="en-US" sz="2400" dirty="0"/>
              <a:t> Each party commits to their input in sequence, and provides a </a:t>
            </a:r>
            <a:r>
              <a:rPr lang="en-US" altLang="en-US" sz="2400" b="1" dirty="0">
                <a:solidFill>
                  <a:srgbClr val="0000FF"/>
                </a:solidFill>
              </a:rPr>
              <a:t>zero-knowledge proof of knowledge </a:t>
            </a:r>
            <a:r>
              <a:rPr lang="en-US" altLang="en-US" sz="2400" dirty="0"/>
              <a:t>of the underlying input.</a:t>
            </a:r>
          </a:p>
        </p:txBody>
      </p:sp>
    </p:spTree>
    <p:extLst>
      <p:ext uri="{BB962C8B-B14F-4D97-AF65-F5344CB8AC3E}">
        <p14:creationId xmlns:p14="http://schemas.microsoft.com/office/powerpoint/2010/main" val="38999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Solution: Coin-Tossing Protocol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268A431C-1354-EB3C-4187-B07683AF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20821"/>
            <a:ext cx="8152726" cy="165618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2. Randomness</a:t>
            </a:r>
            <a:r>
              <a:rPr lang="en-US" altLang="en-US" sz="2400" dirty="0"/>
              <a:t>: A malicious party could choose her “random string” in the protocol the way she wants, something she cannot do in the ideal world.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E4591413-49E2-3A92-047C-B81113484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3212976"/>
                <a:ext cx="8152726" cy="6480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i="1" u="sng" dirty="0"/>
                  <a:t>Def:</a:t>
                </a:r>
                <a:r>
                  <a:rPr lang="en-US" altLang="en-US" sz="2400" dirty="0"/>
                  <a:t> Realize the functionality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𝐶𝑜𝑚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E4591413-49E2-3A92-047C-B81113484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212976"/>
                <a:ext cx="8152726" cy="648072"/>
              </a:xfrm>
              <a:prstGeom prst="rect">
                <a:avLst/>
              </a:prstGeom>
              <a:blipFill>
                <a:blip r:embed="rId3"/>
                <a:stretch>
                  <a:fillRect l="-1089" b="-5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9AF37CE-2CB7-2A0C-228A-DDC634CF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63" y="4672541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1B7C48CC-EC15-EA2D-C7FD-E2E5994A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421" y="4557573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5ACDA0-76A5-48C3-4A96-F2A338611292}"/>
              </a:ext>
            </a:extLst>
          </p:cNvPr>
          <p:cNvCxnSpPr>
            <a:cxnSpLocks/>
          </p:cNvCxnSpPr>
          <p:nvPr/>
        </p:nvCxnSpPr>
        <p:spPr>
          <a:xfrm>
            <a:off x="3673923" y="4625975"/>
            <a:ext cx="242330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5388C3-D0C9-A8C6-8CAF-2DBC59C0103D}"/>
                  </a:ext>
                </a:extLst>
              </p:cNvPr>
              <p:cNvSpPr txBox="1"/>
              <p:nvPr/>
            </p:nvSpPr>
            <p:spPr>
              <a:xfrm>
                <a:off x="3901018" y="4139787"/>
                <a:ext cx="17983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𝐶𝑜𝑚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5388C3-D0C9-A8C6-8CAF-2DBC59C01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18" y="4139787"/>
                <a:ext cx="1798395" cy="461665"/>
              </a:xfrm>
              <a:prstGeom prst="rect">
                <a:avLst/>
              </a:prstGeom>
              <a:blipFill>
                <a:blip r:embed="rId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08BDF8-F224-E829-6E41-4D5110F5E5E5}"/>
              </a:ext>
            </a:extLst>
          </p:cNvPr>
          <p:cNvCxnSpPr>
            <a:cxnSpLocks/>
          </p:cNvCxnSpPr>
          <p:nvPr/>
        </p:nvCxnSpPr>
        <p:spPr>
          <a:xfrm>
            <a:off x="3673923" y="5373216"/>
            <a:ext cx="2423306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BF7CEB-0C01-9577-4F5B-E34CF274BCA4}"/>
                  </a:ext>
                </a:extLst>
              </p:cNvPr>
              <p:cNvSpPr txBox="1"/>
              <p:nvPr/>
            </p:nvSpPr>
            <p:spPr>
              <a:xfrm>
                <a:off x="3943865" y="4860140"/>
                <a:ext cx="17983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BF7CEB-0C01-9577-4F5B-E34CF274B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65" y="4860140"/>
                <a:ext cx="179839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9B595-75DB-1758-6392-A042AA2F4446}"/>
                  </a:ext>
                </a:extLst>
              </p:cNvPr>
              <p:cNvSpPr txBox="1"/>
              <p:nvPr/>
            </p:nvSpPr>
            <p:spPr>
              <a:xfrm>
                <a:off x="1218334" y="5807258"/>
                <a:ext cx="33236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0" dirty="0"/>
                  <a:t>Output</a:t>
                </a:r>
                <a:r>
                  <a:rPr lang="en-US" altLang="en-US" sz="2400" b="0" i="1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⊕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9B595-75DB-1758-6392-A042AA2F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34" y="5807258"/>
                <a:ext cx="3323622" cy="461665"/>
              </a:xfrm>
              <a:prstGeom prst="rect">
                <a:avLst/>
              </a:prstGeom>
              <a:blipFill>
                <a:blip r:embed="rId8"/>
                <a:stretch>
                  <a:fillRect l="-305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63CA7-6BD0-A520-C5B4-99167703AB24}"/>
                  </a:ext>
                </a:extLst>
              </p:cNvPr>
              <p:cNvSpPr txBox="1"/>
              <p:nvPr/>
            </p:nvSpPr>
            <p:spPr>
              <a:xfrm>
                <a:off x="6097229" y="5807258"/>
                <a:ext cx="372613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0" dirty="0"/>
                  <a:t>Output</a:t>
                </a:r>
                <a:r>
                  <a:rPr lang="en-US" altLang="en-US" sz="2400" b="0" i="1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𝐶𝑜𝑚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63CA7-6BD0-A520-C5B4-99167703A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29" y="5807258"/>
                <a:ext cx="3726135" cy="461665"/>
              </a:xfrm>
              <a:prstGeom prst="rect">
                <a:avLst/>
              </a:prstGeom>
              <a:blipFill>
                <a:blip r:embed="rId9"/>
                <a:stretch>
                  <a:fillRect l="-272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57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" grpId="0"/>
      <p:bldP spid="13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Zero Knowledge Proofs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BC79A575-66FC-8C8C-20CD-434D6DF50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216551"/>
            <a:ext cx="8152726" cy="72975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4. Deviate from Other Protocol Instructions.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82CD9715-2BA6-6A6C-FD78-E363FAE04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1939445"/>
                <a:ext cx="8152726" cy="32205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i="1" u="sng" dirty="0"/>
                  <a:t>Solution:</a:t>
                </a:r>
                <a:r>
                  <a:rPr lang="en-US" altLang="en-US" sz="2400" dirty="0"/>
                  <a:t> Each message of each party is a </a:t>
                </a:r>
                <a:r>
                  <a:rPr lang="en-US" altLang="en-US" sz="2400" i="1" dirty="0"/>
                  <a:t>deterministic</a:t>
                </a:r>
                <a:r>
                  <a:rPr lang="en-US" altLang="en-US" sz="2400" dirty="0"/>
                  <a:t> function of their input, their random coins and messages from party B. </a:t>
                </a:r>
              </a:p>
              <a:p>
                <a:pPr algn="l"/>
                <a:endParaRPr lang="en-US" altLang="en-US" sz="2400" dirty="0"/>
              </a:p>
              <a:p>
                <a:pPr algn="l"/>
                <a:r>
                  <a:rPr lang="en-US" altLang="en-US" sz="2400" dirty="0"/>
                  <a:t>When party A sends a message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𝑚𝑠𝑔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, they also prove in zero-knowledge that they did so correctly. That is, they prove in ZK the following NP statement:</a:t>
                </a:r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82CD9715-2BA6-6A6C-FD78-E363FAE04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939445"/>
                <a:ext cx="8152726" cy="3220561"/>
              </a:xfrm>
              <a:prstGeom prst="rect">
                <a:avLst/>
              </a:prstGeom>
              <a:blipFill>
                <a:blip r:embed="rId3"/>
                <a:stretch>
                  <a:fillRect l="-1244" r="-3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4F648F-28CC-5B8A-4AB2-830A694BFDCD}"/>
                  </a:ext>
                </a:extLst>
              </p:cNvPr>
              <p:cNvSpPr txBox="1"/>
              <p:nvPr/>
            </p:nvSpPr>
            <p:spPr>
              <a:xfrm>
                <a:off x="1375555" y="5160006"/>
                <a:ext cx="705678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𝑚𝑠𝑔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𝑋𝐶𝑜𝑚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𝑅𝐶𝑜𝑚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altLang="en-US" sz="2400" dirty="0" err="1">
                    <a:solidFill>
                      <a:prstClr val="black"/>
                    </a:solidFill>
                  </a:rPr>
                  <a:t>s.t.</a:t>
                </a:r>
                <a:r>
                  <a:rPr lang="en-US" altLang="en-US" sz="2400" dirty="0">
                    <a:solidFill>
                      <a:prstClr val="black"/>
                    </a:solidFill>
                  </a:rPr>
                  <a:t> </a:t>
                </a:r>
                <a:br>
                  <a:rPr lang="en-US" altLang="en-US" sz="2400" dirty="0">
                    <a:solidFill>
                      <a:prstClr val="black"/>
                    </a:solidFill>
                  </a:rPr>
                </a:br>
                <a:r>
                  <a:rPr lang="en-US" altLang="en-US" sz="2400" dirty="0">
                    <a:solidFill>
                      <a:prstClr val="black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𝑚𝑠𝑔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𝑋𝐶𝑜𝑚</m:t>
                    </m:r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Com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𝐶𝑜𝑚</m:t>
                      </m:r>
                      <m: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Com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4F648F-28CC-5B8A-4AB2-830A694BF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555" y="5160006"/>
                <a:ext cx="7056784" cy="1200329"/>
              </a:xfrm>
              <a:prstGeom prst="rect">
                <a:avLst/>
              </a:prstGeom>
              <a:blipFill>
                <a:blip r:embed="rId4"/>
                <a:stretch>
                  <a:fillRect l="-1439"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2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54445</TotalTime>
  <Words>748</Words>
  <Application>Microsoft Macintosh PowerPoint</Application>
  <PresentationFormat>On-screen Show (4:3)</PresentationFormat>
  <Paragraphs>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Custom Design</vt:lpstr>
      <vt:lpstr>PowerPoint Presentation</vt:lpstr>
      <vt:lpstr>Security against Malicious (Active) Adversaries</vt:lpstr>
      <vt:lpstr>New (Less) Ideal Model</vt:lpstr>
      <vt:lpstr>Secure Two-Party Comp: New Def</vt:lpstr>
      <vt:lpstr>Malicious Parties: Issues to Handle</vt:lpstr>
      <vt:lpstr>The “GMW Compiler”</vt:lpstr>
      <vt:lpstr>Input Independence</vt:lpstr>
      <vt:lpstr>Solution: Coin-Tossing Protocol</vt:lpstr>
      <vt:lpstr>Zero Knowledge Proofs</vt:lpstr>
      <vt:lpstr>Optimizations</vt:lpstr>
      <vt:lpstr>PowerPoint Presentation</vt:lpstr>
      <vt:lpstr>PowerPoint Presentation</vt:lpstr>
      <vt:lpstr>Complexity of the 2-party solution</vt:lpstr>
      <vt:lpstr>O(1)-Round Secure Two-Party Computation (on the board)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1282</cp:revision>
  <dcterms:created xsi:type="dcterms:W3CDTF">2014-03-14T23:52:55Z</dcterms:created>
  <dcterms:modified xsi:type="dcterms:W3CDTF">2023-11-20T01:42:47Z</dcterms:modified>
</cp:coreProperties>
</file>