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543800" cy="762000"/>
          </a:xfrm>
        </p:spPr>
        <p:txBody>
          <a:bodyPr/>
          <a:lstStyle/>
          <a:p>
            <a:pPr algn="ctr"/>
            <a:r>
              <a:rPr lang="en-IN" sz="4400" dirty="0" smtClean="0"/>
              <a:t>Finding </a:t>
            </a:r>
            <a:r>
              <a:rPr lang="en-IN" sz="4400" dirty="0" err="1" smtClean="0"/>
              <a:t>Pneumo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61760" cy="3657600"/>
          </a:xfrm>
        </p:spPr>
        <p:txBody>
          <a:bodyPr/>
          <a:lstStyle/>
          <a:p>
            <a:pPr algn="ctr"/>
            <a:r>
              <a:rPr lang="en-IN" b="1" dirty="0" smtClean="0"/>
              <a:t>Made by:</a:t>
            </a:r>
          </a:p>
          <a:p>
            <a:pPr algn="ctr"/>
            <a:r>
              <a:rPr lang="en-IN" b="1" dirty="0" err="1" smtClean="0"/>
              <a:t>Krish</a:t>
            </a:r>
            <a:r>
              <a:rPr lang="en-IN" b="1" dirty="0" smtClean="0"/>
              <a:t> Shah(2173102)</a:t>
            </a:r>
          </a:p>
          <a:p>
            <a:pPr algn="ctr"/>
            <a:r>
              <a:rPr lang="en-IN" b="1" dirty="0" err="1" smtClean="0"/>
              <a:t>Raghav</a:t>
            </a:r>
            <a:r>
              <a:rPr lang="en-IN" b="1" dirty="0" smtClean="0"/>
              <a:t> Bang(2173)</a:t>
            </a:r>
          </a:p>
          <a:p>
            <a:pPr algn="ctr"/>
            <a:r>
              <a:rPr lang="en-IN" b="1" dirty="0" smtClean="0"/>
              <a:t>Mark </a:t>
            </a:r>
            <a:r>
              <a:rPr lang="en-IN" b="1" dirty="0" err="1" smtClean="0"/>
              <a:t>Vaz</a:t>
            </a:r>
            <a:r>
              <a:rPr lang="en-IN" b="1" dirty="0" smtClean="0"/>
              <a:t>(2173117)</a:t>
            </a:r>
          </a:p>
          <a:p>
            <a:pPr algn="ctr"/>
            <a:r>
              <a:rPr lang="en-IN" b="1" dirty="0" err="1" smtClean="0"/>
              <a:t>Rayan</a:t>
            </a:r>
            <a:r>
              <a:rPr lang="en-IN" b="1" dirty="0" smtClean="0"/>
              <a:t> Gandhi(2173)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707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we are trying to solve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Detecting pneumonia in the lungs through Deep Learning </a:t>
            </a:r>
            <a:r>
              <a:rPr lang="en-IN" dirty="0" smtClean="0"/>
              <a:t>Algorithms.</a:t>
            </a:r>
          </a:p>
          <a:p>
            <a:r>
              <a:rPr lang="en-IN" dirty="0" smtClean="0"/>
              <a:t> </a:t>
            </a:r>
            <a:r>
              <a:rPr lang="en-IN" dirty="0"/>
              <a:t>We are using the CNN (convolutional neural network) model to detect pneumonia in the x-ray image</a:t>
            </a:r>
            <a:r>
              <a:rPr lang="en-IN" dirty="0" smtClean="0"/>
              <a:t>.</a:t>
            </a:r>
          </a:p>
          <a:p>
            <a:r>
              <a:rPr lang="en-IN" dirty="0" smtClean="0"/>
              <a:t>Using </a:t>
            </a:r>
            <a:r>
              <a:rPr lang="en-IN" dirty="0"/>
              <a:t>image data of </a:t>
            </a:r>
            <a:r>
              <a:rPr lang="en-IN" dirty="0" err="1"/>
              <a:t>labeled</a:t>
            </a:r>
            <a:r>
              <a:rPr lang="en-IN" dirty="0"/>
              <a:t> pneumonia and non-pneumonia </a:t>
            </a:r>
            <a:r>
              <a:rPr lang="en-IN" dirty="0" smtClean="0"/>
              <a:t>images</a:t>
            </a:r>
          </a:p>
          <a:p>
            <a:r>
              <a:rPr lang="en-IN" dirty="0" smtClean="0"/>
              <a:t>Training </a:t>
            </a:r>
            <a:r>
              <a:rPr lang="en-IN" dirty="0"/>
              <a:t>data set is almost 6000 </a:t>
            </a:r>
            <a:r>
              <a:rPr lang="en-IN" dirty="0" err="1"/>
              <a:t>imagesSo</a:t>
            </a:r>
            <a:r>
              <a:rPr lang="en-IN" dirty="0"/>
              <a:t> basically the patient need not go to the doctor for </a:t>
            </a:r>
            <a:r>
              <a:rPr lang="en-IN" dirty="0" smtClean="0"/>
              <a:t>diagnosis</a:t>
            </a:r>
          </a:p>
          <a:p>
            <a:r>
              <a:rPr lang="en-IN" dirty="0" smtClean="0"/>
              <a:t>HE </a:t>
            </a:r>
            <a:r>
              <a:rPr lang="en-IN" dirty="0"/>
              <a:t>or SHE just need an x-ray scan from a lab of </a:t>
            </a:r>
            <a:r>
              <a:rPr lang="en-IN"/>
              <a:t>their </a:t>
            </a:r>
            <a:r>
              <a:rPr lang="en-IN" smtClean="0"/>
              <a:t>lungs</a:t>
            </a:r>
          </a:p>
          <a:p>
            <a:r>
              <a:rPr lang="en-IN" dirty="0"/>
              <a:t> The images were of size greater than 1000 pixels per dimension and the total dataset was tagged large and had a space of 1.2 Gb </a:t>
            </a:r>
          </a:p>
        </p:txBody>
      </p:sp>
    </p:spTree>
    <p:extLst>
      <p:ext uri="{BB962C8B-B14F-4D97-AF65-F5344CB8AC3E}">
        <p14:creationId xmlns:p14="http://schemas.microsoft.com/office/powerpoint/2010/main" val="14937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inception model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79914"/>
            <a:ext cx="7620000" cy="2841171"/>
          </a:xfrm>
        </p:spPr>
      </p:pic>
    </p:spTree>
    <p:extLst>
      <p:ext uri="{BB962C8B-B14F-4D97-AF65-F5344CB8AC3E}">
        <p14:creationId xmlns:p14="http://schemas.microsoft.com/office/powerpoint/2010/main" val="2929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Pneumonia </a:t>
            </a:r>
            <a:r>
              <a:rPr lang="en-IN" dirty="0" err="1" smtClean="0"/>
              <a:t>vs</a:t>
            </a:r>
            <a:r>
              <a:rPr lang="en-IN" dirty="0" smtClean="0"/>
              <a:t> non Pneumonia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267200"/>
            <a:ext cx="4335499" cy="22600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28800"/>
            <a:ext cx="4335499" cy="2260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6775" y="1371600"/>
            <a:ext cx="13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Sample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9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Training Set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44" y="2399935"/>
            <a:ext cx="4877911" cy="3201129"/>
          </a:xfrm>
        </p:spPr>
      </p:pic>
      <p:sp>
        <p:nvSpPr>
          <p:cNvPr id="6" name="TextBox 5"/>
          <p:cNvSpPr txBox="1"/>
          <p:nvPr/>
        </p:nvSpPr>
        <p:spPr>
          <a:xfrm>
            <a:off x="685800" y="1961126"/>
            <a:ext cx="781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Pneumonia affected samples are quite more than the normal ones in the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68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We Are Using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Google </a:t>
            </a:r>
            <a:r>
              <a:rPr lang="en-IN" dirty="0" err="1" smtClean="0"/>
              <a:t>colab</a:t>
            </a:r>
            <a:r>
              <a:rPr lang="en-IN" dirty="0" smtClean="0"/>
              <a:t> for training the model</a:t>
            </a:r>
          </a:p>
          <a:p>
            <a:r>
              <a:rPr lang="en-IN" dirty="0" err="1" smtClean="0"/>
              <a:t>Kaggle</a:t>
            </a:r>
            <a:r>
              <a:rPr lang="en-IN" dirty="0" smtClean="0"/>
              <a:t> Dataset of x ray images</a:t>
            </a:r>
          </a:p>
          <a:p>
            <a:r>
              <a:rPr lang="en-IN" dirty="0" smtClean="0"/>
              <a:t>Android app for patient to upload images</a:t>
            </a:r>
          </a:p>
          <a:p>
            <a:r>
              <a:rPr lang="en-IN" dirty="0" err="1" smtClean="0"/>
              <a:t>Jupyter</a:t>
            </a:r>
            <a:r>
              <a:rPr lang="en-IN" dirty="0" smtClean="0"/>
              <a:t> notebook for testing the model</a:t>
            </a:r>
          </a:p>
        </p:txBody>
      </p:sp>
    </p:spTree>
    <p:extLst>
      <p:ext uri="{BB962C8B-B14F-4D97-AF65-F5344CB8AC3E}">
        <p14:creationId xmlns:p14="http://schemas.microsoft.com/office/powerpoint/2010/main" val="3234869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</TotalTime>
  <Words>148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Finding Pneumo</vt:lpstr>
      <vt:lpstr>Problem we are trying to solve</vt:lpstr>
      <vt:lpstr>The inception model </vt:lpstr>
      <vt:lpstr>Pneumonia vs non Pneumonia</vt:lpstr>
      <vt:lpstr>Training Set</vt:lpstr>
      <vt:lpstr>Tools We Are Using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Pneumo</dc:title>
  <dc:creator>Krish Shah</dc:creator>
  <cp:lastModifiedBy>Krish Shah</cp:lastModifiedBy>
  <cp:revision>3</cp:revision>
  <dcterms:created xsi:type="dcterms:W3CDTF">2006-08-16T00:00:00Z</dcterms:created>
  <dcterms:modified xsi:type="dcterms:W3CDTF">2019-02-11T13:03:52Z</dcterms:modified>
</cp:coreProperties>
</file>