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1" r:id="rId12"/>
    <p:sldId id="287" r:id="rId13"/>
    <p:sldId id="278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73" r:id="rId22"/>
    <p:sldId id="279" r:id="rId23"/>
    <p:sldId id="293" r:id="rId24"/>
    <p:sldId id="283" r:id="rId25"/>
    <p:sldId id="285" r:id="rId26"/>
    <p:sldId id="280" r:id="rId27"/>
    <p:sldId id="286" r:id="rId28"/>
    <p:sldId id="274" r:id="rId29"/>
    <p:sldId id="282" r:id="rId30"/>
  </p:sldIdLst>
  <p:sldSz cx="12192000" cy="6858000"/>
  <p:notesSz cx="6858000" cy="9144000"/>
  <p:embeddedFontLst>
    <p:embeddedFont>
      <p:font typeface="Franklin Gothic Book" panose="020B0503020102020204" pitchFamily="34" charset="0"/>
      <p:regular r:id="rId32"/>
      <p: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80" d="100"/>
          <a:sy n="80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19.3.2017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ex1</a:t>
            </a:r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ex2.1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539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r>
              <a:rPr lang="en-US" b="1" u="sng" dirty="0">
                <a:solidFill>
                  <a:schemeClr val="bg1"/>
                </a:solidFill>
              </a:rPr>
              <a:t> Module Patterns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NodeJS</a:t>
            </a:r>
            <a:r>
              <a:rPr lang="en-US" sz="3200" dirty="0">
                <a:solidFill>
                  <a:schemeClr val="bg1"/>
                </a:solidFill>
              </a:rPr>
              <a:t> has a simple module loading system. In </a:t>
            </a:r>
            <a:r>
              <a:rPr lang="en-US" sz="3200" dirty="0" err="1">
                <a:solidFill>
                  <a:schemeClr val="bg1"/>
                </a:solidFill>
              </a:rPr>
              <a:t>NodeJS</a:t>
            </a:r>
            <a:r>
              <a:rPr lang="en-US" sz="3200" dirty="0">
                <a:solidFill>
                  <a:schemeClr val="bg1"/>
                </a:solidFill>
              </a:rPr>
              <a:t>, files and modules are in one-to-one correspondence (each file is treated as a separate module).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7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34292" y="5234187"/>
            <a:ext cx="5609358" cy="574962"/>
          </a:xfrm>
        </p:spPr>
        <p:txBody>
          <a:bodyPr>
            <a:normAutofit/>
          </a:bodyPr>
          <a:lstStyle/>
          <a:p>
            <a:r>
              <a:rPr lang="en-US" dirty="0"/>
              <a:t>Module Pattern in </a:t>
            </a:r>
            <a:r>
              <a:rPr lang="en-US" dirty="0" err="1"/>
              <a:t>NodeJS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//file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square.js</a:t>
            </a:r>
            <a:b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area: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sz="2400">
                <a:solidFill>
                  <a:srgbClr val="608B4E"/>
                </a:solidFill>
                <a:latin typeface="Consolas" panose="020B0609020204030204" pitchFamily="49" charset="0"/>
              </a:rPr>
              <a:t>file </a:t>
            </a:r>
            <a:r>
              <a:rPr lang="en-US" sz="2400">
                <a:solidFill>
                  <a:srgbClr val="CE9178"/>
                </a:solidFill>
                <a:latin typeface="Consolas" panose="020B0609020204030204" pitchFamily="49" charset="0"/>
              </a:rPr>
              <a:t>export.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'./square.js'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`The area of my square is ${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mySquare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()}`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190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495453" y="3773496"/>
            <a:ext cx="1029950" cy="6064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nodejs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57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ex2.2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338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expressjs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5565</TotalTime>
  <Words>639</Words>
  <Application>Microsoft Office PowerPoint</Application>
  <PresentationFormat>Widescreen</PresentationFormat>
  <Paragraphs>139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Franklin Gothic Book</vt:lpstr>
      <vt:lpstr>Consolas</vt:lpstr>
      <vt:lpstr>Calibri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Demo javascripts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NodeJS Module Patterns</vt:lpstr>
      <vt:lpstr>//file square.js module.exports = (width) =&gt; {   return {     area: () =&gt; width * width   }; }  //file export.js const square = require('./square.js'); var mySquare = square(2); console.log(`The area of my square is ${mySquare.area()}`);</vt:lpstr>
      <vt:lpstr>Demo nodejs module</vt:lpstr>
      <vt:lpstr>Node Package Manager (NPM)</vt:lpstr>
      <vt:lpstr>NPM console</vt:lpstr>
      <vt:lpstr>Demo Npm</vt:lpstr>
      <vt:lpstr>ExpressJS package</vt:lpstr>
      <vt:lpstr>What is REST?</vt:lpstr>
      <vt:lpstr>Demo expressjs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185</cp:revision>
  <dcterms:created xsi:type="dcterms:W3CDTF">2017-01-20T17:37:06Z</dcterms:created>
  <dcterms:modified xsi:type="dcterms:W3CDTF">2017-03-19T20:50:07Z</dcterms:modified>
</cp:coreProperties>
</file>