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92" r:id="rId15"/>
    <p:sldId id="283" r:id="rId16"/>
    <p:sldId id="293" r:id="rId17"/>
    <p:sldId id="271" r:id="rId18"/>
    <p:sldId id="273" r:id="rId19"/>
    <p:sldId id="289" r:id="rId20"/>
    <p:sldId id="272" r:id="rId21"/>
    <p:sldId id="287" r:id="rId22"/>
    <p:sldId id="274" r:id="rId23"/>
    <p:sldId id="294" r:id="rId24"/>
    <p:sldId id="295" r:id="rId25"/>
    <p:sldId id="296" r:id="rId26"/>
    <p:sldId id="297" r:id="rId27"/>
    <p:sldId id="298" r:id="rId28"/>
    <p:sldId id="299" r:id="rId29"/>
    <p:sldId id="290" r:id="rId30"/>
    <p:sldId id="275" r:id="rId31"/>
    <p:sldId id="301" r:id="rId32"/>
    <p:sldId id="302" r:id="rId33"/>
    <p:sldId id="300" r:id="rId34"/>
    <p:sldId id="276" r:id="rId35"/>
    <p:sldId id="279" r:id="rId36"/>
    <p:sldId id="278" r:id="rId37"/>
    <p:sldId id="303" r:id="rId38"/>
    <p:sldId id="304" r:id="rId39"/>
    <p:sldId id="305" r:id="rId40"/>
    <p:sldId id="280" r:id="rId41"/>
    <p:sldId id="306" r:id="rId42"/>
    <p:sldId id="291" r:id="rId43"/>
    <p:sldId id="282" r:id="rId44"/>
    <p:sldId id="307" r:id="rId45"/>
    <p:sldId id="308" r:id="rId46"/>
    <p:sldId id="286" r:id="rId47"/>
  </p:sldIdLst>
  <p:sldSz cx="12192000" cy="6858000"/>
  <p:notesSz cx="6858000" cy="9144000"/>
  <p:embeddedFontLst>
    <p:embeddedFont>
      <p:font typeface="Franklin Gothic Book" panose="020B0503020102020204" pitchFamily="34" charset="0"/>
      <p:regular r:id="rId49"/>
      <p: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19.3.2017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37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@pkyurkchiev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vehicle.service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moduleId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'story-vehicles'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'vehicles.component.html'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4677967" cy="574962"/>
          </a:xfrm>
        </p:spPr>
        <p:txBody>
          <a:bodyPr>
            <a:noAutofit/>
          </a:bodyPr>
          <a:lstStyle/>
          <a:p>
            <a:r>
              <a:rPr lang="en-US" dirty="0"/>
              <a:t>Anatomy of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"let character of characters"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{{ character.name 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my-character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selectedCharacter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b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character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selectedCharacter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my-character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4677967" cy="574962"/>
          </a:xfrm>
        </p:spPr>
        <p:txBody>
          <a:bodyPr>
            <a:noAutofit/>
          </a:bodyPr>
          <a:lstStyle/>
          <a:p>
            <a:r>
              <a:rPr lang="en-US" dirty="0"/>
              <a:t>Templates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059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moduleId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'story-vehicles'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'vehicles.component.html'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 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/>
              <a:t>Linked Templates with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102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Vehicle: {{vehicle.name}}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vehicle.imageUrl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"{{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vehicle.wikiLink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}}"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Wiki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/>
              <a:t>Interpolation - one way 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287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vehicle.imageUrl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currentVehicle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"{selected: 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isSelected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X-Wing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1" y="5234187"/>
            <a:ext cx="6234920" cy="574962"/>
          </a:xfrm>
        </p:spPr>
        <p:txBody>
          <a:bodyPr>
            <a:noAutofit/>
          </a:bodyPr>
          <a:lstStyle/>
          <a:p>
            <a:r>
              <a:rPr lang="en-US" dirty="0"/>
              <a:t>Property Binding - one way 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40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>
                <a:solidFill>
                  <a:srgbClr val="0070C0"/>
                </a:solidFill>
              </a:rPr>
              <a:t>Event Binding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Using the () to send events from the Template to the Component</a:t>
            </a:r>
            <a:endParaRPr lang="bg-BG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"save()"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changed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vehicleChanged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vehicle-detail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Event Binding – one way to the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357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>
                <a:solidFill>
                  <a:srgbClr val="0070C0"/>
                </a:solidFill>
              </a:rPr>
              <a:t>Two Way Binding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[()] sends a value from Component to Template, and sends changes in the Template to the Component</a:t>
            </a:r>
            <a:endParaRPr lang="bg-BG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4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)]=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"vehicle.name"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 /&gt;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To Way Binding – value in, value 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58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Binding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36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Built-In Directives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When Angular renders templates, it transforms the DOM according to instructions from Directives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currentVehicle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You selected {{currentVehicle.name}}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– conditional template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5809149"/>
            <a:ext cx="755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Conditionally removes elements from the DOM</a:t>
            </a:r>
            <a:br>
              <a:rPr lang="en-US" dirty="0"/>
            </a:br>
            <a:r>
              <a:rPr lang="en-US" dirty="0"/>
              <a:t>Structural directive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style.visibility</a:t>
            </a:r>
            <a:r>
              <a:rPr lang="en-US" dirty="0">
                <a:solidFill>
                  <a:srgbClr val="0070C0"/>
                </a:solidFill>
              </a:rPr>
              <a:t>]=“</a:t>
            </a:r>
            <a:r>
              <a:rPr lang="en-US" dirty="0" err="1">
                <a:solidFill>
                  <a:srgbClr val="0070C0"/>
                </a:solidFill>
              </a:rPr>
              <a:t>isVisible</a:t>
            </a:r>
            <a:r>
              <a:rPr lang="en-US" dirty="0">
                <a:solidFill>
                  <a:srgbClr val="0070C0"/>
                </a:solidFill>
              </a:rPr>
              <a:t>()”</a:t>
            </a:r>
            <a:r>
              <a:rPr lang="en-US" dirty="0"/>
              <a:t> to hide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8632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ngFor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"let character of characters"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{{ character.name }}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– repeating a template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5809149"/>
            <a:ext cx="755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directive</a:t>
            </a:r>
          </a:p>
          <a:p>
            <a:r>
              <a:rPr lang="en-US" dirty="0"/>
              <a:t>Show an element n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897525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4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Angular Module is a class decorated by @</a:t>
            </a:r>
            <a:r>
              <a:rPr lang="en-US" dirty="0" err="1">
                <a:solidFill>
                  <a:schemeClr val="bg1"/>
                </a:solidFill>
              </a:rPr>
              <a:t>NgModule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1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VehiclesComponent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VehicleService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 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Root Angular Module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4289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r>
              <a:rPr lang="en-US" u="sng" dirty="0">
                <a:solidFill>
                  <a:srgbClr val="0070C0"/>
                </a:solidFill>
              </a:rPr>
              <a:t>Services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Service provides everything our application needs. It often shares data or functions between other Angular features.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59014" y="964768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solidFill>
            <a:schemeClr val="bg2"/>
          </a:solidFill>
          <a:ln w="31750"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64191" y="685800"/>
            <a:ext cx="1008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{   }</a:t>
            </a:r>
            <a:endParaRPr lang="bg-BG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'Falcon'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'X-Wing Fighter'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552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Modules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1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Vehicle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Injecting a Service into a Component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5411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VehicleService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getVehicles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vehiclerUrl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4290" y="5234187"/>
            <a:ext cx="7557453" cy="574962"/>
          </a:xfrm>
        </p:spPr>
        <p:txBody>
          <a:bodyPr>
            <a:noAutofit/>
          </a:bodyPr>
          <a:lstStyle/>
          <a:p>
            <a:r>
              <a:rPr lang="en-US" dirty="0"/>
              <a:t>Injecting a Service into a 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3577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-types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-annotations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-classes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-modules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2789</TotalTime>
  <Words>518</Words>
  <Application>Microsoft Office PowerPoint</Application>
  <PresentationFormat>Widescreen</PresentationFormat>
  <Paragraphs>159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Franklin Gothic Book</vt:lpstr>
      <vt:lpstr>Arial</vt:lpstr>
      <vt:lpstr>Consolas</vt:lpstr>
      <vt:lpstr>Calibri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import {Component} from '@angular/core';  import {Vehicle} from './vehicle.service';  @Component({     moduleId: module.id,     selector: 'story-vehicles',     templateUrl: 'vehicles.component.html' })  export class VehicleListComponent {     vehicles: Vehicle[]; }</vt:lpstr>
      <vt:lpstr>App from Components</vt:lpstr>
      <vt:lpstr>demo Components</vt:lpstr>
      <vt:lpstr>Templates</vt:lpstr>
      <vt:lpstr>&lt;ul&gt;     &lt;li *ngFor="let character of characters"&gt;         {{ character.name }}     &lt;/li&gt; &lt;/ul&gt;  &lt;my-character *ngIf="selectedCharacter"  [character]="selectedCharacter"&gt;&lt;/my-character&gt;</vt:lpstr>
      <vt:lpstr>Connecting the Component to its Template</vt:lpstr>
      <vt:lpstr>@Component({     moduleId: module.id,     selector: 'story-vehicles',     templateUrl: 'vehicles.component.html' })  export class VehicleListComponent { }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Benefits of Angular 2 Unidirectional Data Flow</vt:lpstr>
      <vt:lpstr>&lt;h3&gt;Vehicle: {{vehicle.name}}&lt;/h3&gt; &lt;div&gt;     &lt;img src="{{vehicle.imageUrl}}" /&gt;     &lt;a href="{{vehicle.wikiLink}}"Wiki&gt;&lt;/a&gt; &lt;/div&gt;</vt:lpstr>
      <vt:lpstr>&lt;img [src]="vehicle.imageUrl" /&gt;  &lt;vehicle-detail [vehicle]="currentVehicle"&gt;&lt;/vehicle-detail&gt;  &lt;div [ngClass]="{selected: isSelected}"&gt;X-Wing&lt;/div&gt;</vt:lpstr>
      <vt:lpstr>Event Binding  Using the () to send events from the Template to the Component</vt:lpstr>
      <vt:lpstr>&lt;button (click)="save()"&gt;Save&lt;/button&gt;  &lt;vehicle-detail (changed)="vehicleChanged()"&gt;&lt;/vehicle-detail&gt;</vt:lpstr>
      <vt:lpstr>Two Way Binding  [()] sends a value from Component to Template, and sends changes in the Template to the Component</vt:lpstr>
      <vt:lpstr>&lt;input [(ngModel)]="vehicle.name" /&gt;</vt:lpstr>
      <vt:lpstr>Demo data Binding</vt:lpstr>
      <vt:lpstr>Built-In Directives</vt:lpstr>
      <vt:lpstr>&lt;div *ngIf="currentVehicle"&gt;     You selected {{currentVehicle.name}} &lt;/div&gt;</vt:lpstr>
      <vt:lpstr>&lt;ul&gt;     &lt;li *ngFor="let character of characters"&gt;         {{ character.name }}     &lt;/li&gt; &lt;/ul&gt;</vt:lpstr>
      <vt:lpstr>Angular Modules</vt:lpstr>
      <vt:lpstr>Angular Modules Organize Functionality</vt:lpstr>
      <vt:lpstr>Angular Module is a class decorated by @NgModule</vt:lpstr>
      <vt:lpstr>Roles of Angular Models</vt:lpstr>
      <vt:lpstr>Every app begins with one Angular Module</vt:lpstr>
      <vt:lpstr>@NgModule({     imports: [         BrowserModule, FormsModule     ],     declarations: [         VehiclesComponent     ],     providers: [         VehicleService     ],     bootstrap: [VehiclesComponent], }) export class AppModule { }</vt:lpstr>
      <vt:lpstr>Services  Service provides everything our application needs. It often shares data or functions between other Angular features.</vt:lpstr>
      <vt:lpstr>Services</vt:lpstr>
      <vt:lpstr>@Injectable() export class VehicleService{     getVehicles(){         return [           new Vehicle(1, 'Falcon'),           new Vehicle(2, 'X-Wing Fighter')           ];     } }</vt:lpstr>
      <vt:lpstr>Demo Modules</vt:lpstr>
      <vt:lpstr>Dependency Injection</vt:lpstr>
      <vt:lpstr>export class VehicleListComponent {     vehicles: Vehicle[];      constructor(private vehicleService: VehicleService) { } }</vt:lpstr>
      <vt:lpstr>@Injectable() export class VehicleService{     constructor(private http: Http) { }      getVehicles(){         return this.http.get(vehiclerUrl)         .map((res: Response) =&gt; res.json().data);     } }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151</cp:revision>
  <dcterms:created xsi:type="dcterms:W3CDTF">2017-01-20T17:37:06Z</dcterms:created>
  <dcterms:modified xsi:type="dcterms:W3CDTF">2017-03-19T19:17:25Z</dcterms:modified>
</cp:coreProperties>
</file>