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9" r:id="rId6"/>
    <p:sldId id="260" r:id="rId7"/>
    <p:sldId id="266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307608-5AC7-4DE3-B8C3-B7EEA70AF6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CD68187-4833-499E-BBF1-79D2266520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094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724400"/>
            <a:ext cx="6400800" cy="711199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Mital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Kadu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8145" y="1828800"/>
            <a:ext cx="7772400" cy="1094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Cloth Products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8145" y="3075508"/>
            <a:ext cx="7772400" cy="1094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Software Used: Power BI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5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191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arnings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analysis, April emerges as the standout month for this store. Notably, March records have a notably small number of sales, because to the fact that only last day of the month sales data is available from our dataset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Analyzing the data, it’s evident that 90% of all sales come from just 3 out of 9 categories.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management team of Amazon currently looking to understand market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sales trend to gain a competitive advantage. The objective of the project is to create a report on Sales trend year-wise, month-wise to understand the factors directly affecting the sales. This project aims apply Business Intelligence tool such as Power BI to get a visual understanding the sales 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5562600"/>
          </a:xfrm>
        </p:spPr>
        <p:txBody>
          <a:bodyPr>
            <a:noAutofit/>
          </a:bodyPr>
          <a:lstStyle/>
          <a:p>
            <a:pPr fontAlgn="base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Dataset consists of following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Type of product. 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Size: Size of the product.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Date of the sale.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Status of the sale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Fulfilment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Method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fulfilment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Style: Style of the product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SKU: Stock Keeping Unit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ASIN: Amazon Standard Identification 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Courier Status: Status of the courier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Quantity of the product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Amount: Amount of the sale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B2B: Business to business sale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Currency: The currency used for the sale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Description: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2600"/>
            <a:ext cx="7408333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emoved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“Unnamed_22” column mainly because it mostly contained null 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the columns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ship_city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,”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ship_state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,” and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ship_country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,” there were 33 rows with null values, and I chose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values in the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promotion_ids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column, particularly in orders without promotions, a practical solution is to replace these null entries with the label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‘No promotion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Cleaning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9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57400"/>
            <a:ext cx="7408333" cy="4221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For clarity in the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fulfilled_by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column, where the method for delivery is indicated by two values,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‘Easy ship’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null, I updated the null entries to ‘unknown.’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Status” column indicated cancellation, I set the order amount to 0. This involved replacing 8,000 null values and 10,000 instances where the amount received for the order was recorded.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Cleaning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6200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80" y="3687040"/>
            <a:ext cx="6467475" cy="233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79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New Column: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Week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WEEKNUM('Amazon Sale Report'[Date].[Date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algn="just">
              <a:buFont typeface="Wingdings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New Measure: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YTD = TOTALYTD(SUM('Amazon Sale Report'[Amount]),'Amazon Sale Report'[Date])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YTD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Product sold = TOTALYTD(COUNT('Amazon Sale Report'[Category]),'Amazon Sale Report'[Date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Status = COUNT('Amazon Sale Report'[Status])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Order = COUNT('Amazon Sale Report'[Order ID])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DAX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1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Analysis: Power BI Dashboard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4129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11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Delving into order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status,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encountered 2,112 instances where orders were not received by buyers due to various reasons. Simultaneously, a considerable 18,325 orders faced cancellation for reasons unknown to us, which gives us together almost 16% of the dataset. This percentage underscores the significance of order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cancellations.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When considering all available sizes, these three categories astonishingly contribute to 90% of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probability of clients buying more than one quantity is minimal, constituting a mere 0.3% of all orders.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92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</TotalTime>
  <Words>569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Amazon Sales Analysis</vt:lpstr>
      <vt:lpstr>Problem Statement</vt:lpstr>
      <vt:lpstr>Data Description: </vt:lpstr>
      <vt:lpstr>Data Cleaning</vt:lpstr>
      <vt:lpstr>Data Cleaning</vt:lpstr>
      <vt:lpstr>PowerPoint Presentation</vt:lpstr>
      <vt:lpstr>DAX</vt:lpstr>
      <vt:lpstr>PowerPoint Presentation</vt:lpstr>
      <vt:lpstr>Outcomes</vt:lpstr>
      <vt:lpstr>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2024-06-27T08:34:45Z</dcterms:created>
  <dcterms:modified xsi:type="dcterms:W3CDTF">2024-06-27T19:04:10Z</dcterms:modified>
</cp:coreProperties>
</file>