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3838e3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3838e3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3838e3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3838e3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3838e3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3838e3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3838e3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3838e3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3838e3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3838e3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3838e32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3838e32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3838e3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3838e3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3838e3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3838e3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3838e3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3838e3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838e3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838e3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838e3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838e3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3838e3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3838e3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8" name="Google Shape;28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Football Fixtures (EPL Fixtures) Using Genetic Algorithms - Team 105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 rot="502">
            <a:off x="4482541" y="3362065"/>
            <a:ext cx="82221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</a:t>
            </a:r>
            <a:r>
              <a:rPr lang="en"/>
              <a:t>eam Members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Aditi Jalkote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Mitali Salvi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Shubham Sharma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Optimization</a:t>
            </a:r>
            <a:r>
              <a:rPr lang="en"/>
              <a:t>  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00950" y="1245700"/>
            <a:ext cx="7340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Parallel Processing </a:t>
            </a:r>
            <a:endParaRPr sz="18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75" y="1719075"/>
            <a:ext cx="7785474" cy="3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757000" y="1244400"/>
            <a:ext cx="82248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Use of Symbol Table:</a:t>
            </a:r>
            <a:r>
              <a:rPr lang="en"/>
              <a:t> For </a:t>
            </a:r>
            <a:r>
              <a:rPr b="1" lang="en"/>
              <a:t>efficient search operations</a:t>
            </a:r>
            <a:r>
              <a:rPr lang="en"/>
              <a:t> and </a:t>
            </a:r>
            <a:r>
              <a:rPr b="1" lang="en"/>
              <a:t>improved indexing</a:t>
            </a:r>
            <a:r>
              <a:rPr lang="en"/>
              <a:t>, symbol tables were used instead of other data structures. </a:t>
            </a:r>
            <a:r>
              <a:rPr b="1" lang="en"/>
              <a:t>Hash – maps</a:t>
            </a:r>
            <a:r>
              <a:rPr lang="en"/>
              <a:t> were used to store the various matches and its location to determine the fitness of a chromosome.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Use of Knuth Shuffle:</a:t>
            </a:r>
            <a:r>
              <a:rPr lang="en"/>
              <a:t> Knuth shuffle was before sorting the population to avoid any element of bias/pattern in the collection to be sorted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Use of Comparable Interface: </a:t>
            </a:r>
            <a:r>
              <a:rPr lang="en"/>
              <a:t>The comparable interface was implemented in the Chromosome class to </a:t>
            </a:r>
            <a:r>
              <a:rPr b="1" lang="en"/>
              <a:t>compare 2 chromosomes based on its fitness</a:t>
            </a:r>
            <a:r>
              <a:rPr lang="en"/>
              <a:t>. This was helpful in determining the fittest chromosome which creating a new generation.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Use of Hash-Code and equals method: </a:t>
            </a:r>
            <a:r>
              <a:rPr lang="en"/>
              <a:t>These methods were implemented in the Match class to compare 2 matches. All the attributes of the match were considered for generation of both the methods.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1068100" y="394050"/>
            <a:ext cx="2976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Continued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Program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Output</a:t>
            </a:r>
            <a:r>
              <a:rPr lang="en"/>
              <a:t> 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Unit test cases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550"/>
            <a:ext cx="85206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Observations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929249" cy="31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Observation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75" y="1170175"/>
            <a:ext cx="631793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547125" y="1963950"/>
            <a:ext cx="44481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Thank you 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373250"/>
            <a:ext cx="8520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Football Fixture is a NP complete problem and can be easily solved using Genetic Algorithm.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create fixtures of the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Premier League (EPL)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taking Input as team names, match locations and the start date.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202550"/>
            <a:ext cx="85206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used for creating the fixtures: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Rounds in the league: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team cannot play with itself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team plays exactly 2(I.e. number of rounds) matches against each team in the league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team plays [total number of matches – number of rounds] matches in the league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Each team plays exactly one match at its own home ground and one match at opponent’s home ground. (One – home, One - away)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matches cannot take place on the same day and same location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team cannot play 2 matches on the same day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Layout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44725" y="5007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00" y="1134925"/>
            <a:ext cx="7017225" cy="36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244825"/>
            <a:ext cx="8520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Pseudo Code for genetic Algorithm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" y="884024"/>
            <a:ext cx="8246975" cy="3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Flowchart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75" y="1017800"/>
            <a:ext cx="7053850" cy="410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Pseudo Code for Parent Selection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1165325"/>
            <a:ext cx="3255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K-</a:t>
            </a:r>
            <a:r>
              <a:rPr lang="en"/>
              <a:t>Tournament selection </a:t>
            </a:r>
            <a:r>
              <a:rPr lang="en"/>
              <a:t> 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3350"/>
            <a:ext cx="8839200" cy="136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Crossover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02750" y="1125150"/>
            <a:ext cx="338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Pseudo code for Crossover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" y="1661125"/>
            <a:ext cx="8982674" cy="32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Mutation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325"/>
            <a:ext cx="8839202" cy="273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