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65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ln w="13462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WEL-COME</a:t>
            </a:r>
            <a:endParaRPr lang="en-IN" b="1" i="1" dirty="0">
              <a:ln w="13462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692397" y="3532909"/>
            <a:ext cx="6815669" cy="498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43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39833"/>
            <a:ext cx="9601196" cy="947651"/>
          </a:xfrm>
        </p:spPr>
        <p:txBody>
          <a:bodyPr/>
          <a:lstStyle/>
          <a:p>
            <a:r>
              <a:rPr lang="en-US" b="1" dirty="0"/>
              <a:t>Data Mining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87485"/>
            <a:ext cx="9601196" cy="4188384"/>
          </a:xfrm>
        </p:spPr>
        <p:txBody>
          <a:bodyPr>
            <a:normAutofit/>
          </a:bodyPr>
          <a:lstStyle/>
          <a:p>
            <a:r>
              <a:rPr lang="en-US" sz="3200" b="1" dirty="0"/>
              <a:t>Data Mining:</a:t>
            </a:r>
          </a:p>
          <a:p>
            <a:r>
              <a:rPr lang="en-GB" dirty="0"/>
              <a:t>The process of discovering patterns and knowledge from large amounts of data</a:t>
            </a:r>
          </a:p>
          <a:p>
            <a:r>
              <a:rPr lang="en-GB" dirty="0"/>
              <a:t>Key steps: Data cleaning, integration, transformation, reduction, mining, interpretation.</a:t>
            </a:r>
          </a:p>
          <a:p>
            <a:r>
              <a:rPr lang="en-IN" dirty="0"/>
              <a:t>Focus today: </a:t>
            </a:r>
            <a:r>
              <a:rPr lang="en-IN" b="1" dirty="0"/>
              <a:t>Data Transformation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8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46386"/>
            <a:ext cx="9601196" cy="9774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Transformation: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634" y="1245476"/>
            <a:ext cx="10468304" cy="4630392"/>
          </a:xfrm>
        </p:spPr>
        <p:txBody>
          <a:bodyPr/>
          <a:lstStyle/>
          <a:p>
            <a:r>
              <a:rPr lang="en-GB" b="1" dirty="0"/>
              <a:t>Definition:</a:t>
            </a:r>
            <a:r>
              <a:rPr lang="en-GB" dirty="0"/>
              <a:t> The process of converting data into a suitable format or structure for analysis.</a:t>
            </a:r>
          </a:p>
          <a:p>
            <a:endParaRPr lang="en-GB" dirty="0"/>
          </a:p>
          <a:p>
            <a:r>
              <a:rPr lang="en-GB" dirty="0"/>
              <a:t>Part of data preprocessing in data mining.</a:t>
            </a:r>
          </a:p>
          <a:p>
            <a:r>
              <a:rPr lang="en-GB" dirty="0"/>
              <a:t>Ensures consistency, improves quality, and supports better model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29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Common Data Transformation Techniques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002221"/>
            <a:ext cx="9601196" cy="3873647"/>
          </a:xfrm>
        </p:spPr>
        <p:txBody>
          <a:bodyPr/>
          <a:lstStyle/>
          <a:p>
            <a:r>
              <a:rPr lang="en-IN" b="1" dirty="0"/>
              <a:t>Smoothing</a:t>
            </a:r>
            <a:r>
              <a:rPr lang="en-IN" dirty="0"/>
              <a:t> – Removes noise.</a:t>
            </a:r>
            <a:endParaRPr lang="en-GB" dirty="0"/>
          </a:p>
          <a:p>
            <a:r>
              <a:rPr lang="en-IN" b="1" dirty="0"/>
              <a:t>Aggregation</a:t>
            </a:r>
            <a:r>
              <a:rPr lang="en-IN" dirty="0"/>
              <a:t> – Summarizes data.</a:t>
            </a:r>
          </a:p>
          <a:p>
            <a:r>
              <a:rPr lang="en-GB" b="1" dirty="0"/>
              <a:t>Normalization</a:t>
            </a:r>
            <a:r>
              <a:rPr lang="en-GB" dirty="0"/>
              <a:t> – Scales data to a specific range.</a:t>
            </a:r>
            <a:endParaRPr lang="en-IN" dirty="0"/>
          </a:p>
          <a:p>
            <a:r>
              <a:rPr lang="en-GB" b="1" dirty="0"/>
              <a:t>Generalization</a:t>
            </a:r>
            <a:r>
              <a:rPr lang="en-GB" dirty="0"/>
              <a:t> – Replaces low-level data with higher-level concepts.</a:t>
            </a:r>
            <a:endParaRPr lang="en-IN" dirty="0"/>
          </a:p>
          <a:p>
            <a:r>
              <a:rPr lang="en-GB" b="1" dirty="0"/>
              <a:t>Attribute Construction</a:t>
            </a:r>
            <a:r>
              <a:rPr lang="en-GB" dirty="0"/>
              <a:t> – Creates new attributes from existing ones.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9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1002-3605-0468-2E5B-0578A396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in 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E2CE-1902-D9B4-8D21-8857E001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Handling missing values</a:t>
            </a:r>
          </a:p>
          <a:p>
            <a:r>
              <a:rPr lang="en-IN" dirty="0"/>
              <a:t>Choosing appropriate technique</a:t>
            </a:r>
          </a:p>
          <a:p>
            <a:r>
              <a:rPr lang="en-IN" dirty="0"/>
              <a:t>Preserving data integrity</a:t>
            </a:r>
          </a:p>
          <a:p>
            <a:r>
              <a:rPr lang="en-IN" dirty="0"/>
              <a:t>Scaling for large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6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B99E-BF50-590C-AAD2-2806E3D9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902B-2530-4EFE-C9E7-771837BD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transformation is critical for effective data mining.</a:t>
            </a:r>
          </a:p>
          <a:p>
            <a:r>
              <a:rPr lang="en-GB" dirty="0"/>
              <a:t>Proper transformation enhances data quality and model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59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1310" y="945930"/>
            <a:ext cx="7031421" cy="2238705"/>
          </a:xfrm>
        </p:spPr>
        <p:txBody>
          <a:bodyPr>
            <a:normAutofit/>
          </a:bodyPr>
          <a:lstStyle/>
          <a:p>
            <a:r>
              <a:rPr lang="en-US" sz="8000" b="1" i="1" dirty="0"/>
              <a:t>THANK YOU</a:t>
            </a:r>
            <a:endParaRPr lang="en-IN" sz="8000" b="1" i="1" dirty="0"/>
          </a:p>
        </p:txBody>
      </p:sp>
    </p:spTree>
    <p:extLst>
      <p:ext uri="{BB962C8B-B14F-4D97-AF65-F5344CB8AC3E}">
        <p14:creationId xmlns:p14="http://schemas.microsoft.com/office/powerpoint/2010/main" val="1457280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160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WEL-COME</vt:lpstr>
      <vt:lpstr>Data Mining</vt:lpstr>
      <vt:lpstr>Data Transformation: </vt:lpstr>
      <vt:lpstr>Common Data Transformation Techniques </vt:lpstr>
      <vt:lpstr>Challenges in Data Transformation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Admin</dc:creator>
  <cp:lastModifiedBy>Admin</cp:lastModifiedBy>
  <cp:revision>7</cp:revision>
  <dcterms:created xsi:type="dcterms:W3CDTF">2025-07-18T04:05:46Z</dcterms:created>
  <dcterms:modified xsi:type="dcterms:W3CDTF">2025-09-17T05:03:02Z</dcterms:modified>
</cp:coreProperties>
</file>