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CA58E6-853A-4372-A7F0-71B2FD430961}">
  <a:tblStyle styleId="{17CA58E6-853A-4372-A7F0-71B2FD4309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419974164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419974164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419974164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419974164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419974164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419974164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419974164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419974164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419974164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419974164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419974164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419974164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j7yqzHla3Wis5d0s6c6VTjYg3zVYAZ2z/view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ti.com/lit/ds/snosb18g/snosb18g.pdf?ts=1649741074371&amp;ref_url=https%253A%252F%252Fwww.google.com%252F" TargetMode="External"/><Relationship Id="rId4" Type="http://schemas.openxmlformats.org/officeDocument/2006/relationships/hyperlink" Target="https://www.ti.com/lit/ds/symlink/tl082-n.pdf?ts=1649740972470&amp;ref_url=https%253A%252F%252Fwww.google.com%252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s://www.osram.com/ecat/Radial%20T1%203-4%20SFH%20203%20P/com/en/class_pim_web_catalog_103489/prd_pim_device_2219552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ti.com/lit/ds/symlink/lm361.pdf?ts=1649744501132&amp;ref_url=https%253A%252F%252Fwww.google.com%252F" TargetMode="External"/><Relationship Id="rId4" Type="http://schemas.openxmlformats.org/officeDocument/2006/relationships/hyperlink" Target="https://www.ti.com/lit/ds/symlink/sn74ls194a.pdf?ts=1649744611707&amp;ref_url=https%253A%252F%252Fwww.google.com%252F" TargetMode="External"/><Relationship Id="rId5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Low Cost 10 Mbps POF Link for Digital Transmission</a:t>
            </a:r>
            <a:endParaRPr sz="430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Siddhi Bagul, Mitali Meratwal, Sheel Shah</a:t>
            </a:r>
            <a:endParaRPr>
              <a:solidFill>
                <a:srgbClr val="3D85C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(TUE-JJ-7-1)</a:t>
            </a:r>
            <a:endParaRPr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623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Block Diagram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800" y="1214025"/>
            <a:ext cx="7535125" cy="37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656300" y="550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DEMO Video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5" title="WhatsApp Video 2022-04-12 at 9.45.48 A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8350" y="13455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LMH6629 VS. TL082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5" name="Google Shape;105;p16"/>
          <p:cNvGraphicFramePr/>
          <p:nvPr/>
        </p:nvGraphicFramePr>
        <p:xfrm>
          <a:off x="954300" y="246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{17CA58E6-853A-4372-A7F0-71B2FD430961}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LMH6629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TL082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Bandwidth 900 MHz (3dB)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Bandwidth 4 MHz (GBP)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Slew rate 1600 V/ 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Slew rate 13V/us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Noise Voltage 0.69 nV/√Hz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Noise Voltage 25 nV/√Hz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6" name="Google Shape;106;p16"/>
          <p:cNvSpPr txBox="1"/>
          <p:nvPr/>
        </p:nvSpPr>
        <p:spPr>
          <a:xfrm>
            <a:off x="6215100" y="4318400"/>
            <a:ext cx="274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LMH6629: </a:t>
            </a:r>
            <a:r>
              <a:rPr b="1"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LMH6629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TL082: </a:t>
            </a:r>
            <a:r>
              <a:rPr b="1"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TL082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Photodiode (SFH203P)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847325" y="2721825"/>
            <a:ext cx="3396000" cy="8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5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5"/>
              <a:buChar char="●"/>
            </a:pPr>
            <a:r>
              <a:rPr lang="en" sz="1604"/>
              <a:t>Photocurrent ≥ 5uA</a:t>
            </a:r>
            <a:endParaRPr sz="1604"/>
          </a:p>
          <a:p>
            <a:pPr indent="-3305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5"/>
              <a:buChar char="●"/>
            </a:pPr>
            <a:r>
              <a:rPr lang="en" sz="1604"/>
              <a:t>Switching time 5 ns (Typ.)</a:t>
            </a:r>
            <a:endParaRPr sz="1604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604"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9200" y="1913825"/>
            <a:ext cx="3568124" cy="261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2240400" y="4586450"/>
            <a:ext cx="690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Image Source: </a:t>
            </a:r>
            <a:r>
              <a:rPr i="1" lang="en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https://www.osram.com/ecat/Radial%20T1%203-4%20SFH%20203%20P/com/en/class_pim_web_catalog_103489/prd_pim_device_2219552/</a:t>
            </a:r>
            <a:endParaRPr i="1"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72325" y="590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- I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275" y="1245450"/>
            <a:ext cx="6480600" cy="3645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72325" y="611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- II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6231125" y="4089200"/>
            <a:ext cx="3483000" cy="9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High speed comparator -  </a:t>
            </a:r>
            <a:r>
              <a:rPr lang="en" sz="6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LM361</a:t>
            </a:r>
            <a:endParaRPr sz="6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6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Shift register  - </a:t>
            </a:r>
            <a:r>
              <a:rPr lang="en" sz="6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74S195N</a:t>
            </a:r>
            <a:endParaRPr sz="6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25" y="1146606"/>
            <a:ext cx="5956800" cy="354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