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" cy="5486400"/>
  <p:notesSz cx="6858000" cy="9144000"/>
  <p:embeddedFontLst>
    <p:embeddedFont>
      <p:font typeface="Oswald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2646" y="-90"/>
      </p:cViewPr>
      <p:guideLst>
        <p:guide orient="horz" pos="172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683" y="794213"/>
            <a:ext cx="3408300" cy="21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680" y="3023067"/>
            <a:ext cx="34083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" y="1179867"/>
            <a:ext cx="3408300" cy="20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" y="3362373"/>
            <a:ext cx="34083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" y="2294240"/>
            <a:ext cx="34083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4680" y="474693"/>
            <a:ext cx="3408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680" y="1229307"/>
            <a:ext cx="34083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" y="474693"/>
            <a:ext cx="3408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" y="1229307"/>
            <a:ext cx="15999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" y="1229307"/>
            <a:ext cx="15999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" y="474693"/>
            <a:ext cx="3408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" y="592640"/>
            <a:ext cx="1123200" cy="8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" y="1482240"/>
            <a:ext cx="11232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" y="480160"/>
            <a:ext cx="2547000" cy="43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" y="-133"/>
            <a:ext cx="1828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" y="1315387"/>
            <a:ext cx="1618200" cy="15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" y="2989947"/>
            <a:ext cx="16182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" y="772347"/>
            <a:ext cx="1534800" cy="3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" y="4512613"/>
            <a:ext cx="23994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" y="474693"/>
            <a:ext cx="3408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" y="1229307"/>
            <a:ext cx="34083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" y="4974098"/>
            <a:ext cx="219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867"/>
            <a:ext cx="3657604" cy="5418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3500" y="1797050"/>
            <a:ext cx="33432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Mitali Garg</a:t>
            </a:r>
            <a:endParaRPr sz="1100" b="1" dirty="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2150" y="2173184"/>
            <a:ext cx="3440100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-US" sz="1300" dirty="0" smtClean="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r>
              <a:rPr lang="en-US" sz="1300" b="1" dirty="0" smtClean="0">
                <a:solidFill>
                  <a:srgbClr val="38761D"/>
                </a:solidFill>
                <a:latin typeface="Times New Roman"/>
                <a:ea typeface="Oswald"/>
                <a:cs typeface="Times New Roman"/>
                <a:sym typeface="Times New Roman"/>
              </a:rPr>
              <a:t>Poster Making Competition</a:t>
            </a:r>
            <a:r>
              <a:rPr lang="en-US" sz="1300" dirty="0" smtClean="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5900" y="3495675"/>
            <a:ext cx="313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Faculty of Science</a:t>
            </a:r>
            <a:endParaRPr sz="1200" b="1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3500" y="1558925"/>
            <a:ext cx="334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certificate is presented to 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3025" y="2790702"/>
            <a:ext cx="33195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100" dirty="0" smtClean="0">
                <a:latin typeface="Times New Roman"/>
                <a:ea typeface="Times New Roman"/>
                <a:cs typeface="Times New Roman"/>
                <a:sym typeface="Times New Roman"/>
              </a:rPr>
              <a:t>On  the Occasion of National Science Day 2021</a:t>
            </a:r>
          </a:p>
          <a:p>
            <a:pPr lvl="0" algn="ctr"/>
            <a:r>
              <a:rPr lang="en-US" sz="1100" dirty="0" smtClean="0">
                <a:latin typeface="Times New Roman"/>
                <a:ea typeface="Times New Roman"/>
                <a:cs typeface="Times New Roman"/>
                <a:sym typeface="Times New Roman"/>
              </a:rPr>
              <a:t> during  February 26 to March 2, 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3050" y="2057063"/>
            <a:ext cx="33195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100" dirty="0" smtClean="0">
                <a:latin typeface="Times New Roman"/>
                <a:ea typeface="Times New Roman"/>
                <a:cs typeface="Times New Roman"/>
                <a:sym typeface="Times New Roman"/>
              </a:rPr>
              <a:t>or Being Third Place in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750" y="3241675"/>
            <a:ext cx="334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Times New Roman"/>
                <a:ea typeface="Times New Roman"/>
                <a:cs typeface="Times New Roman"/>
                <a:sym typeface="Times New Roman"/>
              </a:rPr>
              <a:t>Organized by</a:t>
            </a:r>
            <a:endParaRPr sz="1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Oswald</vt:lpstr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HP1</dc:creator>
  <cp:lastModifiedBy>HP1</cp:lastModifiedBy>
  <cp:revision>6</cp:revision>
  <dcterms:modified xsi:type="dcterms:W3CDTF">2021-03-17T07:36:32Z</dcterms:modified>
</cp:coreProperties>
</file>