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00291" y="696769"/>
            <a:ext cx="9448800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/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825</TotalTime>
  <Words>119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Git</dc:creator>
  <cp:lastModifiedBy>Mitanshu Kumar</cp:lastModifiedBy>
  <cp:revision>38</cp:revision>
  <dcterms:created xsi:type="dcterms:W3CDTF">2024-07-03T21:35:18Z</dcterms:created>
  <dcterms:modified xsi:type="dcterms:W3CDTF">2025-09-20T18:43:02Z</dcterms:modified>
</cp:coreProperties>
</file>