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1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0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0049-1D1F-44F2-8DAE-3272B7744E5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2F20-15C8-412D-B278-B7E1FB8F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0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Hodgson</dc:creator>
  <cp:lastModifiedBy>Daniel Hodgson</cp:lastModifiedBy>
  <cp:revision>1</cp:revision>
  <dcterms:created xsi:type="dcterms:W3CDTF">2014-12-03T02:13:23Z</dcterms:created>
  <dcterms:modified xsi:type="dcterms:W3CDTF">2014-12-03T02:19:04Z</dcterms:modified>
</cp:coreProperties>
</file>