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0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4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09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7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1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35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2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4EC6-39DF-4651-BFFE-F5F38A1137B2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6CF3-5FC9-46D1-985E-024A3F175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4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Room-mate Matching Service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People need to find room-mates.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Finding </a:t>
            </a:r>
            <a:r>
              <a:rPr lang="en-GB" i="1" dirty="0" smtClean="0"/>
              <a:t>suitable</a:t>
            </a:r>
            <a:r>
              <a:rPr lang="en-GB" dirty="0" smtClean="0"/>
              <a:t> room-mates can be hard.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We help them do that.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???</a:t>
            </a:r>
          </a:p>
          <a:p>
            <a:pPr marL="514350" indent="-514350">
              <a:buFont typeface="+mj-lt"/>
              <a:buAutoNum type="arabicPeriod"/>
            </a:pPr>
            <a:r>
              <a:rPr lang="en-GB" strike="sngStrike" dirty="0" smtClean="0"/>
              <a:t>Profit.</a:t>
            </a:r>
            <a:r>
              <a:rPr lang="en-GB" dirty="0" smtClean="0"/>
              <a:t> Just kidding. Maybe.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smtClean="0"/>
              <a:t>Aimed at following-year university students.</a:t>
            </a:r>
          </a:p>
        </p:txBody>
      </p:sp>
    </p:spTree>
    <p:extLst>
      <p:ext uri="{BB962C8B-B14F-4D97-AF65-F5344CB8AC3E}">
        <p14:creationId xmlns:p14="http://schemas.microsoft.com/office/powerpoint/2010/main" val="3161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it does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Checks compatibility of users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…based on their profiles.</a:t>
            </a:r>
          </a:p>
          <a:p>
            <a:r>
              <a:rPr lang="en-GB" dirty="0" smtClean="0"/>
              <a:t>Suggests them to each other.</a:t>
            </a:r>
          </a:p>
          <a:p>
            <a:r>
              <a:rPr lang="en-GB" dirty="0" smtClean="0"/>
              <a:t>They add each other.</a:t>
            </a:r>
          </a:p>
          <a:p>
            <a:r>
              <a:rPr lang="en-GB" dirty="0" smtClean="0"/>
              <a:t>They become friends.</a:t>
            </a:r>
          </a:p>
          <a:p>
            <a:r>
              <a:rPr lang="en-GB" dirty="0" smtClean="0"/>
              <a:t>They become room-mates.</a:t>
            </a:r>
          </a:p>
          <a:p>
            <a:r>
              <a:rPr lang="en-GB" strike="sngStrike" dirty="0" smtClean="0"/>
              <a:t>And they all lived happily ever after.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This seriously couldn’t be any simpler.</a:t>
            </a:r>
          </a:p>
        </p:txBody>
      </p:sp>
    </p:spTree>
    <p:extLst>
      <p:ext uri="{BB962C8B-B14F-4D97-AF65-F5344CB8AC3E}">
        <p14:creationId xmlns:p14="http://schemas.microsoft.com/office/powerpoint/2010/main" val="5271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can’t tell you </a:t>
            </a:r>
            <a:r>
              <a:rPr lang="en-GB" i="1" dirty="0" smtClean="0"/>
              <a:t>everything</a:t>
            </a:r>
            <a:endParaRPr lang="en-GB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Likes computers.</a:t>
            </a:r>
          </a:p>
          <a:p>
            <a:r>
              <a:rPr lang="en-GB" dirty="0" smtClean="0"/>
              <a:t>Likes sports.</a:t>
            </a:r>
          </a:p>
          <a:p>
            <a:r>
              <a:rPr lang="en-GB" dirty="0" smtClean="0"/>
              <a:t>Dislikes tomatoes.</a:t>
            </a:r>
          </a:p>
          <a:p>
            <a:r>
              <a:rPr lang="en-GB" dirty="0" smtClean="0"/>
              <a:t>Dislikes spiders.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Larry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Likes computers.</a:t>
            </a:r>
          </a:p>
          <a:p>
            <a:r>
              <a:rPr lang="en-GB" dirty="0" smtClean="0"/>
              <a:t>Likes sports.</a:t>
            </a:r>
          </a:p>
          <a:p>
            <a:r>
              <a:rPr lang="en-GB" dirty="0" smtClean="0"/>
              <a:t>Dislikes tomatoes.</a:t>
            </a:r>
          </a:p>
          <a:p>
            <a:r>
              <a:rPr lang="en-GB" dirty="0" smtClean="0"/>
              <a:t>Owns a pet spider.</a:t>
            </a:r>
          </a:p>
          <a:p>
            <a:pPr marL="457200" lvl="1" indent="0">
              <a:buNone/>
            </a:pPr>
            <a:r>
              <a:rPr lang="en-GB" dirty="0" smtClean="0"/>
              <a:t>/\(0 0)/\</a:t>
            </a:r>
          </a:p>
        </p:txBody>
      </p:sp>
    </p:spTree>
    <p:extLst>
      <p:ext uri="{BB962C8B-B14F-4D97-AF65-F5344CB8AC3E}">
        <p14:creationId xmlns:p14="http://schemas.microsoft.com/office/powerpoint/2010/main" val="21142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Profiles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// Picture of example user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6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add people</a:t>
            </a:r>
          </a:p>
          <a:p>
            <a:pPr marL="457200" lvl="1" indent="0">
              <a:buNone/>
            </a:pPr>
            <a:r>
              <a:rPr lang="en-GB" dirty="0" smtClean="0"/>
              <a:t>…that the site suggests.</a:t>
            </a:r>
          </a:p>
          <a:p>
            <a:r>
              <a:rPr lang="en-GB" dirty="0" smtClean="0"/>
              <a:t>Then you talk to them</a:t>
            </a:r>
          </a:p>
          <a:p>
            <a:pPr marL="457200" lvl="1" indent="0">
              <a:buNone/>
            </a:pPr>
            <a:r>
              <a:rPr lang="en-GB" dirty="0" smtClean="0"/>
              <a:t>…and get to know them.</a:t>
            </a:r>
          </a:p>
          <a:p>
            <a:endParaRPr lang="en-GB" dirty="0" smtClean="0"/>
          </a:p>
          <a:p>
            <a:r>
              <a:rPr lang="en-GB" sz="2000" dirty="0" smtClean="0"/>
              <a:t>The point of adding people is because they are a potential room-mate!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816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future, we </a:t>
            </a:r>
            <a:r>
              <a:rPr lang="en-GB" i="1" dirty="0" smtClean="0"/>
              <a:t>could</a:t>
            </a:r>
            <a:r>
              <a:rPr lang="en-GB" dirty="0" smtClean="0"/>
              <a:t> have instant chat.</a:t>
            </a:r>
          </a:p>
          <a:p>
            <a:r>
              <a:rPr lang="en-GB" dirty="0" smtClean="0"/>
              <a:t>Not important, but useful.</a:t>
            </a:r>
          </a:p>
          <a:p>
            <a:r>
              <a:rPr lang="en-GB" dirty="0" smtClean="0"/>
              <a:t>An inbox would work fine.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But the chat could be pretty powerful.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3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Room-mate Matching Service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People need to find room-mates.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Finding </a:t>
            </a:r>
            <a:r>
              <a:rPr lang="en-GB" i="1" dirty="0" smtClean="0"/>
              <a:t>suitable</a:t>
            </a:r>
            <a:r>
              <a:rPr lang="en-GB" dirty="0" smtClean="0"/>
              <a:t> room-mates can be hard.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We help them do that.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???</a:t>
            </a:r>
          </a:p>
          <a:p>
            <a:pPr marL="514350" indent="-514350">
              <a:buFont typeface="+mj-lt"/>
              <a:buAutoNum type="arabicPeriod"/>
            </a:pPr>
            <a:r>
              <a:rPr lang="en-GB" strike="sngStrike" dirty="0" smtClean="0"/>
              <a:t>Profit.</a:t>
            </a:r>
            <a:r>
              <a:rPr lang="en-GB" dirty="0" smtClean="0"/>
              <a:t> Just kidding. Maybe.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smtClean="0"/>
              <a:t>Aimed at following-year university students.</a:t>
            </a:r>
          </a:p>
        </p:txBody>
      </p:sp>
    </p:spTree>
    <p:extLst>
      <p:ext uri="{BB962C8B-B14F-4D97-AF65-F5344CB8AC3E}">
        <p14:creationId xmlns:p14="http://schemas.microsoft.com/office/powerpoint/2010/main" val="369778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190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Room-mate Matching Service</vt:lpstr>
      <vt:lpstr>What it does</vt:lpstr>
      <vt:lpstr>We can’t tell you everything</vt:lpstr>
      <vt:lpstr>User Profiles</vt:lpstr>
      <vt:lpstr>Contacts</vt:lpstr>
      <vt:lpstr>Messaging</vt:lpstr>
      <vt:lpstr>Room-mate Matching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Hodgson</dc:creator>
  <cp:lastModifiedBy>Daniel Hodgson</cp:lastModifiedBy>
  <cp:revision>8</cp:revision>
  <dcterms:created xsi:type="dcterms:W3CDTF">2014-11-24T06:06:21Z</dcterms:created>
  <dcterms:modified xsi:type="dcterms:W3CDTF">2014-11-24T07:51:05Z</dcterms:modified>
</cp:coreProperties>
</file>