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36"/>
  </p:notesMasterIdLst>
  <p:sldIdLst>
    <p:sldId id="271" r:id="rId3"/>
    <p:sldId id="263" r:id="rId4"/>
    <p:sldId id="264" r:id="rId5"/>
    <p:sldId id="265" r:id="rId6"/>
    <p:sldId id="267" r:id="rId7"/>
    <p:sldId id="268" r:id="rId8"/>
    <p:sldId id="269" r:id="rId9"/>
    <p:sldId id="273" r:id="rId10"/>
    <p:sldId id="276" r:id="rId11"/>
    <p:sldId id="275" r:id="rId12"/>
    <p:sldId id="257" r:id="rId13"/>
    <p:sldId id="258" r:id="rId14"/>
    <p:sldId id="259" r:id="rId15"/>
    <p:sldId id="260" r:id="rId16"/>
    <p:sldId id="261" r:id="rId17"/>
    <p:sldId id="262" r:id="rId18"/>
    <p:sldId id="278" r:id="rId19"/>
    <p:sldId id="289" r:id="rId20"/>
    <p:sldId id="290" r:id="rId21"/>
    <p:sldId id="291" r:id="rId22"/>
    <p:sldId id="279" r:id="rId23"/>
    <p:sldId id="280" r:id="rId24"/>
    <p:sldId id="281" r:id="rId25"/>
    <p:sldId id="292" r:id="rId26"/>
    <p:sldId id="293" r:id="rId27"/>
    <p:sldId id="294" r:id="rId28"/>
    <p:sldId id="282" r:id="rId29"/>
    <p:sldId id="283" r:id="rId30"/>
    <p:sldId id="284" r:id="rId31"/>
    <p:sldId id="285" r:id="rId32"/>
    <p:sldId id="286" r:id="rId33"/>
    <p:sldId id="295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84A43-FEA2-4AC1-8197-BEBDF906671F}" type="datetimeFigureOut">
              <a:rPr lang="en-GB" smtClean="0"/>
              <a:t>04/12/2014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27119-0590-48DC-B1CA-5F6ABAA7A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2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94452D-8B2E-460E-ACCC-B56C3D8CECF5}" type="slidenum">
              <a:t>11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0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D5F923-8CF0-409D-990C-17665D35C858}" type="slidenum">
              <a:t>30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4F1371-E931-41F3-8E4C-96917AD29584}" type="slidenum">
              <a:t>31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31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C48DF0-F3ED-4D6D-9A17-3F10BD05F2E6}" type="slidenum">
              <a:t>12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E3E2F50-2D65-4CEE-8535-AC20A246D68F}" type="slidenum">
              <a:t>13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426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5EE37F4-EE2F-49A8-8DAC-A358D9E4DAB8}" type="slidenum">
              <a:t>14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5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A528E47-79DA-4A44-AEE2-F505292B9269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2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692519-18D1-49A2-9087-47B3F851084B}" type="slidenum">
              <a:t>16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30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C9E417-7D99-40E6-93CF-40159C6409E5}" type="slidenum">
              <a:t>27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6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3CF9F0-0137-498F-83FB-9E925AC6D187}" type="slidenum">
              <a:t>28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824BA0-D50C-4D09-AC63-C3184AE449DA}" type="slidenum">
              <a:t>29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2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4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82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6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4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0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1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7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04/12/2014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Logged out users cannot rate or review.</a:t>
            </a:r>
          </a:p>
        </p:txBody>
      </p:sp>
      <p:pic>
        <p:nvPicPr>
          <p:cNvPr id="5" name="Content Placeholder 4" descr="rate_and_review_small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19" y="2016125"/>
            <a:ext cx="4695825" cy="19050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Avoiding spam by not letting non-registered users to rate/review.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Reviews would be checked and filtered, to assure the maximum quality.</a:t>
            </a:r>
          </a:p>
        </p:txBody>
      </p:sp>
    </p:spTree>
    <p:extLst>
      <p:ext uri="{BB962C8B-B14F-4D97-AF65-F5344CB8AC3E}">
        <p14:creationId xmlns:p14="http://schemas.microsoft.com/office/powerpoint/2010/main" val="28250251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GB" dirty="0"/>
              <a:t>Connecting to Social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046" y="2085143"/>
            <a:ext cx="10421797" cy="158516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The ability to link your Roomies account to other popular social networks, such as:</a:t>
            </a: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Facebook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ea typeface="DejaVu Sans" pitchFamily="2"/>
              <a:cs typeface="DejaVu Sans" pitchFamily="2"/>
            </a:endParaRP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Twitter</a:t>
            </a: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pitchFamily="2"/>
                <a:cs typeface="DejaVu Sans" pitchFamily="2"/>
              </a:rPr>
              <a:t>Google 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71233" y="4023885"/>
            <a:ext cx="1567610" cy="144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55416" y="4029682"/>
            <a:ext cx="1698244" cy="150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14117" y="4029682"/>
            <a:ext cx="1567610" cy="1436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5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Get to know each other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4294967295"/>
          </p:nvPr>
        </p:nvSpPr>
        <p:spPr>
          <a:xfrm>
            <a:off x="1097280" y="2246313"/>
            <a:ext cx="10058400" cy="1143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Learn more about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Familiar platform to communicate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228897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Linking accounts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235200"/>
            <a:ext cx="10058400" cy="39465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Each user will be able to link accounts through a simple settings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Connect and disconnect each social media account at the users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45" y="3939818"/>
            <a:ext cx="5899755" cy="22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21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Chat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095500"/>
            <a:ext cx="10345420" cy="37861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plan on implementing </a:t>
            </a:r>
            <a:r>
              <a:rPr lang="en-GB" sz="2400" dirty="0" smtClean="0"/>
              <a:t>a built-in instant messaging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Remove </a:t>
            </a:r>
            <a:r>
              <a:rPr lang="en-GB" sz="2400" dirty="0"/>
              <a:t>the need to use alternate websites such as Facebook to </a:t>
            </a:r>
            <a:r>
              <a:rPr lang="en-GB" sz="2400" dirty="0" smtClean="0"/>
              <a:t>communicate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Allow users to </a:t>
            </a:r>
            <a:r>
              <a:rPr lang="en-GB" sz="2400" dirty="0" smtClean="0"/>
              <a:t>communicate better </a:t>
            </a:r>
            <a:r>
              <a:rPr lang="en-GB" sz="2400" dirty="0"/>
              <a:t>with the students they are matched </a:t>
            </a:r>
            <a:r>
              <a:rPr lang="en-GB" sz="2400" dirty="0" smtClean="0"/>
              <a:t>with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166269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Integrating Facebook Chat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171700"/>
            <a:ext cx="10058400" cy="36337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 the Facebook </a:t>
            </a:r>
            <a:r>
              <a:rPr lang="en-GB" sz="2400" dirty="0" err="1"/>
              <a:t>api</a:t>
            </a:r>
            <a:r>
              <a:rPr lang="en-GB" sz="2400" dirty="0"/>
              <a:t> to include Facebook chat into our own chat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Improve the chances of communication between </a:t>
            </a:r>
            <a:r>
              <a:rPr lang="en-GB" sz="2400" dirty="0" smtClean="0"/>
              <a:t>roommates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288791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Integrating Facebook Comments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97280" y="2146300"/>
            <a:ext cx="10058400" cy="3709988"/>
          </a:xfrm>
        </p:spPr>
        <p:txBody>
          <a:bodyPr/>
          <a:lstStyle/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Facebook </a:t>
            </a:r>
            <a:r>
              <a:rPr lang="en-GB" sz="2400" dirty="0"/>
              <a:t>comments for the student accommodation </a:t>
            </a:r>
            <a:r>
              <a:rPr lang="en-GB" sz="2400" dirty="0" smtClean="0"/>
              <a:t>reviews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Built-in review system for those not connected with Facebook</a:t>
            </a:r>
            <a:endParaRPr lang="en-GB" sz="2400" dirty="0"/>
          </a:p>
          <a:p>
            <a:pPr marL="0" lvl="0" indent="0">
              <a:buSzPct val="45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9078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Stuff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41417" y="2050869"/>
            <a:ext cx="84911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and CSS for building the webpages (duh)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 		– a perfect relational database management system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– great for server-side processing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	– useful for real-time server communications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	– makes things more dynamic</a:t>
            </a:r>
          </a:p>
          <a:p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24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&amp; CSS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2064214"/>
            <a:ext cx="4554918" cy="381169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We build a website so we need HTML (unexpected)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Useless if it does the perfect job, but looks like a potato</a:t>
            </a:r>
          </a:p>
          <a:p>
            <a:pPr marL="201168" lvl="1" indent="0">
              <a:buNone/>
            </a:pPr>
            <a:r>
              <a:rPr lang="en-GB" dirty="0"/>
              <a:t> </a:t>
            </a:r>
            <a:r>
              <a:rPr lang="en-GB" dirty="0" smtClean="0"/>
              <a:t> 	</a:t>
            </a:r>
            <a:r>
              <a:rPr lang="en-GB" sz="2200" dirty="0" smtClean="0"/>
              <a:t>So yeah, we need CSS</a:t>
            </a:r>
            <a:endParaRPr lang="en-GB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07" y="1011981"/>
            <a:ext cx="6922393" cy="51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65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7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Room-mate Matching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People need to find room-mates.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Finding </a:t>
            </a:r>
            <a:r>
              <a:rPr lang="en-GB" sz="2400" i="1" dirty="0" smtClean="0"/>
              <a:t>suitable</a:t>
            </a:r>
            <a:r>
              <a:rPr lang="en-GB" sz="2400" dirty="0" smtClean="0"/>
              <a:t> room-mates can be hard.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We help them do that.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</a:t>
            </a:r>
            <a:r>
              <a:rPr lang="en-GB" sz="2400" strike="sngStrike" dirty="0" smtClean="0"/>
              <a:t>Profit.</a:t>
            </a:r>
            <a:r>
              <a:rPr lang="en-GB" sz="2400" dirty="0" smtClean="0"/>
              <a:t> Just kidding. Maybe.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i="1" dirty="0" smtClean="0"/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10761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PHP &amp; MySQL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PHP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has a wide documentation available, and is easy to learn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Works great with MySQL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Processing all user inputs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Good for heavy computing (matching script)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MySQL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Fast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Secure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Easy to learn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200" dirty="0" smtClean="0"/>
              <a:t>FREE!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2795116"/>
            <a:ext cx="5410201" cy="30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5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Stubs </a:t>
            </a:r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193800" y="21129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Stub every file that needs to be done, commenting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Useful </a:t>
            </a:r>
            <a:r>
              <a:rPr lang="en-GB" sz="2400" dirty="0"/>
              <a:t>for an organised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Making tasks easier to assign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Making things more understandable for less experienced </a:t>
            </a:r>
            <a:r>
              <a:rPr lang="en-GB" sz="2400" dirty="0" smtClean="0"/>
              <a:t>people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1905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684837" cy="1450757"/>
          </a:xfrm>
        </p:spPr>
        <p:txBody>
          <a:bodyPr/>
          <a:lstStyle/>
          <a:p>
            <a:r>
              <a:rPr lang="en-GB" dirty="0" smtClean="0"/>
              <a:t>OOP for the win!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97279" y="2097677"/>
            <a:ext cx="56848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 fully supports OOP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Easier to work in team</a:t>
            </a:r>
          </a:p>
          <a:p>
            <a:pPr lvl="2">
              <a:buClr>
                <a:schemeClr val="accent1"/>
              </a:buClr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not mess with each other’s work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Going pro scalability</a:t>
            </a:r>
          </a:p>
          <a:p>
            <a:pPr lvl="2">
              <a:buClr>
                <a:schemeClr val="accent1"/>
              </a:buClr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possible future expansion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17" y="622300"/>
            <a:ext cx="5003656" cy="49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1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teamwork == good result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98171" y="2403566"/>
            <a:ext cx="93939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proper version control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Allocate weekly tasks to each team member (=&gt; 6 tasks/week)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time to time, improve/retouch/test and debug already made stuff</a:t>
            </a:r>
          </a:p>
          <a:p>
            <a:pPr lvl="1">
              <a:buClr>
                <a:schemeClr val="accent1"/>
              </a:buClr>
            </a:pPr>
            <a:r>
              <a:rPr lang="en-GB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(especially debug)</a:t>
            </a:r>
          </a:p>
        </p:txBody>
      </p:sp>
    </p:spTree>
    <p:extLst>
      <p:ext uri="{BB962C8B-B14F-4D97-AF65-F5344CB8AC3E}">
        <p14:creationId xmlns:p14="http://schemas.microsoft.com/office/powerpoint/2010/main" val="37692768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5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before everything</a:t>
            </a:r>
            <a:endParaRPr lang="en-GB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80" y="2099734"/>
            <a:ext cx="9252982" cy="342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Weekly meetings on Friday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how the previous tasks went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and (re)assign the next tasks for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Allocate tasks considering everyone’s strengths and weaknesses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smtClean="0"/>
              <a:t>Alex would take most of the PHP-heavy tasks, also the debugging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smtClean="0"/>
              <a:t>Daniel would take the main front-end related tasks, and the design retouching ones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err="1" smtClean="0"/>
              <a:t>Elnur</a:t>
            </a:r>
            <a:r>
              <a:rPr lang="en-GB" sz="2000" dirty="0" smtClean="0"/>
              <a:t> would mostly take the basic front-end / design tasks, along with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smtClean="0"/>
              <a:t>Liam would usually take the simpler back-end ones, along with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 err="1" smtClean="0"/>
              <a:t>Mitali</a:t>
            </a:r>
            <a:r>
              <a:rPr lang="en-GB" sz="2000" dirty="0" smtClean="0"/>
              <a:t> and Lilian would usually change between front-end and back-end tasks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87765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Punctuality is important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December 19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	- make the </a:t>
            </a:r>
            <a:r>
              <a:rPr lang="en-GB" sz="2400" dirty="0"/>
              <a:t>index pages, the login and register </a:t>
            </a:r>
            <a:r>
              <a:rPr lang="en-GB" sz="2400" dirty="0" smtClean="0"/>
              <a:t>scripts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 smtClean="0"/>
              <a:t>By </a:t>
            </a:r>
            <a:r>
              <a:rPr lang="en-GB" sz="2400" dirty="0"/>
              <a:t>13</a:t>
            </a:r>
            <a:r>
              <a:rPr lang="en-GB" sz="2400" baseline="30000" dirty="0"/>
              <a:t>th</a:t>
            </a:r>
            <a:r>
              <a:rPr lang="en-GB" sz="2400" dirty="0"/>
              <a:t> January </a:t>
            </a:r>
            <a:r>
              <a:rPr lang="en-GB" sz="2400" dirty="0" smtClean="0"/>
              <a:t>	- people </a:t>
            </a:r>
            <a:r>
              <a:rPr lang="en-GB" sz="2400" dirty="0"/>
              <a:t>will have increased their knowledge </a:t>
            </a:r>
            <a:r>
              <a:rPr lang="en-GB" sz="2400" dirty="0" smtClean="0"/>
              <a:t>(over break)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 smtClean="0"/>
              <a:t>By </a:t>
            </a:r>
            <a:r>
              <a:rPr lang="en-GB" sz="2400" dirty="0"/>
              <a:t>29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January 	- create </a:t>
            </a:r>
            <a:r>
              <a:rPr lang="en-GB" sz="2400" dirty="0"/>
              <a:t>the user </a:t>
            </a:r>
            <a:r>
              <a:rPr lang="en-GB" sz="2400" dirty="0" smtClean="0"/>
              <a:t>profiles</a:t>
            </a:r>
            <a:endParaRPr lang="en-GB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12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February	- implement </a:t>
            </a:r>
            <a:r>
              <a:rPr lang="en-GB" sz="2400" dirty="0"/>
              <a:t>the accommodation </a:t>
            </a:r>
            <a:r>
              <a:rPr lang="en-GB" sz="2400" dirty="0" smtClean="0"/>
              <a:t>reviews</a:t>
            </a:r>
            <a:endParaRPr lang="en-GB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19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February	- implement </a:t>
            </a:r>
            <a:r>
              <a:rPr lang="en-GB" sz="2400" dirty="0"/>
              <a:t>the room-mate matching system.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By 5</a:t>
            </a:r>
            <a:r>
              <a:rPr lang="en-GB" sz="2400" baseline="30000" dirty="0"/>
              <a:t>th</a:t>
            </a:r>
            <a:r>
              <a:rPr lang="en-GB" sz="2400" dirty="0"/>
              <a:t> </a:t>
            </a:r>
            <a:r>
              <a:rPr lang="en-GB" sz="2400" dirty="0" smtClean="0"/>
              <a:t>  March	- implement </a:t>
            </a:r>
            <a:r>
              <a:rPr lang="en-GB" sz="2400" dirty="0"/>
              <a:t>the Instant Messaging system. </a:t>
            </a:r>
            <a:endParaRPr lang="en-GB" sz="24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 smtClean="0"/>
              <a:t>By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March	- finish all retouching/improving and begin heavy testing</a:t>
            </a:r>
            <a:endParaRPr lang="en-GB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400" dirty="0"/>
              <a:t>If we had more time, we would hope to implement a caching </a:t>
            </a:r>
            <a:r>
              <a:rPr lang="en-GB" sz="2400" dirty="0" smtClean="0"/>
              <a:t>system, </a:t>
            </a:r>
            <a:r>
              <a:rPr lang="en-GB" sz="2400" dirty="0"/>
              <a:t>for easing the server load. </a:t>
            </a:r>
          </a:p>
        </p:txBody>
      </p:sp>
    </p:spTree>
    <p:extLst>
      <p:ext uri="{BB962C8B-B14F-4D97-AF65-F5344CB8AC3E}">
        <p14:creationId xmlns:p14="http://schemas.microsoft.com/office/powerpoint/2010/main" val="18634513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GB" dirty="0" smtClean="0"/>
              <a:t>Will put </a:t>
            </a:r>
            <a:r>
              <a:rPr lang="en-GB" dirty="0" err="1" smtClean="0"/>
              <a:t>gantt</a:t>
            </a:r>
            <a:r>
              <a:rPr lang="en-GB" dirty="0" smtClean="0"/>
              <a:t> chart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4" y="0"/>
            <a:ext cx="8736432" cy="62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4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GB" dirty="0"/>
              <a:t>Overview on legal and ethical aspects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subTitle" idx="4294967295"/>
          </p:nvPr>
        </p:nvSpPr>
        <p:spPr>
          <a:xfrm>
            <a:off x="1097280" y="2124573"/>
            <a:ext cx="10058400" cy="1840504"/>
          </a:xfrm>
        </p:spPr>
        <p:txBody>
          <a:bodyPr anchor="ctr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Some potential issues regarding privacy/ethical/legal matters 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 smtClean="0"/>
              <a:t>Instant </a:t>
            </a:r>
            <a:r>
              <a:rPr lang="en-GB" sz="2000" dirty="0"/>
              <a:t>messaging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 smtClean="0"/>
              <a:t>Religious beliefs compatibility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P</a:t>
            </a:r>
            <a:r>
              <a:rPr lang="en-GB" sz="2000" dirty="0" smtClean="0"/>
              <a:t>ersonal information confidentiality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GB" sz="2000" dirty="0" smtClean="0"/>
              <a:t>he user reviews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01582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Instant messaging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19478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Warn users not to use the chat for sensible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Notice users about any potential use of their information, such as in legal matters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Assure them that we will not give their information to third parties (public)</a:t>
            </a:r>
          </a:p>
          <a:p>
            <a:pPr marL="384048" lvl="2" indent="0">
              <a:buNone/>
            </a:pPr>
            <a:r>
              <a:rPr lang="en-GB" sz="2000" dirty="0" smtClean="0"/>
              <a:t>  (except the legal matters, when required)</a:t>
            </a:r>
            <a:endParaRPr lang="en-GB" sz="2000" dirty="0"/>
          </a:p>
          <a:p>
            <a:pPr marL="0" lvl="0" indent="0">
              <a:buSzPct val="45000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026453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Religious beliefs </a:t>
            </a:r>
            <a:r>
              <a:rPr lang="en-GB" dirty="0"/>
              <a:t>compatibility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32000"/>
            <a:ext cx="10058400" cy="3951288"/>
          </a:xfrm>
        </p:spPr>
        <p:txBody>
          <a:bodyPr>
            <a:normAutofit/>
          </a:bodyPr>
          <a:lstStyle/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Lots of different views over the religious beliefs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Approaching the matter with high precaution, as this can lead to conflicts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/>
              <a:t>Discourage discrimination, by making this kind of details optional for filtering</a:t>
            </a:r>
          </a:p>
        </p:txBody>
      </p:sp>
    </p:spTree>
    <p:extLst>
      <p:ext uri="{BB962C8B-B14F-4D97-AF65-F5344CB8AC3E}">
        <p14:creationId xmlns:p14="http://schemas.microsoft.com/office/powerpoint/2010/main" val="2268395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it does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Checks compatibility of users</a:t>
            </a:r>
          </a:p>
          <a:p>
            <a:pPr marL="292608" lvl="1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…based on their </a:t>
            </a:r>
            <a:r>
              <a:rPr lang="en-GB" sz="2400" dirty="0" smtClean="0"/>
              <a:t>preferences</a:t>
            </a:r>
            <a:r>
              <a:rPr lang="en-GB" sz="2400" dirty="0" smtClean="0"/>
              <a:t>.</a:t>
            </a: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Suggests them to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add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become friends.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become room-mates.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strike="sngStrike" dirty="0" smtClean="0"/>
              <a:t>And they all live happily ever after.</a:t>
            </a:r>
          </a:p>
        </p:txBody>
      </p:sp>
    </p:spTree>
    <p:extLst>
      <p:ext uri="{BB962C8B-B14F-4D97-AF65-F5344CB8AC3E}">
        <p14:creationId xmlns:p14="http://schemas.microsoft.com/office/powerpoint/2010/main" val="3039609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Personal </a:t>
            </a:r>
            <a:r>
              <a:rPr lang="en-GB" dirty="0" smtClean="0"/>
              <a:t>information </a:t>
            </a:r>
            <a:r>
              <a:rPr lang="en-GB" dirty="0"/>
              <a:t>confidentiality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494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Character of personal information is public within the website (for registered users)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 matching engine uses all the filters and details provided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You can see the profile of a user anytime</a:t>
            </a:r>
          </a:p>
          <a:p>
            <a:pPr marL="384048" lvl="2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</a:t>
            </a:r>
            <a:r>
              <a:rPr lang="en-GB" sz="2200" dirty="0" smtClean="0"/>
              <a:t>but you can see their name just if the accepted your request to connect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Unlink the information from the user by hiding their name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 smtClean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5142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The user reviews</a:t>
            </a: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36763"/>
            <a:ext cx="10058400" cy="482123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Filtering the reviews for sensible content (such as foul language) or spam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Possible admin filtering some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Warn the users about the public character of the reviews they provide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Their name will be 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Their name will not link to their profile (keeping the confidentiality)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169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ctr"/>
            <a:r>
              <a:rPr lang="en-GB" sz="3200" dirty="0" smtClean="0"/>
              <a:t>Any questions?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44514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can’t tell you </a:t>
            </a:r>
            <a:r>
              <a:rPr lang="en-GB" i="1" dirty="0" smtClean="0"/>
              <a:t>everything</a:t>
            </a:r>
            <a:endParaRPr lang="en-GB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Dislikes tomatoes.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Etc.</a:t>
            </a:r>
          </a:p>
          <a:p>
            <a:pPr marL="201168" lvl="1" indent="0">
              <a:buNone/>
            </a:pPr>
            <a:endParaRPr lang="en-GB" sz="2400" dirty="0" smtClean="0"/>
          </a:p>
          <a:p>
            <a:pPr marL="201168" lvl="1" indent="0">
              <a:lnSpc>
                <a:spcPct val="100000"/>
              </a:lnSpc>
              <a:buNone/>
            </a:pP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Dislikes spiders.</a:t>
            </a:r>
            <a:endParaRPr lang="en-GB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Larry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Dislikes tomatoes.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/>
              <a:t>Owns a pet spider.</a:t>
            </a:r>
          </a:p>
          <a:p>
            <a:pPr marL="201168" lvl="1" indent="0">
              <a:buNone/>
            </a:pPr>
            <a:r>
              <a:rPr lang="en-GB" sz="2800" dirty="0"/>
              <a:t>	</a:t>
            </a:r>
            <a:r>
              <a:rPr lang="en-GB" sz="2000" dirty="0" smtClean="0"/>
              <a:t>/\(0 0)/\</a:t>
            </a:r>
          </a:p>
        </p:txBody>
      </p:sp>
    </p:spTree>
    <p:extLst>
      <p:ext uri="{BB962C8B-B14F-4D97-AF65-F5344CB8AC3E}">
        <p14:creationId xmlns:p14="http://schemas.microsoft.com/office/powerpoint/2010/main" val="3885574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You add people</a:t>
            </a:r>
          </a:p>
          <a:p>
            <a:pPr marL="457200" lvl="1" indent="0">
              <a:buNone/>
            </a:pPr>
            <a:r>
              <a:rPr lang="en-GB" sz="2400" dirty="0" smtClean="0"/>
              <a:t>…that the site suggests.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Then you talk to them</a:t>
            </a:r>
          </a:p>
          <a:p>
            <a:pPr marL="457200" lvl="1" indent="0">
              <a:buNone/>
            </a:pPr>
            <a:r>
              <a:rPr lang="en-GB" sz="2400" dirty="0" smtClean="0"/>
              <a:t>…and get to know them.</a:t>
            </a:r>
          </a:p>
          <a:p>
            <a:endParaRPr lang="en-GB" sz="2400" dirty="0" smtClean="0"/>
          </a:p>
          <a:p>
            <a:r>
              <a:rPr lang="en-GB" sz="2400" dirty="0"/>
              <a:t>The point of adding people is because they are a potential room-mate!</a:t>
            </a:r>
          </a:p>
        </p:txBody>
      </p:sp>
    </p:spTree>
    <p:extLst>
      <p:ext uri="{BB962C8B-B14F-4D97-AF65-F5344CB8AC3E}">
        <p14:creationId xmlns:p14="http://schemas.microsoft.com/office/powerpoint/2010/main" val="27507411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In the future, we </a:t>
            </a:r>
            <a:r>
              <a:rPr lang="en-GB" sz="2400" i="1" dirty="0" smtClean="0"/>
              <a:t>could</a:t>
            </a:r>
            <a:r>
              <a:rPr lang="en-GB" sz="2400" dirty="0" smtClean="0"/>
              <a:t> have instant chat.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Not important, but useful.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An inbox would work fine.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But the chat could be pretty powerful.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55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Room-mate Matching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People need to find room-mates.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Finding </a:t>
            </a:r>
            <a:r>
              <a:rPr lang="en-GB" sz="2400" i="1" dirty="0" smtClean="0"/>
              <a:t>suitable</a:t>
            </a:r>
            <a:r>
              <a:rPr lang="en-GB" sz="2400" dirty="0" smtClean="0"/>
              <a:t> room-mates can be hard.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We help them do that.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???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 </a:t>
            </a:r>
            <a:r>
              <a:rPr lang="en-GB" sz="2400" strike="sngStrike" dirty="0" smtClean="0"/>
              <a:t>Profit.</a:t>
            </a:r>
            <a:r>
              <a:rPr lang="en-GB" sz="2400" dirty="0" smtClean="0"/>
              <a:t> Just kidding. Maybe.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i="1" u="sng" dirty="0" smtClean="0"/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952381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Accommodation R</a:t>
            </a:r>
            <a:r>
              <a:rPr lang="en-GB" dirty="0" smtClean="0"/>
              <a:t>eviews</a:t>
            </a:r>
            <a:endParaRPr lang="en-GB" dirty="0"/>
          </a:p>
        </p:txBody>
      </p:sp>
      <p:pic>
        <p:nvPicPr>
          <p:cNvPr id="6" name="Content Placeholder 5" descr="uowlivingbanner.jpg+w=606.jpe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04" y="1985963"/>
            <a:ext cx="2962654" cy="1965325"/>
          </a:xfrm>
        </p:spPr>
      </p:pic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664690" y="4368799"/>
            <a:ext cx="10092209" cy="17621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Having the possibility to look through accommodation offers as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/>
              <a:t>After finding perfect roommates, only thing left to do is find accommodation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553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formatting</a:t>
            </a:r>
            <a:endParaRPr lang="en-US" dirty="0"/>
          </a:p>
        </p:txBody>
      </p:sp>
      <p:pic>
        <p:nvPicPr>
          <p:cNvPr id="5" name="Content Placeholder 4" descr="shutterstock5star.jp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56" y="1846263"/>
            <a:ext cx="4022725" cy="40227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18668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5-star rating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Optional text review (carefully filtered)</a:t>
            </a:r>
          </a:p>
        </p:txBody>
      </p:sp>
    </p:spTree>
    <p:extLst>
      <p:ext uri="{BB962C8B-B14F-4D97-AF65-F5344CB8AC3E}">
        <p14:creationId xmlns:p14="http://schemas.microsoft.com/office/powerpoint/2010/main" val="38255786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</TotalTime>
  <Words>926</Words>
  <Application>Microsoft Office PowerPoint</Application>
  <PresentationFormat>Custom</PresentationFormat>
  <Paragraphs>187</Paragraphs>
  <Slides>33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Retrospect</vt:lpstr>
      <vt:lpstr>Office Theme</vt:lpstr>
      <vt:lpstr>PowerPoint Presentation</vt:lpstr>
      <vt:lpstr>Room-mate Matching Service</vt:lpstr>
      <vt:lpstr>What it does</vt:lpstr>
      <vt:lpstr>We can’t tell you everything</vt:lpstr>
      <vt:lpstr>Contacts</vt:lpstr>
      <vt:lpstr>Messaging</vt:lpstr>
      <vt:lpstr>Room-mate Matching Service</vt:lpstr>
      <vt:lpstr>Accommodation Reviews</vt:lpstr>
      <vt:lpstr>Review formatting</vt:lpstr>
      <vt:lpstr>Logged out users cannot rate or review.</vt:lpstr>
      <vt:lpstr>Connecting to Social networks</vt:lpstr>
      <vt:lpstr>Get to know each other</vt:lpstr>
      <vt:lpstr>Linking accounts</vt:lpstr>
      <vt:lpstr>Chat System</vt:lpstr>
      <vt:lpstr>Integrating Facebook Chat</vt:lpstr>
      <vt:lpstr>Integrating Facebook Comments</vt:lpstr>
      <vt:lpstr>Technical Stuff</vt:lpstr>
      <vt:lpstr>HTML &amp; CSS</vt:lpstr>
      <vt:lpstr>PowerPoint Presentation</vt:lpstr>
      <vt:lpstr>PHP &amp; MySQL</vt:lpstr>
      <vt:lpstr>Stubs everywhere</vt:lpstr>
      <vt:lpstr>OOP for the win!</vt:lpstr>
      <vt:lpstr>Good teamwork == good result</vt:lpstr>
      <vt:lpstr>Planning before everything</vt:lpstr>
      <vt:lpstr>Punctuality is important</vt:lpstr>
      <vt:lpstr>Will put gantt chart</vt:lpstr>
      <vt:lpstr>Overview on legal and ethical aspects</vt:lpstr>
      <vt:lpstr>Instant messaging</vt:lpstr>
      <vt:lpstr>Religious beliefs compatibility</vt:lpstr>
      <vt:lpstr>Personal information confidentiality</vt:lpstr>
      <vt:lpstr>The user reviews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Dragos Radu</dc:creator>
  <cp:lastModifiedBy>Daniel Hodgson</cp:lastModifiedBy>
  <cp:revision>57</cp:revision>
  <dcterms:created xsi:type="dcterms:W3CDTF">2014-12-03T11:36:41Z</dcterms:created>
  <dcterms:modified xsi:type="dcterms:W3CDTF">2014-12-04T11:04:36Z</dcterms:modified>
</cp:coreProperties>
</file>