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EFBB6B-A06C-4543-BC18-408D3676CE75}">
  <a:tblStyle styleId="{50EFBB6B-A06C-4543-BC18-408D3676CE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2d3008a9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2d3008a9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2d3008a99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2d3008a99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2d3008a99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2d3008a99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2d3008a9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2d3008a9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2d3008a9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2d3008a9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2d3008a9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2d3008a9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2d3008a9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2d3008a9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2d3008a9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2d3008a9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2d3008a9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2d3008a9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2d3008a99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2d3008a99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2d3008a9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2d3008a9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2d3008a99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2d3008a9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2d3008a9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2d3008a9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Last two questions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on Eniacs A/B Testing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long will it take (Sample Size)?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00" y="1560900"/>
            <a:ext cx="7616175" cy="35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long will it take (Sample Size)?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928" y="1688325"/>
            <a:ext cx="4134976" cy="339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long will it take (Duration)?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0" t="42052"/>
          <a:stretch/>
        </p:blipFill>
        <p:spPr>
          <a:xfrm>
            <a:off x="1099425" y="2375624"/>
            <a:ext cx="6333699" cy="19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71900" y="814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can we ever be sure that the version with the best performance is not having more clicks due to just chance?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Why is the method (A/B Testing) valid? / Validity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Which conditions do need to be fulfilled in order for the method to work properly?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You have to make sure your experiment is offering the choice without bias (randomization of users and design of independent variants)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large enough sample size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test for statistical significance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incrementality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baseline data / version (a stable system, the current version → and the current conversion rate)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1900" y="814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can we ever be sure that the version with the best performance is not having more clicks due to just chance? - 2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We need enough data (users) &gt; xx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Trying both options at the same time _ so that all other influences will be valid for both options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Take good care of how users are randomized on one of the variants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Idea / Concept of “chance” of everyday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Idea / Concept of “chance” / randomness of statistical inference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891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can </a:t>
            </a:r>
            <a:r>
              <a:rPr b="1" lang="de" sz="5088"/>
              <a:t>we </a:t>
            </a:r>
            <a:r>
              <a:rPr b="1" lang="de" sz="5088" u="sng"/>
              <a:t>ever</a:t>
            </a:r>
            <a:r>
              <a:rPr b="1" lang="de" sz="5088"/>
              <a:t> be sure</a:t>
            </a:r>
            <a:r>
              <a:rPr lang="de"/>
              <a:t> that the version with the best performance is not having more clicks due to just chance?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The science of statistics deals with </a:t>
            </a:r>
            <a:r>
              <a:rPr lang="de"/>
              <a:t>probabilities</a:t>
            </a:r>
            <a:r>
              <a:rPr lang="de"/>
              <a:t>, not absolute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We can never be absolutely 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However we can define how sure we want to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We want to reduce the probability that something is due to “just chance” below 5 %.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Using the </a:t>
            </a:r>
            <a:r>
              <a:rPr lang="de"/>
              <a:t>Chi-Squared Test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</a:t>
            </a:r>
            <a:r>
              <a:rPr lang="de"/>
              <a:t>he Chi Squared test </a:t>
            </a:r>
            <a:r>
              <a:rPr b="1" lang="de"/>
              <a:t>returns the probability, that the outcome is by chance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 </a:t>
            </a:r>
            <a:r>
              <a:rPr lang="de"/>
              <a:t>Chi Squared result of below 5% (or 0.05) is considered to be statistically significant.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That means we are 95% certain that the observed behavior is not by chance.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many users do we need to be 95% sure?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 considered our A/B test to have 2 options: A) Baseline and B) Colour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658375" y="2779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{50EFBB6B-A06C-4543-BC18-408D3676CE75}</a:tableStyleId>
              </a:tblPr>
              <a:tblGrid>
                <a:gridCol w="1307725"/>
                <a:gridCol w="1823175"/>
                <a:gridCol w="1531850"/>
                <a:gridCol w="15990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Results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A / B Conversions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Chi</a:t>
                      </a:r>
                      <a:r>
                        <a:rPr b="1" baseline="30000" lang="de"/>
                        <a:t>2</a:t>
                      </a:r>
                      <a:r>
                        <a:rPr b="1" lang="de"/>
                        <a:t> &lt; 5%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# of Users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3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Ambiguous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500 / </a:t>
                      </a:r>
                      <a:r>
                        <a:rPr b="1" lang="de"/>
                        <a:t>564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0.044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114,702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3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Very clear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500 / </a:t>
                      </a:r>
                      <a:r>
                        <a:rPr b="1" lang="de"/>
                        <a:t>650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0.00000764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21,539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6"/>
          <p:cNvSpPr/>
          <p:nvPr/>
        </p:nvSpPr>
        <p:spPr>
          <a:xfrm>
            <a:off x="1943950" y="2458300"/>
            <a:ext cx="1845300" cy="2299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long can we expect the experiment </a:t>
            </a:r>
            <a:br>
              <a:rPr lang="de"/>
            </a:br>
            <a:r>
              <a:rPr lang="de"/>
              <a:t>to last in general?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The experiment lasts until the sample size for a statistically significant result is reached.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 strike="sngStrike"/>
              <a:t>If there are significant differences, the tests can be stopped early.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If we want to be sure about a large difference we need less samples.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long can we expect the experiment to last?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200"/>
              <a:t>We considered 2 options (baseline and colour)</a:t>
            </a:r>
            <a:endParaRPr sz="10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400"/>
              <a:t>** Beware that tests should run cyclical patterns (visible in the baseline), such as weeks.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658375" y="2779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{50EFBB6B-A06C-4543-BC18-408D3676CE75}</a:tableStyleId>
              </a:tblPr>
              <a:tblGrid>
                <a:gridCol w="1307725"/>
                <a:gridCol w="1823175"/>
                <a:gridCol w="1531850"/>
                <a:gridCol w="1599050"/>
                <a:gridCol w="15654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Results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A / B Conversions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Chi</a:t>
                      </a:r>
                      <a:r>
                        <a:rPr b="1" baseline="30000" lang="de"/>
                        <a:t>2</a:t>
                      </a:r>
                      <a:r>
                        <a:rPr b="1" lang="de"/>
                        <a:t> &lt; 5%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# of Users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Duration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3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Ambiguous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500 / 564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0.044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114,702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est. 3 weeks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3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Very clear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500 / 650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0.00000764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21,539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1 </a:t>
                      </a:r>
                      <a:r>
                        <a:rPr b="1" lang="de"/>
                        <a:t>week</a:t>
                      </a:r>
                      <a:r>
                        <a:rPr b="1" baseline="30000" lang="de"/>
                        <a:t>**</a:t>
                      </a:r>
                      <a:endParaRPr b="1" baseline="30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Any further questions?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Minimal difference to be 95% sure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50" y="1430927"/>
            <a:ext cx="7418350" cy="36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Significant difference</a:t>
            </a:r>
            <a:r>
              <a:rPr lang="de"/>
              <a:t> 99.999% sure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75" y="1550625"/>
            <a:ext cx="7233950" cy="352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