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5" y="5551170"/>
            <a:ext cx="2385060" cy="1157605"/>
          </a:xfrm>
        </p:spPr>
        <p:txBody>
          <a:bodyPr>
            <a:normAutofit fontScale="25000"/>
          </a:bodyPr>
          <a:lstStyle/>
          <a:p>
            <a:r>
              <a:rPr lang="en-US" sz="5600">
                <a:latin typeface="Times New Roman" panose="02020603050405020304" charset="0"/>
                <a:cs typeface="Times New Roman" panose="02020603050405020304" charset="0"/>
              </a:rPr>
              <a:t>Chú thích :trong class diagram còn có mấy cái mũi tên mà t nghĩ bỏ nó đi phức tập vl</a:t>
            </a:r>
            <a:endParaRPr lang="en-US" sz="5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Untitled Document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045" y="224790"/>
            <a:ext cx="8344535" cy="619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235710" y="148463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84785" y="92075"/>
            <a:ext cx="1826260" cy="95313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- private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+ public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#protected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~ package/default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84785" y="1177925"/>
            <a:ext cx="1826260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return cái hàm jj đó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048885" y="224790"/>
            <a:ext cx="1826260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Class diagram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Screenshot (8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" y="2322195"/>
            <a:ext cx="1826260" cy="1952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Presentation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DELL</cp:lastModifiedBy>
  <cp:revision>2</cp:revision>
  <dcterms:created xsi:type="dcterms:W3CDTF">2020-12-24T06:32:00Z</dcterms:created>
  <dcterms:modified xsi:type="dcterms:W3CDTF">2021-01-05T14:46:23Z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