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59" r:id="rId6"/>
    <p:sldId id="260" r:id="rId7"/>
  </p:sldIdLst>
  <p:sldSz cx="9144000" cy="5143500" type="screen16x9"/>
  <p:notesSz cx="6858000" cy="9144000"/>
  <p:embeddedFontLst>
    <p:embeddedFont>
      <p:font typeface="Abel" panose="02000506030000020004" pitchFamily="2" charset="0"/>
      <p:regular r:id="rId9"/>
    </p:embeddedFont>
    <p:embeddedFont>
      <p:font typeface="Amatic SC" pitchFamily="2" charset="-79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620c53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620c53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620c5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620c53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1620c53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1620c53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191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620c537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620c537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1620c537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1620c537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1477"/>
            <a:ext cx="8520600" cy="1472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674EA7"/>
                </a:solidFill>
                <a:latin typeface="Garamond" panose="02020404030301010803" pitchFamily="18" charset="0"/>
                <a:ea typeface="Amatic SC"/>
                <a:cs typeface="Arial" panose="020B0604020202020204" pitchFamily="34" charset="0"/>
                <a:sym typeface="Amatic SC"/>
              </a:rPr>
              <a:t>Matchup</a:t>
            </a:r>
            <a:endParaRPr sz="7200" b="1" dirty="0">
              <a:solidFill>
                <a:srgbClr val="674EA7"/>
              </a:solidFill>
              <a:latin typeface="Garamond" panose="02020404030301010803" pitchFamily="18" charset="0"/>
              <a:ea typeface="Amatic SC"/>
              <a:cs typeface="Arial" panose="020B0604020202020204" pitchFamily="34" charset="0"/>
              <a:sym typeface="Amatic SC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7175"/>
            <a:ext cx="9144000" cy="22833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777366-1128-7946-A881-C86892457A80}"/>
              </a:ext>
            </a:extLst>
          </p:cNvPr>
          <p:cNvSpPr txBox="1"/>
          <p:nvPr/>
        </p:nvSpPr>
        <p:spPr>
          <a:xfrm>
            <a:off x="6742277" y="200240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Mitchell Strong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5305D-6DE3-AB40-9319-672F307C4D26}"/>
              </a:ext>
            </a:extLst>
          </p:cNvPr>
          <p:cNvSpPr txBox="1"/>
          <p:nvPr/>
        </p:nvSpPr>
        <p:spPr>
          <a:xfrm>
            <a:off x="3737476" y="2015604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Jai Balaji Sukumar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525FC-F5A0-7644-87BE-4499FFE5DB0F}"/>
              </a:ext>
            </a:extLst>
          </p:cNvPr>
          <p:cNvSpPr txBox="1"/>
          <p:nvPr/>
        </p:nvSpPr>
        <p:spPr>
          <a:xfrm>
            <a:off x="1141441" y="200665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Garamond" panose="02020404030301010803" pitchFamily="18" charset="0"/>
              </a:rPr>
              <a:t>Lakshmi Balu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Candara" panose="020E0502030303020204" pitchFamily="34" charset="0"/>
                <a:ea typeface="Bodoni Ornaments" pitchFamily="2" charset="0"/>
                <a:cs typeface="Baghdad" pitchFamily="2" charset="-78"/>
                <a:sym typeface="Abel"/>
              </a:rPr>
              <a:t>Problem</a:t>
            </a:r>
            <a:endParaRPr sz="4800" b="1" dirty="0">
              <a:latin typeface="Candara" panose="020E0502030303020204" pitchFamily="34" charset="0"/>
              <a:ea typeface="Bodoni Ornaments" pitchFamily="2" charset="0"/>
              <a:cs typeface="Baghdad" pitchFamily="2" charset="-78"/>
              <a:sym typeface="Abe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ndara" panose="020E0502030303020204" pitchFamily="34" charset="0"/>
                <a:ea typeface="Abel"/>
                <a:cs typeface="Abel"/>
                <a:sym typeface="Abel"/>
              </a:rPr>
              <a:t>HMI – Why is it different than usual social media and what is the advantage</a:t>
            </a:r>
            <a:endParaRPr sz="3000" dirty="0">
              <a:solidFill>
                <a:schemeClr val="dk1"/>
              </a:solidFill>
              <a:latin typeface="Candara" panose="020E0502030303020204" pitchFamily="34" charset="0"/>
              <a:ea typeface="Abel"/>
              <a:cs typeface="Abel"/>
              <a:sym typeface="Abel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01854"/>
            <a:ext cx="4572001" cy="1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42" y="-8"/>
            <a:ext cx="1545050" cy="4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42356-75B2-AB4E-9C33-B67A5C6E1BB5}"/>
              </a:ext>
            </a:extLst>
          </p:cNvPr>
          <p:cNvSpPr txBox="1"/>
          <p:nvPr/>
        </p:nvSpPr>
        <p:spPr>
          <a:xfrm>
            <a:off x="1177871" y="18597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latin typeface="Candara" panose="020E0502030303020204" pitchFamily="34" charset="0"/>
                <a:ea typeface="Abel"/>
                <a:cs typeface="Abel"/>
                <a:sym typeface="Abel"/>
              </a:rPr>
              <a:t>Ideation Steps</a:t>
            </a:r>
            <a:endParaRPr sz="4800" b="1" dirty="0">
              <a:latin typeface="Candara" panose="020E0502030303020204" pitchFamily="34" charset="0"/>
              <a:ea typeface="Abel"/>
              <a:cs typeface="Abel"/>
              <a:sym typeface="Abe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Ideate solution(s)</a:t>
            </a: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Design high-level solution(s)</a:t>
            </a: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Prototype it</a:t>
            </a: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Wrap it up!</a:t>
            </a: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Present it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01854"/>
            <a:ext cx="4572001" cy="1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42" y="-8"/>
            <a:ext cx="1545050" cy="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98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Candara" panose="020E0502030303020204" pitchFamily="34" charset="0"/>
                <a:ea typeface="Abel"/>
                <a:cs typeface="Abel"/>
                <a:sym typeface="Abel"/>
              </a:rPr>
              <a:t>Next Steps</a:t>
            </a:r>
            <a:endParaRPr sz="4800" b="1" dirty="0">
              <a:latin typeface="Candara" panose="020E0502030303020204" pitchFamily="34" charset="0"/>
              <a:ea typeface="Abel"/>
              <a:cs typeface="Abel"/>
              <a:sym typeface="Abel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28359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-CA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Update recommendation algorithm</a:t>
            </a:r>
          </a:p>
          <a:p>
            <a:pPr marL="952500" lvl="1" indent="-457200">
              <a:spcBef>
                <a:spcPts val="0"/>
              </a:spcBef>
              <a:buSzPts val="3000"/>
              <a:buFontTx/>
              <a:buChar char="-"/>
            </a:pPr>
            <a:r>
              <a:rPr lang="en-CA" sz="26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Previous Users</a:t>
            </a:r>
          </a:p>
          <a:p>
            <a:pPr marL="952500" lvl="1" indent="-457200">
              <a:spcBef>
                <a:spcPts val="0"/>
              </a:spcBef>
              <a:buSzPts val="3000"/>
              <a:buFontTx/>
              <a:buChar char="-"/>
            </a:pPr>
            <a:r>
              <a:rPr lang="en-CA" sz="26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Machine Learning Interests Patterns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More in-depth profile analysis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-US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Forums w/ upvote and downvote features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-CA" sz="30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Further Involve locals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-CA" sz="3000" dirty="0">
                <a:solidFill>
                  <a:schemeClr val="dk1"/>
                </a:solidFill>
                <a:latin typeface="Abel"/>
                <a:sym typeface="Abel"/>
              </a:rPr>
              <a:t>Notifications/Emails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-CA" sz="3000" dirty="0">
                <a:solidFill>
                  <a:schemeClr val="dk1"/>
                </a:solidFill>
                <a:latin typeface="Abel"/>
                <a:sym typeface="Abel"/>
              </a:rPr>
              <a:t>Translate Integration</a:t>
            </a:r>
            <a:endParaRPr lang="en-CA" sz="1100" dirty="0"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01854"/>
            <a:ext cx="4572001" cy="1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42" y="-8"/>
            <a:ext cx="1545050" cy="45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89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Abel"/>
                <a:ea typeface="Abel"/>
                <a:cs typeface="Abel"/>
                <a:sym typeface="Abel"/>
              </a:rPr>
              <a:t>Ideation Constraints</a:t>
            </a:r>
            <a:endParaRPr sz="4800" b="1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Feasible (data and/or process)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Producible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Clear to communicate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Deployable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01854"/>
            <a:ext cx="4572001" cy="1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42" y="-8"/>
            <a:ext cx="1545050" cy="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Abel"/>
                <a:ea typeface="Abel"/>
                <a:cs typeface="Abel"/>
                <a:sym typeface="Abel"/>
              </a:rPr>
              <a:t>Deliverables</a:t>
            </a:r>
            <a:endParaRPr sz="4800" b="1"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Business case  /  user story / big-picture solution 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Implementation planning / documented ideation process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Demo/presentation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Enablers/blockers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bel"/>
              <a:buAutoNum type="arabicPeriod"/>
            </a:pPr>
            <a:r>
              <a:rPr lang="en" sz="30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Take-away lessons</a:t>
            </a:r>
            <a:endParaRPr sz="30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001854"/>
            <a:ext cx="4572001" cy="11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942" y="-8"/>
            <a:ext cx="1545050" cy="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</Words>
  <Application>Microsoft Macintosh PowerPoint</Application>
  <PresentationFormat>On-screen Show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Candara</vt:lpstr>
      <vt:lpstr>Garamond</vt:lpstr>
      <vt:lpstr>Baghdad</vt:lpstr>
      <vt:lpstr>Arial</vt:lpstr>
      <vt:lpstr>Bodoni Ornaments</vt:lpstr>
      <vt:lpstr>Abel</vt:lpstr>
      <vt:lpstr>Amatic SC</vt:lpstr>
      <vt:lpstr>Simple Light</vt:lpstr>
      <vt:lpstr>Matchup</vt:lpstr>
      <vt:lpstr>Problem</vt:lpstr>
      <vt:lpstr>Ideation Steps</vt:lpstr>
      <vt:lpstr>Next Steps</vt:lpstr>
      <vt:lpstr>Ideation Constraints</vt:lpstr>
      <vt:lpstr>Deliverables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Hackathon Fun Thingy :)</dc:title>
  <cp:lastModifiedBy>Microsoft Office User</cp:lastModifiedBy>
  <cp:revision>19</cp:revision>
  <dcterms:modified xsi:type="dcterms:W3CDTF">2018-09-07T19:53:52Z</dcterms:modified>
</cp:coreProperties>
</file>