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0.jpeg" ContentType="image/jpeg"/>
  <Override PartName="/ppt/media/image25.jpeg" ContentType="image/jpeg"/>
  <Override PartName="/ppt/media/image28.jpeg" ContentType="image/jpeg"/>
  <Override PartName="/ppt/media/image24.jpeg" ContentType="image/jpeg"/>
  <Override PartName="/ppt/media/image21.png" ContentType="image/png"/>
  <Override PartName="/ppt/media/image29.jpeg" ContentType="image/jpe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23.jpeg" ContentType="image/jpeg"/>
  <Override PartName="/ppt/media/image13.png" ContentType="image/png"/>
  <Override PartName="/ppt/media/image31.jpeg" ContentType="image/jpeg"/>
  <Override PartName="/ppt/media/image12.png" ContentType="image/png"/>
  <Override PartName="/ppt/media/image32.jpeg" ContentType="image/jpeg"/>
  <Override PartName="/ppt/media/image10.png" ContentType="image/png"/>
  <Override PartName="/ppt/media/image22.jpeg" ContentType="image/jpeg"/>
  <Override PartName="/ppt/media/image9.png" ContentType="image/png"/>
  <Override PartName="/ppt/media/image15.png" ContentType="image/png"/>
  <Override PartName="/ppt/media/image26.jpeg" ContentType="image/jpeg"/>
  <Override PartName="/ppt/media/image8.png" ContentType="image/png"/>
  <Override PartName="/ppt/media/image6.png" ContentType="image/png"/>
  <Override PartName="/ppt/media/image27.jpeg" ContentType="image/jpe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720000" y="1980000"/>
            <a:ext cx="8855640" cy="2091240"/>
          </a:xfrm>
          <a:prstGeom prst="rect">
            <a:avLst/>
          </a:prstGeom>
        </p:spPr>
        <p:txBody>
          <a:bodyPr lIns="0" rIns="0" tIns="0" bIns="0"/>
          <a:p>
            <a:endParaRPr/>
          </a:p>
        </p:txBody>
      </p:sp>
      <p:sp>
        <p:nvSpPr>
          <p:cNvPr id="28" name="PlaceHolder 3"/>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31"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32" name="PlaceHolder 4"/>
          <p:cNvSpPr>
            <a:spLocks noGrp="1"/>
          </p:cNvSpPr>
          <p:nvPr>
            <p:ph type="body"/>
          </p:nvPr>
        </p:nvSpPr>
        <p:spPr>
          <a:xfrm>
            <a:off x="5257800" y="4270320"/>
            <a:ext cx="4321440" cy="2091240"/>
          </a:xfrm>
          <a:prstGeom prst="rect">
            <a:avLst/>
          </a:prstGeom>
        </p:spPr>
        <p:txBody>
          <a:bodyPr lIns="0" rIns="0" tIns="0" bIns="0"/>
          <a:p>
            <a:endParaRPr/>
          </a:p>
        </p:txBody>
      </p:sp>
      <p:sp>
        <p:nvSpPr>
          <p:cNvPr id="33" name="PlaceHolder 5"/>
          <p:cNvSpPr>
            <a:spLocks noGrp="1"/>
          </p:cNvSpPr>
          <p:nvPr>
            <p:ph type="body"/>
          </p:nvPr>
        </p:nvSpPr>
        <p:spPr>
          <a:xfrm>
            <a:off x="720000" y="4270320"/>
            <a:ext cx="432144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720000" y="1980000"/>
            <a:ext cx="8855640" cy="4384800"/>
          </a:xfrm>
          <a:prstGeom prst="rect">
            <a:avLst/>
          </a:prstGeom>
        </p:spPr>
        <p:txBody>
          <a:bodyPr lIns="0" rIns="0" tIns="0" bIns="0"/>
          <a:p>
            <a:endParaRPr/>
          </a:p>
        </p:txBody>
      </p:sp>
      <p:sp>
        <p:nvSpPr>
          <p:cNvPr id="36" name="PlaceHolder 3"/>
          <p:cNvSpPr>
            <a:spLocks noGrp="1"/>
          </p:cNvSpPr>
          <p:nvPr>
            <p:ph type="body"/>
          </p:nvPr>
        </p:nvSpPr>
        <p:spPr>
          <a:xfrm>
            <a:off x="720000" y="1980000"/>
            <a:ext cx="8855640" cy="4384800"/>
          </a:xfrm>
          <a:prstGeom prst="rect">
            <a:avLst/>
          </a:prstGeom>
        </p:spPr>
        <p:txBody>
          <a:bodyPr lIns="0" rIns="0" tIns="0" bIns="0"/>
          <a:p>
            <a:endParaRPr/>
          </a:p>
        </p:txBody>
      </p:sp>
      <p:pic>
        <p:nvPicPr>
          <p:cNvPr id="37" name="" descr=""/>
          <p:cNvPicPr/>
          <p:nvPr/>
        </p:nvPicPr>
        <p:blipFill>
          <a:blip r:embed="rId2"/>
          <a:stretch/>
        </p:blipFill>
        <p:spPr>
          <a:xfrm>
            <a:off x="2399760" y="1980000"/>
            <a:ext cx="5495400" cy="4384800"/>
          </a:xfrm>
          <a:prstGeom prst="rect">
            <a:avLst/>
          </a:prstGeom>
          <a:ln>
            <a:noFill/>
          </a:ln>
        </p:spPr>
      </p:pic>
      <p:pic>
        <p:nvPicPr>
          <p:cNvPr id="38" name="" descr=""/>
          <p:cNvPicPr/>
          <p:nvPr/>
        </p:nvPicPr>
        <p:blipFill>
          <a:blip r:embed="rId3"/>
          <a:stretch/>
        </p:blipFill>
        <p:spPr>
          <a:xfrm>
            <a:off x="2399760" y="1980000"/>
            <a:ext cx="5495400" cy="4384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45" name="PlaceHolder 2"/>
          <p:cNvSpPr>
            <a:spLocks noGrp="1"/>
          </p:cNvSpPr>
          <p:nvPr>
            <p:ph type="subTitle"/>
          </p:nvPr>
        </p:nvSpPr>
        <p:spPr>
          <a:xfrm>
            <a:off x="720000" y="1980000"/>
            <a:ext cx="8855640" cy="4384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47" name="PlaceHolder 2"/>
          <p:cNvSpPr>
            <a:spLocks noGrp="1"/>
          </p:cNvSpPr>
          <p:nvPr>
            <p:ph type="body"/>
          </p:nvPr>
        </p:nvSpPr>
        <p:spPr>
          <a:xfrm>
            <a:off x="720000" y="1980000"/>
            <a:ext cx="8855640" cy="43848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49"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50" name="PlaceHolder 3"/>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54"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55" name="PlaceHolder 3"/>
          <p:cNvSpPr>
            <a:spLocks noGrp="1"/>
          </p:cNvSpPr>
          <p:nvPr>
            <p:ph type="body"/>
          </p:nvPr>
        </p:nvSpPr>
        <p:spPr>
          <a:xfrm>
            <a:off x="720000" y="4270320"/>
            <a:ext cx="4321440" cy="2091240"/>
          </a:xfrm>
          <a:prstGeom prst="rect">
            <a:avLst/>
          </a:prstGeom>
        </p:spPr>
        <p:txBody>
          <a:bodyPr lIns="0" rIns="0" tIns="0" bIns="0"/>
          <a:p>
            <a:endParaRPr/>
          </a:p>
        </p:txBody>
      </p:sp>
      <p:sp>
        <p:nvSpPr>
          <p:cNvPr id="56" name="PlaceHolder 4"/>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720000" y="1980000"/>
            <a:ext cx="8855640" cy="4384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58"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59"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60" name="PlaceHolder 4"/>
          <p:cNvSpPr>
            <a:spLocks noGrp="1"/>
          </p:cNvSpPr>
          <p:nvPr>
            <p:ph type="body"/>
          </p:nvPr>
        </p:nvSpPr>
        <p:spPr>
          <a:xfrm>
            <a:off x="5257800" y="4270320"/>
            <a:ext cx="432144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2"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63"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64" name="PlaceHolder 4"/>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6" name="PlaceHolder 2"/>
          <p:cNvSpPr>
            <a:spLocks noGrp="1"/>
          </p:cNvSpPr>
          <p:nvPr>
            <p:ph type="body"/>
          </p:nvPr>
        </p:nvSpPr>
        <p:spPr>
          <a:xfrm>
            <a:off x="720000" y="1980000"/>
            <a:ext cx="8855640" cy="2091240"/>
          </a:xfrm>
          <a:prstGeom prst="rect">
            <a:avLst/>
          </a:prstGeom>
        </p:spPr>
        <p:txBody>
          <a:bodyPr lIns="0" rIns="0" tIns="0" bIns="0"/>
          <a:p>
            <a:endParaRPr/>
          </a:p>
        </p:txBody>
      </p:sp>
      <p:sp>
        <p:nvSpPr>
          <p:cNvPr id="67" name="PlaceHolder 3"/>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9"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70"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71" name="PlaceHolder 4"/>
          <p:cNvSpPr>
            <a:spLocks noGrp="1"/>
          </p:cNvSpPr>
          <p:nvPr>
            <p:ph type="body"/>
          </p:nvPr>
        </p:nvSpPr>
        <p:spPr>
          <a:xfrm>
            <a:off x="5257800" y="4270320"/>
            <a:ext cx="4321440" cy="2091240"/>
          </a:xfrm>
          <a:prstGeom prst="rect">
            <a:avLst/>
          </a:prstGeom>
        </p:spPr>
        <p:txBody>
          <a:bodyPr lIns="0" rIns="0" tIns="0" bIns="0"/>
          <a:p>
            <a:endParaRPr/>
          </a:p>
        </p:txBody>
      </p:sp>
      <p:sp>
        <p:nvSpPr>
          <p:cNvPr id="72" name="PlaceHolder 5"/>
          <p:cNvSpPr>
            <a:spLocks noGrp="1"/>
          </p:cNvSpPr>
          <p:nvPr>
            <p:ph type="body"/>
          </p:nvPr>
        </p:nvSpPr>
        <p:spPr>
          <a:xfrm>
            <a:off x="720000" y="4270320"/>
            <a:ext cx="432144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74" name="PlaceHolder 2"/>
          <p:cNvSpPr>
            <a:spLocks noGrp="1"/>
          </p:cNvSpPr>
          <p:nvPr>
            <p:ph type="body"/>
          </p:nvPr>
        </p:nvSpPr>
        <p:spPr>
          <a:xfrm>
            <a:off x="720000" y="1980000"/>
            <a:ext cx="8855640" cy="4384800"/>
          </a:xfrm>
          <a:prstGeom prst="rect">
            <a:avLst/>
          </a:prstGeom>
        </p:spPr>
        <p:txBody>
          <a:bodyPr lIns="0" rIns="0" tIns="0" bIns="0"/>
          <a:p>
            <a:endParaRPr/>
          </a:p>
        </p:txBody>
      </p:sp>
      <p:sp>
        <p:nvSpPr>
          <p:cNvPr id="75" name="PlaceHolder 3"/>
          <p:cNvSpPr>
            <a:spLocks noGrp="1"/>
          </p:cNvSpPr>
          <p:nvPr>
            <p:ph type="body"/>
          </p:nvPr>
        </p:nvSpPr>
        <p:spPr>
          <a:xfrm>
            <a:off x="720000" y="1980000"/>
            <a:ext cx="8855640" cy="4384800"/>
          </a:xfrm>
          <a:prstGeom prst="rect">
            <a:avLst/>
          </a:prstGeom>
        </p:spPr>
        <p:txBody>
          <a:bodyPr lIns="0" rIns="0" tIns="0" bIns="0"/>
          <a:p>
            <a:endParaRPr/>
          </a:p>
        </p:txBody>
      </p:sp>
      <p:pic>
        <p:nvPicPr>
          <p:cNvPr id="76" name="" descr=""/>
          <p:cNvPicPr/>
          <p:nvPr/>
        </p:nvPicPr>
        <p:blipFill>
          <a:blip r:embed="rId2"/>
          <a:stretch/>
        </p:blipFill>
        <p:spPr>
          <a:xfrm>
            <a:off x="2399760" y="1980000"/>
            <a:ext cx="5495400" cy="4384800"/>
          </a:xfrm>
          <a:prstGeom prst="rect">
            <a:avLst/>
          </a:prstGeom>
          <a:ln>
            <a:noFill/>
          </a:ln>
        </p:spPr>
      </p:pic>
      <p:pic>
        <p:nvPicPr>
          <p:cNvPr id="77" name="" descr=""/>
          <p:cNvPicPr/>
          <p:nvPr/>
        </p:nvPicPr>
        <p:blipFill>
          <a:blip r:embed="rId3"/>
          <a:stretch/>
        </p:blipFill>
        <p:spPr>
          <a:xfrm>
            <a:off x="2399760" y="1980000"/>
            <a:ext cx="5495400" cy="43848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4" name="PlaceHolder 2"/>
          <p:cNvSpPr>
            <a:spLocks noGrp="1"/>
          </p:cNvSpPr>
          <p:nvPr>
            <p:ph type="subTitle"/>
          </p:nvPr>
        </p:nvSpPr>
        <p:spPr>
          <a:xfrm>
            <a:off x="720000" y="1980000"/>
            <a:ext cx="8855640" cy="438480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6" name="PlaceHolder 2"/>
          <p:cNvSpPr>
            <a:spLocks noGrp="1"/>
          </p:cNvSpPr>
          <p:nvPr>
            <p:ph type="body"/>
          </p:nvPr>
        </p:nvSpPr>
        <p:spPr>
          <a:xfrm>
            <a:off x="720000" y="1980000"/>
            <a:ext cx="8855640" cy="438480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89" name="PlaceHolder 3"/>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720000" y="1980000"/>
            <a:ext cx="8855640" cy="438480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93"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94" name="PlaceHolder 3"/>
          <p:cNvSpPr>
            <a:spLocks noGrp="1"/>
          </p:cNvSpPr>
          <p:nvPr>
            <p:ph type="body"/>
          </p:nvPr>
        </p:nvSpPr>
        <p:spPr>
          <a:xfrm>
            <a:off x="720000" y="4270320"/>
            <a:ext cx="4321440" cy="2091240"/>
          </a:xfrm>
          <a:prstGeom prst="rect">
            <a:avLst/>
          </a:prstGeom>
        </p:spPr>
        <p:txBody>
          <a:bodyPr lIns="0" rIns="0" tIns="0" bIns="0"/>
          <a:p>
            <a:endParaRPr/>
          </a:p>
        </p:txBody>
      </p:sp>
      <p:sp>
        <p:nvSpPr>
          <p:cNvPr id="95" name="PlaceHolder 4"/>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97"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98"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99" name="PlaceHolder 4"/>
          <p:cNvSpPr>
            <a:spLocks noGrp="1"/>
          </p:cNvSpPr>
          <p:nvPr>
            <p:ph type="body"/>
          </p:nvPr>
        </p:nvSpPr>
        <p:spPr>
          <a:xfrm>
            <a:off x="5257800" y="4270320"/>
            <a:ext cx="4321440" cy="20912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1"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02"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03" name="PlaceHolder 4"/>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5" name="PlaceHolder 2"/>
          <p:cNvSpPr>
            <a:spLocks noGrp="1"/>
          </p:cNvSpPr>
          <p:nvPr>
            <p:ph type="body"/>
          </p:nvPr>
        </p:nvSpPr>
        <p:spPr>
          <a:xfrm>
            <a:off x="720000" y="1980000"/>
            <a:ext cx="8855640" cy="2091240"/>
          </a:xfrm>
          <a:prstGeom prst="rect">
            <a:avLst/>
          </a:prstGeom>
        </p:spPr>
        <p:txBody>
          <a:bodyPr lIns="0" rIns="0" tIns="0" bIns="0"/>
          <a:p>
            <a:endParaRPr/>
          </a:p>
        </p:txBody>
      </p:sp>
      <p:sp>
        <p:nvSpPr>
          <p:cNvPr id="106" name="PlaceHolder 3"/>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8"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09"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10" name="PlaceHolder 4"/>
          <p:cNvSpPr>
            <a:spLocks noGrp="1"/>
          </p:cNvSpPr>
          <p:nvPr>
            <p:ph type="body"/>
          </p:nvPr>
        </p:nvSpPr>
        <p:spPr>
          <a:xfrm>
            <a:off x="5257800" y="4270320"/>
            <a:ext cx="4321440" cy="2091240"/>
          </a:xfrm>
          <a:prstGeom prst="rect">
            <a:avLst/>
          </a:prstGeom>
        </p:spPr>
        <p:txBody>
          <a:bodyPr lIns="0" rIns="0" tIns="0" bIns="0"/>
          <a:p>
            <a:endParaRPr/>
          </a:p>
        </p:txBody>
      </p:sp>
      <p:sp>
        <p:nvSpPr>
          <p:cNvPr id="111" name="PlaceHolder 5"/>
          <p:cNvSpPr>
            <a:spLocks noGrp="1"/>
          </p:cNvSpPr>
          <p:nvPr>
            <p:ph type="body"/>
          </p:nvPr>
        </p:nvSpPr>
        <p:spPr>
          <a:xfrm>
            <a:off x="720000" y="4270320"/>
            <a:ext cx="4321440" cy="20912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13" name="PlaceHolder 2"/>
          <p:cNvSpPr>
            <a:spLocks noGrp="1"/>
          </p:cNvSpPr>
          <p:nvPr>
            <p:ph type="body"/>
          </p:nvPr>
        </p:nvSpPr>
        <p:spPr>
          <a:xfrm>
            <a:off x="720000" y="1980000"/>
            <a:ext cx="8855640" cy="4384800"/>
          </a:xfrm>
          <a:prstGeom prst="rect">
            <a:avLst/>
          </a:prstGeom>
        </p:spPr>
        <p:txBody>
          <a:bodyPr lIns="0" rIns="0" tIns="0" bIns="0"/>
          <a:p>
            <a:endParaRPr/>
          </a:p>
        </p:txBody>
      </p:sp>
      <p:sp>
        <p:nvSpPr>
          <p:cNvPr id="114" name="PlaceHolder 3"/>
          <p:cNvSpPr>
            <a:spLocks noGrp="1"/>
          </p:cNvSpPr>
          <p:nvPr>
            <p:ph type="body"/>
          </p:nvPr>
        </p:nvSpPr>
        <p:spPr>
          <a:xfrm>
            <a:off x="720000" y="1980000"/>
            <a:ext cx="8855640" cy="4384800"/>
          </a:xfrm>
          <a:prstGeom prst="rect">
            <a:avLst/>
          </a:prstGeom>
        </p:spPr>
        <p:txBody>
          <a:bodyPr lIns="0" rIns="0" tIns="0" bIns="0"/>
          <a:p>
            <a:endParaRPr/>
          </a:p>
        </p:txBody>
      </p:sp>
      <p:pic>
        <p:nvPicPr>
          <p:cNvPr id="115" name="" descr=""/>
          <p:cNvPicPr/>
          <p:nvPr/>
        </p:nvPicPr>
        <p:blipFill>
          <a:blip r:embed="rId2"/>
          <a:stretch/>
        </p:blipFill>
        <p:spPr>
          <a:xfrm>
            <a:off x="2399760" y="1980000"/>
            <a:ext cx="5495400" cy="4384800"/>
          </a:xfrm>
          <a:prstGeom prst="rect">
            <a:avLst/>
          </a:prstGeom>
          <a:ln>
            <a:noFill/>
          </a:ln>
        </p:spPr>
      </p:pic>
      <p:pic>
        <p:nvPicPr>
          <p:cNvPr id="116" name="" descr=""/>
          <p:cNvPicPr/>
          <p:nvPr/>
        </p:nvPicPr>
        <p:blipFill>
          <a:blip r:embed="rId3"/>
          <a:stretch/>
        </p:blipFill>
        <p:spPr>
          <a:xfrm>
            <a:off x="2399760" y="1980000"/>
            <a:ext cx="5495400" cy="438480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23" name="PlaceHolder 2"/>
          <p:cNvSpPr>
            <a:spLocks noGrp="1"/>
          </p:cNvSpPr>
          <p:nvPr>
            <p:ph type="subTitle"/>
          </p:nvPr>
        </p:nvSpPr>
        <p:spPr>
          <a:xfrm>
            <a:off x="720000" y="1980000"/>
            <a:ext cx="8855640" cy="438480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25" name="PlaceHolder 2"/>
          <p:cNvSpPr>
            <a:spLocks noGrp="1"/>
          </p:cNvSpPr>
          <p:nvPr>
            <p:ph type="body"/>
          </p:nvPr>
        </p:nvSpPr>
        <p:spPr>
          <a:xfrm>
            <a:off x="720000" y="1980000"/>
            <a:ext cx="8855640" cy="4384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11" name="PlaceHolder 3"/>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27"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128" name="PlaceHolder 3"/>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32"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33" name="PlaceHolder 3"/>
          <p:cNvSpPr>
            <a:spLocks noGrp="1"/>
          </p:cNvSpPr>
          <p:nvPr>
            <p:ph type="body"/>
          </p:nvPr>
        </p:nvSpPr>
        <p:spPr>
          <a:xfrm>
            <a:off x="720000" y="4270320"/>
            <a:ext cx="4321440" cy="2091240"/>
          </a:xfrm>
          <a:prstGeom prst="rect">
            <a:avLst/>
          </a:prstGeom>
        </p:spPr>
        <p:txBody>
          <a:bodyPr lIns="0" rIns="0" tIns="0" bIns="0"/>
          <a:p>
            <a:endParaRPr/>
          </a:p>
        </p:txBody>
      </p:sp>
      <p:sp>
        <p:nvSpPr>
          <p:cNvPr id="134" name="PlaceHolder 4"/>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36"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137"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38" name="PlaceHolder 4"/>
          <p:cNvSpPr>
            <a:spLocks noGrp="1"/>
          </p:cNvSpPr>
          <p:nvPr>
            <p:ph type="body"/>
          </p:nvPr>
        </p:nvSpPr>
        <p:spPr>
          <a:xfrm>
            <a:off x="5257800" y="4270320"/>
            <a:ext cx="4321440" cy="20912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40"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41"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42" name="PlaceHolder 4"/>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44" name="PlaceHolder 2"/>
          <p:cNvSpPr>
            <a:spLocks noGrp="1"/>
          </p:cNvSpPr>
          <p:nvPr>
            <p:ph type="body"/>
          </p:nvPr>
        </p:nvSpPr>
        <p:spPr>
          <a:xfrm>
            <a:off x="720000" y="1980000"/>
            <a:ext cx="8855640" cy="2091240"/>
          </a:xfrm>
          <a:prstGeom prst="rect">
            <a:avLst/>
          </a:prstGeom>
        </p:spPr>
        <p:txBody>
          <a:bodyPr lIns="0" rIns="0" tIns="0" bIns="0"/>
          <a:p>
            <a:endParaRPr/>
          </a:p>
        </p:txBody>
      </p:sp>
      <p:sp>
        <p:nvSpPr>
          <p:cNvPr id="145" name="PlaceHolder 3"/>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47"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48"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49" name="PlaceHolder 4"/>
          <p:cNvSpPr>
            <a:spLocks noGrp="1"/>
          </p:cNvSpPr>
          <p:nvPr>
            <p:ph type="body"/>
          </p:nvPr>
        </p:nvSpPr>
        <p:spPr>
          <a:xfrm>
            <a:off x="5257800" y="4270320"/>
            <a:ext cx="4321440" cy="2091240"/>
          </a:xfrm>
          <a:prstGeom prst="rect">
            <a:avLst/>
          </a:prstGeom>
        </p:spPr>
        <p:txBody>
          <a:bodyPr lIns="0" rIns="0" tIns="0" bIns="0"/>
          <a:p>
            <a:endParaRPr/>
          </a:p>
        </p:txBody>
      </p:sp>
      <p:sp>
        <p:nvSpPr>
          <p:cNvPr id="150" name="PlaceHolder 5"/>
          <p:cNvSpPr>
            <a:spLocks noGrp="1"/>
          </p:cNvSpPr>
          <p:nvPr>
            <p:ph type="body"/>
          </p:nvPr>
        </p:nvSpPr>
        <p:spPr>
          <a:xfrm>
            <a:off x="720000" y="4270320"/>
            <a:ext cx="4321440" cy="20912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2" name="PlaceHolder 2"/>
          <p:cNvSpPr>
            <a:spLocks noGrp="1"/>
          </p:cNvSpPr>
          <p:nvPr>
            <p:ph type="body"/>
          </p:nvPr>
        </p:nvSpPr>
        <p:spPr>
          <a:xfrm>
            <a:off x="720000" y="1980000"/>
            <a:ext cx="8855640" cy="4384800"/>
          </a:xfrm>
          <a:prstGeom prst="rect">
            <a:avLst/>
          </a:prstGeom>
        </p:spPr>
        <p:txBody>
          <a:bodyPr lIns="0" rIns="0" tIns="0" bIns="0"/>
          <a:p>
            <a:endParaRPr/>
          </a:p>
        </p:txBody>
      </p:sp>
      <p:sp>
        <p:nvSpPr>
          <p:cNvPr id="153" name="PlaceHolder 3"/>
          <p:cNvSpPr>
            <a:spLocks noGrp="1"/>
          </p:cNvSpPr>
          <p:nvPr>
            <p:ph type="body"/>
          </p:nvPr>
        </p:nvSpPr>
        <p:spPr>
          <a:xfrm>
            <a:off x="720000" y="1980000"/>
            <a:ext cx="8855640" cy="4384800"/>
          </a:xfrm>
          <a:prstGeom prst="rect">
            <a:avLst/>
          </a:prstGeom>
        </p:spPr>
        <p:txBody>
          <a:bodyPr lIns="0" rIns="0" tIns="0" bIns="0"/>
          <a:p>
            <a:endParaRPr/>
          </a:p>
        </p:txBody>
      </p:sp>
      <p:pic>
        <p:nvPicPr>
          <p:cNvPr id="154" name="" descr=""/>
          <p:cNvPicPr/>
          <p:nvPr/>
        </p:nvPicPr>
        <p:blipFill>
          <a:blip r:embed="rId2"/>
          <a:stretch/>
        </p:blipFill>
        <p:spPr>
          <a:xfrm>
            <a:off x="2399760" y="1980000"/>
            <a:ext cx="5495400" cy="4384800"/>
          </a:xfrm>
          <a:prstGeom prst="rect">
            <a:avLst/>
          </a:prstGeom>
          <a:ln>
            <a:noFill/>
          </a:ln>
        </p:spPr>
      </p:pic>
      <p:pic>
        <p:nvPicPr>
          <p:cNvPr id="155" name="" descr=""/>
          <p:cNvPicPr/>
          <p:nvPr/>
        </p:nvPicPr>
        <p:blipFill>
          <a:blip r:embed="rId3"/>
          <a:stretch/>
        </p:blipFill>
        <p:spPr>
          <a:xfrm>
            <a:off x="2399760" y="1980000"/>
            <a:ext cx="5495400" cy="438480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62" name="PlaceHolder 2"/>
          <p:cNvSpPr>
            <a:spLocks noGrp="1"/>
          </p:cNvSpPr>
          <p:nvPr>
            <p:ph type="subTitle"/>
          </p:nvPr>
        </p:nvSpPr>
        <p:spPr>
          <a:xfrm>
            <a:off x="720000" y="1980000"/>
            <a:ext cx="8855640" cy="438480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64" name="PlaceHolder 2"/>
          <p:cNvSpPr>
            <a:spLocks noGrp="1"/>
          </p:cNvSpPr>
          <p:nvPr>
            <p:ph type="body"/>
          </p:nvPr>
        </p:nvSpPr>
        <p:spPr>
          <a:xfrm>
            <a:off x="720000" y="1980000"/>
            <a:ext cx="8855640" cy="438480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66"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167" name="PlaceHolder 3"/>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71"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72" name="PlaceHolder 3"/>
          <p:cNvSpPr>
            <a:spLocks noGrp="1"/>
          </p:cNvSpPr>
          <p:nvPr>
            <p:ph type="body"/>
          </p:nvPr>
        </p:nvSpPr>
        <p:spPr>
          <a:xfrm>
            <a:off x="720000" y="4270320"/>
            <a:ext cx="4321440" cy="2091240"/>
          </a:xfrm>
          <a:prstGeom prst="rect">
            <a:avLst/>
          </a:prstGeom>
        </p:spPr>
        <p:txBody>
          <a:bodyPr lIns="0" rIns="0" tIns="0" bIns="0"/>
          <a:p>
            <a:endParaRPr/>
          </a:p>
        </p:txBody>
      </p:sp>
      <p:sp>
        <p:nvSpPr>
          <p:cNvPr id="173" name="PlaceHolder 4"/>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75"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176"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77" name="PlaceHolder 4"/>
          <p:cNvSpPr>
            <a:spLocks noGrp="1"/>
          </p:cNvSpPr>
          <p:nvPr>
            <p:ph type="body"/>
          </p:nvPr>
        </p:nvSpPr>
        <p:spPr>
          <a:xfrm>
            <a:off x="5257800" y="4270320"/>
            <a:ext cx="4321440" cy="20912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79"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80"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81" name="PlaceHolder 4"/>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83" name="PlaceHolder 2"/>
          <p:cNvSpPr>
            <a:spLocks noGrp="1"/>
          </p:cNvSpPr>
          <p:nvPr>
            <p:ph type="body"/>
          </p:nvPr>
        </p:nvSpPr>
        <p:spPr>
          <a:xfrm>
            <a:off x="720000" y="1980000"/>
            <a:ext cx="8855640" cy="2091240"/>
          </a:xfrm>
          <a:prstGeom prst="rect">
            <a:avLst/>
          </a:prstGeom>
        </p:spPr>
        <p:txBody>
          <a:bodyPr lIns="0" rIns="0" tIns="0" bIns="0"/>
          <a:p>
            <a:endParaRPr/>
          </a:p>
        </p:txBody>
      </p:sp>
      <p:sp>
        <p:nvSpPr>
          <p:cNvPr id="184" name="PlaceHolder 3"/>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86"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87"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188" name="PlaceHolder 4"/>
          <p:cNvSpPr>
            <a:spLocks noGrp="1"/>
          </p:cNvSpPr>
          <p:nvPr>
            <p:ph type="body"/>
          </p:nvPr>
        </p:nvSpPr>
        <p:spPr>
          <a:xfrm>
            <a:off x="5257800" y="4270320"/>
            <a:ext cx="4321440" cy="2091240"/>
          </a:xfrm>
          <a:prstGeom prst="rect">
            <a:avLst/>
          </a:prstGeom>
        </p:spPr>
        <p:txBody>
          <a:bodyPr lIns="0" rIns="0" tIns="0" bIns="0"/>
          <a:p>
            <a:endParaRPr/>
          </a:p>
        </p:txBody>
      </p:sp>
      <p:sp>
        <p:nvSpPr>
          <p:cNvPr id="189" name="PlaceHolder 5"/>
          <p:cNvSpPr>
            <a:spLocks noGrp="1"/>
          </p:cNvSpPr>
          <p:nvPr>
            <p:ph type="body"/>
          </p:nvPr>
        </p:nvSpPr>
        <p:spPr>
          <a:xfrm>
            <a:off x="720000" y="4270320"/>
            <a:ext cx="4321440" cy="20912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1" name="PlaceHolder 2"/>
          <p:cNvSpPr>
            <a:spLocks noGrp="1"/>
          </p:cNvSpPr>
          <p:nvPr>
            <p:ph type="body"/>
          </p:nvPr>
        </p:nvSpPr>
        <p:spPr>
          <a:xfrm>
            <a:off x="720000" y="1980000"/>
            <a:ext cx="8855640" cy="4384800"/>
          </a:xfrm>
          <a:prstGeom prst="rect">
            <a:avLst/>
          </a:prstGeom>
        </p:spPr>
        <p:txBody>
          <a:bodyPr lIns="0" rIns="0" tIns="0" bIns="0"/>
          <a:p>
            <a:endParaRPr/>
          </a:p>
        </p:txBody>
      </p:sp>
      <p:sp>
        <p:nvSpPr>
          <p:cNvPr id="192" name="PlaceHolder 3"/>
          <p:cNvSpPr>
            <a:spLocks noGrp="1"/>
          </p:cNvSpPr>
          <p:nvPr>
            <p:ph type="body"/>
          </p:nvPr>
        </p:nvSpPr>
        <p:spPr>
          <a:xfrm>
            <a:off x="720000" y="1980000"/>
            <a:ext cx="8855640" cy="4384800"/>
          </a:xfrm>
          <a:prstGeom prst="rect">
            <a:avLst/>
          </a:prstGeom>
        </p:spPr>
        <p:txBody>
          <a:bodyPr lIns="0" rIns="0" tIns="0" bIns="0"/>
          <a:p>
            <a:endParaRPr/>
          </a:p>
        </p:txBody>
      </p:sp>
      <p:pic>
        <p:nvPicPr>
          <p:cNvPr id="193" name="" descr=""/>
          <p:cNvPicPr/>
          <p:nvPr/>
        </p:nvPicPr>
        <p:blipFill>
          <a:blip r:embed="rId2"/>
          <a:stretch/>
        </p:blipFill>
        <p:spPr>
          <a:xfrm>
            <a:off x="2399760" y="1980000"/>
            <a:ext cx="5495400" cy="4384800"/>
          </a:xfrm>
          <a:prstGeom prst="rect">
            <a:avLst/>
          </a:prstGeom>
          <a:ln>
            <a:noFill/>
          </a:ln>
        </p:spPr>
      </p:pic>
      <p:pic>
        <p:nvPicPr>
          <p:cNvPr id="194" name="" descr=""/>
          <p:cNvPicPr/>
          <p:nvPr/>
        </p:nvPicPr>
        <p:blipFill>
          <a:blip r:embed="rId3"/>
          <a:stretch/>
        </p:blipFill>
        <p:spPr>
          <a:xfrm>
            <a:off x="2399760" y="1980000"/>
            <a:ext cx="5495400" cy="438480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01" name="PlaceHolder 2"/>
          <p:cNvSpPr>
            <a:spLocks noGrp="1"/>
          </p:cNvSpPr>
          <p:nvPr>
            <p:ph type="subTitle"/>
          </p:nvPr>
        </p:nvSpPr>
        <p:spPr>
          <a:xfrm>
            <a:off x="720000" y="1980000"/>
            <a:ext cx="8855640" cy="438480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03" name="PlaceHolder 2"/>
          <p:cNvSpPr>
            <a:spLocks noGrp="1"/>
          </p:cNvSpPr>
          <p:nvPr>
            <p:ph type="body"/>
          </p:nvPr>
        </p:nvSpPr>
        <p:spPr>
          <a:xfrm>
            <a:off x="720000" y="1980000"/>
            <a:ext cx="8855640" cy="438480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05"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206" name="PlaceHolder 3"/>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10"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211" name="PlaceHolder 3"/>
          <p:cNvSpPr>
            <a:spLocks noGrp="1"/>
          </p:cNvSpPr>
          <p:nvPr>
            <p:ph type="body"/>
          </p:nvPr>
        </p:nvSpPr>
        <p:spPr>
          <a:xfrm>
            <a:off x="720000" y="4270320"/>
            <a:ext cx="4321440" cy="2091240"/>
          </a:xfrm>
          <a:prstGeom prst="rect">
            <a:avLst/>
          </a:prstGeom>
        </p:spPr>
        <p:txBody>
          <a:bodyPr lIns="0" rIns="0" tIns="0" bIns="0"/>
          <a:p>
            <a:endParaRPr/>
          </a:p>
        </p:txBody>
      </p:sp>
      <p:sp>
        <p:nvSpPr>
          <p:cNvPr id="212" name="PlaceHolder 4"/>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14"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215"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16" name="PlaceHolder 4"/>
          <p:cNvSpPr>
            <a:spLocks noGrp="1"/>
          </p:cNvSpPr>
          <p:nvPr>
            <p:ph type="body"/>
          </p:nvPr>
        </p:nvSpPr>
        <p:spPr>
          <a:xfrm>
            <a:off x="5257800" y="4270320"/>
            <a:ext cx="4321440" cy="20912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18"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219"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20" name="PlaceHolder 4"/>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16" name="PlaceHolder 3"/>
          <p:cNvSpPr>
            <a:spLocks noGrp="1"/>
          </p:cNvSpPr>
          <p:nvPr>
            <p:ph type="body"/>
          </p:nvPr>
        </p:nvSpPr>
        <p:spPr>
          <a:xfrm>
            <a:off x="720000" y="4270320"/>
            <a:ext cx="4321440" cy="2091240"/>
          </a:xfrm>
          <a:prstGeom prst="rect">
            <a:avLst/>
          </a:prstGeom>
        </p:spPr>
        <p:txBody>
          <a:bodyPr lIns="0" rIns="0" tIns="0" bIns="0"/>
          <a:p>
            <a:endParaRPr/>
          </a:p>
        </p:txBody>
      </p:sp>
      <p:sp>
        <p:nvSpPr>
          <p:cNvPr id="17" name="PlaceHolder 4"/>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22" name="PlaceHolder 2"/>
          <p:cNvSpPr>
            <a:spLocks noGrp="1"/>
          </p:cNvSpPr>
          <p:nvPr>
            <p:ph type="body"/>
          </p:nvPr>
        </p:nvSpPr>
        <p:spPr>
          <a:xfrm>
            <a:off x="720000" y="1980000"/>
            <a:ext cx="8855640" cy="2091240"/>
          </a:xfrm>
          <a:prstGeom prst="rect">
            <a:avLst/>
          </a:prstGeom>
        </p:spPr>
        <p:txBody>
          <a:bodyPr lIns="0" rIns="0" tIns="0" bIns="0"/>
          <a:p>
            <a:endParaRPr/>
          </a:p>
        </p:txBody>
      </p:sp>
      <p:sp>
        <p:nvSpPr>
          <p:cNvPr id="223" name="PlaceHolder 3"/>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25"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226"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27" name="PlaceHolder 4"/>
          <p:cNvSpPr>
            <a:spLocks noGrp="1"/>
          </p:cNvSpPr>
          <p:nvPr>
            <p:ph type="body"/>
          </p:nvPr>
        </p:nvSpPr>
        <p:spPr>
          <a:xfrm>
            <a:off x="5257800" y="4270320"/>
            <a:ext cx="4321440" cy="2091240"/>
          </a:xfrm>
          <a:prstGeom prst="rect">
            <a:avLst/>
          </a:prstGeom>
        </p:spPr>
        <p:txBody>
          <a:bodyPr lIns="0" rIns="0" tIns="0" bIns="0"/>
          <a:p>
            <a:endParaRPr/>
          </a:p>
        </p:txBody>
      </p:sp>
      <p:sp>
        <p:nvSpPr>
          <p:cNvPr id="228" name="PlaceHolder 5"/>
          <p:cNvSpPr>
            <a:spLocks noGrp="1"/>
          </p:cNvSpPr>
          <p:nvPr>
            <p:ph type="body"/>
          </p:nvPr>
        </p:nvSpPr>
        <p:spPr>
          <a:xfrm>
            <a:off x="720000" y="4270320"/>
            <a:ext cx="4321440" cy="20912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0" name="PlaceHolder 2"/>
          <p:cNvSpPr>
            <a:spLocks noGrp="1"/>
          </p:cNvSpPr>
          <p:nvPr>
            <p:ph type="body"/>
          </p:nvPr>
        </p:nvSpPr>
        <p:spPr>
          <a:xfrm>
            <a:off x="720000" y="1980000"/>
            <a:ext cx="8855640" cy="4384800"/>
          </a:xfrm>
          <a:prstGeom prst="rect">
            <a:avLst/>
          </a:prstGeom>
        </p:spPr>
        <p:txBody>
          <a:bodyPr lIns="0" rIns="0" tIns="0" bIns="0"/>
          <a:p>
            <a:endParaRPr/>
          </a:p>
        </p:txBody>
      </p:sp>
      <p:sp>
        <p:nvSpPr>
          <p:cNvPr id="231" name="PlaceHolder 3"/>
          <p:cNvSpPr>
            <a:spLocks noGrp="1"/>
          </p:cNvSpPr>
          <p:nvPr>
            <p:ph type="body"/>
          </p:nvPr>
        </p:nvSpPr>
        <p:spPr>
          <a:xfrm>
            <a:off x="720000" y="1980000"/>
            <a:ext cx="8855640" cy="4384800"/>
          </a:xfrm>
          <a:prstGeom prst="rect">
            <a:avLst/>
          </a:prstGeom>
        </p:spPr>
        <p:txBody>
          <a:bodyPr lIns="0" rIns="0" tIns="0" bIns="0"/>
          <a:p>
            <a:endParaRPr/>
          </a:p>
        </p:txBody>
      </p:sp>
      <p:pic>
        <p:nvPicPr>
          <p:cNvPr id="232" name="" descr=""/>
          <p:cNvPicPr/>
          <p:nvPr/>
        </p:nvPicPr>
        <p:blipFill>
          <a:blip r:embed="rId2"/>
          <a:stretch/>
        </p:blipFill>
        <p:spPr>
          <a:xfrm>
            <a:off x="2399760" y="1980000"/>
            <a:ext cx="5495400" cy="4384800"/>
          </a:xfrm>
          <a:prstGeom prst="rect">
            <a:avLst/>
          </a:prstGeom>
          <a:ln>
            <a:noFill/>
          </a:ln>
        </p:spPr>
      </p:pic>
      <p:pic>
        <p:nvPicPr>
          <p:cNvPr id="233" name="" descr=""/>
          <p:cNvPicPr/>
          <p:nvPr/>
        </p:nvPicPr>
        <p:blipFill>
          <a:blip r:embed="rId3"/>
          <a:stretch/>
        </p:blipFill>
        <p:spPr>
          <a:xfrm>
            <a:off x="2399760" y="1980000"/>
            <a:ext cx="5495400" cy="438480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40" name="PlaceHolder 2"/>
          <p:cNvSpPr>
            <a:spLocks noGrp="1"/>
          </p:cNvSpPr>
          <p:nvPr>
            <p:ph type="subTitle"/>
          </p:nvPr>
        </p:nvSpPr>
        <p:spPr>
          <a:xfrm>
            <a:off x="720000" y="1980000"/>
            <a:ext cx="8855640" cy="438480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42" name="PlaceHolder 2"/>
          <p:cNvSpPr>
            <a:spLocks noGrp="1"/>
          </p:cNvSpPr>
          <p:nvPr>
            <p:ph type="body"/>
          </p:nvPr>
        </p:nvSpPr>
        <p:spPr>
          <a:xfrm>
            <a:off x="720000" y="1980000"/>
            <a:ext cx="8855640" cy="438480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44"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245" name="PlaceHolder 3"/>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49"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250" name="PlaceHolder 3"/>
          <p:cNvSpPr>
            <a:spLocks noGrp="1"/>
          </p:cNvSpPr>
          <p:nvPr>
            <p:ph type="body"/>
          </p:nvPr>
        </p:nvSpPr>
        <p:spPr>
          <a:xfrm>
            <a:off x="720000" y="4270320"/>
            <a:ext cx="4321440" cy="2091240"/>
          </a:xfrm>
          <a:prstGeom prst="rect">
            <a:avLst/>
          </a:prstGeom>
        </p:spPr>
        <p:txBody>
          <a:bodyPr lIns="0" rIns="0" tIns="0" bIns="0"/>
          <a:p>
            <a:endParaRPr/>
          </a:p>
        </p:txBody>
      </p:sp>
      <p:sp>
        <p:nvSpPr>
          <p:cNvPr id="251" name="PlaceHolder 4"/>
          <p:cNvSpPr>
            <a:spLocks noGrp="1"/>
          </p:cNvSpPr>
          <p:nvPr>
            <p:ph type="body"/>
          </p:nvPr>
        </p:nvSpPr>
        <p:spPr>
          <a:xfrm>
            <a:off x="5257800" y="1980000"/>
            <a:ext cx="4321440" cy="4384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20"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1" name="PlaceHolder 4"/>
          <p:cNvSpPr>
            <a:spLocks noGrp="1"/>
          </p:cNvSpPr>
          <p:nvPr>
            <p:ph type="body"/>
          </p:nvPr>
        </p:nvSpPr>
        <p:spPr>
          <a:xfrm>
            <a:off x="5257800" y="4270320"/>
            <a:ext cx="4321440" cy="20912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53" name="PlaceHolder 2"/>
          <p:cNvSpPr>
            <a:spLocks noGrp="1"/>
          </p:cNvSpPr>
          <p:nvPr>
            <p:ph type="body"/>
          </p:nvPr>
        </p:nvSpPr>
        <p:spPr>
          <a:xfrm>
            <a:off x="720000" y="1980000"/>
            <a:ext cx="4321440" cy="4384800"/>
          </a:xfrm>
          <a:prstGeom prst="rect">
            <a:avLst/>
          </a:prstGeom>
        </p:spPr>
        <p:txBody>
          <a:bodyPr lIns="0" rIns="0" tIns="0" bIns="0"/>
          <a:p>
            <a:endParaRPr/>
          </a:p>
        </p:txBody>
      </p:sp>
      <p:sp>
        <p:nvSpPr>
          <p:cNvPr id="254"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55" name="PlaceHolder 4"/>
          <p:cNvSpPr>
            <a:spLocks noGrp="1"/>
          </p:cNvSpPr>
          <p:nvPr>
            <p:ph type="body"/>
          </p:nvPr>
        </p:nvSpPr>
        <p:spPr>
          <a:xfrm>
            <a:off x="5257800" y="4270320"/>
            <a:ext cx="4321440" cy="20912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57"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258"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59" name="PlaceHolder 4"/>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61" name="PlaceHolder 2"/>
          <p:cNvSpPr>
            <a:spLocks noGrp="1"/>
          </p:cNvSpPr>
          <p:nvPr>
            <p:ph type="body"/>
          </p:nvPr>
        </p:nvSpPr>
        <p:spPr>
          <a:xfrm>
            <a:off x="720000" y="1980000"/>
            <a:ext cx="8855640" cy="2091240"/>
          </a:xfrm>
          <a:prstGeom prst="rect">
            <a:avLst/>
          </a:prstGeom>
        </p:spPr>
        <p:txBody>
          <a:bodyPr lIns="0" rIns="0" tIns="0" bIns="0"/>
          <a:p>
            <a:endParaRPr/>
          </a:p>
        </p:txBody>
      </p:sp>
      <p:sp>
        <p:nvSpPr>
          <p:cNvPr id="262" name="PlaceHolder 3"/>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64"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265"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66" name="PlaceHolder 4"/>
          <p:cNvSpPr>
            <a:spLocks noGrp="1"/>
          </p:cNvSpPr>
          <p:nvPr>
            <p:ph type="body"/>
          </p:nvPr>
        </p:nvSpPr>
        <p:spPr>
          <a:xfrm>
            <a:off x="5257800" y="4270320"/>
            <a:ext cx="4321440" cy="2091240"/>
          </a:xfrm>
          <a:prstGeom prst="rect">
            <a:avLst/>
          </a:prstGeom>
        </p:spPr>
        <p:txBody>
          <a:bodyPr lIns="0" rIns="0" tIns="0" bIns="0"/>
          <a:p>
            <a:endParaRPr/>
          </a:p>
        </p:txBody>
      </p:sp>
      <p:sp>
        <p:nvSpPr>
          <p:cNvPr id="267" name="PlaceHolder 5"/>
          <p:cNvSpPr>
            <a:spLocks noGrp="1"/>
          </p:cNvSpPr>
          <p:nvPr>
            <p:ph type="body"/>
          </p:nvPr>
        </p:nvSpPr>
        <p:spPr>
          <a:xfrm>
            <a:off x="720000" y="4270320"/>
            <a:ext cx="4321440" cy="20912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69" name="PlaceHolder 2"/>
          <p:cNvSpPr>
            <a:spLocks noGrp="1"/>
          </p:cNvSpPr>
          <p:nvPr>
            <p:ph type="body"/>
          </p:nvPr>
        </p:nvSpPr>
        <p:spPr>
          <a:xfrm>
            <a:off x="720000" y="1980000"/>
            <a:ext cx="8855640" cy="4384800"/>
          </a:xfrm>
          <a:prstGeom prst="rect">
            <a:avLst/>
          </a:prstGeom>
        </p:spPr>
        <p:txBody>
          <a:bodyPr lIns="0" rIns="0" tIns="0" bIns="0"/>
          <a:p>
            <a:endParaRPr/>
          </a:p>
        </p:txBody>
      </p:sp>
      <p:sp>
        <p:nvSpPr>
          <p:cNvPr id="270" name="PlaceHolder 3"/>
          <p:cNvSpPr>
            <a:spLocks noGrp="1"/>
          </p:cNvSpPr>
          <p:nvPr>
            <p:ph type="body"/>
          </p:nvPr>
        </p:nvSpPr>
        <p:spPr>
          <a:xfrm>
            <a:off x="720000" y="1980000"/>
            <a:ext cx="8855640" cy="4384800"/>
          </a:xfrm>
          <a:prstGeom prst="rect">
            <a:avLst/>
          </a:prstGeom>
        </p:spPr>
        <p:txBody>
          <a:bodyPr lIns="0" rIns="0" tIns="0" bIns="0"/>
          <a:p>
            <a:endParaRPr/>
          </a:p>
        </p:txBody>
      </p:sp>
      <p:pic>
        <p:nvPicPr>
          <p:cNvPr id="271" name="" descr=""/>
          <p:cNvPicPr/>
          <p:nvPr/>
        </p:nvPicPr>
        <p:blipFill>
          <a:blip r:embed="rId2"/>
          <a:stretch/>
        </p:blipFill>
        <p:spPr>
          <a:xfrm>
            <a:off x="2399760" y="1980000"/>
            <a:ext cx="5495400" cy="4384800"/>
          </a:xfrm>
          <a:prstGeom prst="rect">
            <a:avLst/>
          </a:prstGeom>
          <a:ln>
            <a:noFill/>
          </a:ln>
        </p:spPr>
      </p:pic>
      <p:pic>
        <p:nvPicPr>
          <p:cNvPr id="272" name="" descr=""/>
          <p:cNvPicPr/>
          <p:nvPr/>
        </p:nvPicPr>
        <p:blipFill>
          <a:blip r:embed="rId3"/>
          <a:stretch/>
        </p:blipFill>
        <p:spPr>
          <a:xfrm>
            <a:off x="2399760" y="1980000"/>
            <a:ext cx="5495400" cy="438480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720000" y="1980000"/>
            <a:ext cx="4321440" cy="2091240"/>
          </a:xfrm>
          <a:prstGeom prst="rect">
            <a:avLst/>
          </a:prstGeom>
        </p:spPr>
        <p:txBody>
          <a:bodyPr lIns="0" rIns="0" tIns="0" bIns="0"/>
          <a:p>
            <a:endParaRPr/>
          </a:p>
        </p:txBody>
      </p:sp>
      <p:sp>
        <p:nvSpPr>
          <p:cNvPr id="24" name="PlaceHolder 3"/>
          <p:cNvSpPr>
            <a:spLocks noGrp="1"/>
          </p:cNvSpPr>
          <p:nvPr>
            <p:ph type="body"/>
          </p:nvPr>
        </p:nvSpPr>
        <p:spPr>
          <a:xfrm>
            <a:off x="5257800" y="1980000"/>
            <a:ext cx="4321440" cy="2091240"/>
          </a:xfrm>
          <a:prstGeom prst="rect">
            <a:avLst/>
          </a:prstGeom>
        </p:spPr>
        <p:txBody>
          <a:bodyPr lIns="0" rIns="0" tIns="0" bIns="0"/>
          <a:p>
            <a:endParaRPr/>
          </a:p>
        </p:txBody>
      </p:sp>
      <p:sp>
        <p:nvSpPr>
          <p:cNvPr id="25" name="PlaceHolder 4"/>
          <p:cNvSpPr>
            <a:spLocks noGrp="1"/>
          </p:cNvSpPr>
          <p:nvPr>
            <p:ph type="body"/>
          </p:nvPr>
        </p:nvSpPr>
        <p:spPr>
          <a:xfrm>
            <a:off x="720000" y="4270320"/>
            <a:ext cx="8855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de-DE" sz="4400">
                <a:latin typeface="Arial"/>
              </a:rPr>
              <a:t>Click to edit the title text format</a:t>
            </a:r>
            <a:endParaRPr/>
          </a:p>
        </p:txBody>
      </p:sp>
      <p:sp>
        <p:nvSpPr>
          <p:cNvPr id="1" name="PlaceHolder 2"/>
          <p:cNvSpPr>
            <a:spLocks noGrp="1"/>
          </p:cNvSpPr>
          <p:nvPr>
            <p:ph type="body"/>
          </p:nvPr>
        </p:nvSpPr>
        <p:spPr>
          <a:xfrm>
            <a:off x="504000" y="1769040"/>
            <a:ext cx="9071640" cy="4384800"/>
          </a:xfrm>
          <a:prstGeom prst="rect">
            <a:avLst/>
          </a:prstGeom>
        </p:spPr>
        <p:txBody>
          <a:bodyPr lIns="0" rIns="0" tIns="0" bIns="0"/>
          <a:p>
            <a:pPr>
              <a:buSzPct val="45000"/>
              <a:buFont typeface="StarSymbol"/>
              <a:buChar char=""/>
            </a:pPr>
            <a:r>
              <a:rPr lang="de-DE" sz="3200">
                <a:latin typeface="Arial"/>
              </a:rPr>
              <a:t>Click to edit the outline text format</a:t>
            </a:r>
            <a:endParaRPr/>
          </a:p>
          <a:p>
            <a:pPr lvl="1">
              <a:buSzPct val="45000"/>
              <a:buFont typeface="StarSymbol"/>
              <a:buChar char=""/>
            </a:pPr>
            <a:r>
              <a:rPr lang="de-DE" sz="2800">
                <a:latin typeface="Arial"/>
              </a:rPr>
              <a:t>Second Outline Level</a:t>
            </a:r>
            <a:endParaRPr/>
          </a:p>
          <a:p>
            <a:pPr lvl="2">
              <a:buSzPct val="75000"/>
              <a:buFont typeface="StarSymbol"/>
              <a:buChar char=""/>
            </a:pPr>
            <a:r>
              <a:rPr lang="de-DE" sz="2400">
                <a:latin typeface="Arial"/>
              </a:rPr>
              <a:t>Third Outline Level</a:t>
            </a:r>
            <a:endParaRPr/>
          </a:p>
          <a:p>
            <a:pPr lvl="3">
              <a:buSzPct val="45000"/>
              <a:buFont typeface="StarSymbol"/>
              <a:buChar char=""/>
            </a:pPr>
            <a:r>
              <a:rPr lang="de-DE" sz="2000">
                <a:latin typeface="Arial"/>
              </a:rPr>
              <a:t>Fourth Outline Level</a:t>
            </a:r>
            <a:endParaRPr/>
          </a:p>
          <a:p>
            <a:pPr lvl="4">
              <a:buSzPct val="7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de-DE"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de-DE"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3911B907-3707-4D85-A2B9-F95A451B969D}" type="slidenum">
              <a:rPr lang="de-DE"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1640" cy="1262160"/>
          </a:xfrm>
          <a:prstGeom prst="rect">
            <a:avLst/>
          </a:prstGeom>
        </p:spPr>
        <p:txBody>
          <a:bodyPr lIns="0" rIns="0" tIns="0" bIns="0" anchor="ctr"/>
          <a:p>
            <a:pPr algn="ctr"/>
            <a:r>
              <a:rPr lang="de-DE" sz="4400">
                <a:latin typeface="Arial"/>
              </a:rPr>
              <a:t>Click to edit the title text format</a:t>
            </a:r>
            <a:endParaRPr/>
          </a:p>
        </p:txBody>
      </p:sp>
      <p:sp>
        <p:nvSpPr>
          <p:cNvPr id="40" name="PlaceHolder 2"/>
          <p:cNvSpPr>
            <a:spLocks noGrp="1"/>
          </p:cNvSpPr>
          <p:nvPr>
            <p:ph type="body"/>
          </p:nvPr>
        </p:nvSpPr>
        <p:spPr>
          <a:xfrm>
            <a:off x="504000" y="1769040"/>
            <a:ext cx="9071640" cy="4384800"/>
          </a:xfrm>
          <a:prstGeom prst="rect">
            <a:avLst/>
          </a:prstGeom>
        </p:spPr>
        <p:txBody>
          <a:bodyPr lIns="0" rIns="0" tIns="0" bIns="0"/>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
        <p:nvSpPr>
          <p:cNvPr id="41" name="PlaceHolder 3"/>
          <p:cNvSpPr>
            <a:spLocks noGrp="1"/>
          </p:cNvSpPr>
          <p:nvPr>
            <p:ph type="dt"/>
          </p:nvPr>
        </p:nvSpPr>
        <p:spPr>
          <a:xfrm>
            <a:off x="504000" y="6887160"/>
            <a:ext cx="2348280" cy="521280"/>
          </a:xfrm>
          <a:prstGeom prst="rect">
            <a:avLst/>
          </a:prstGeom>
        </p:spPr>
        <p:txBody>
          <a:bodyPr lIns="0" rIns="0" tIns="0" bIns="0"/>
          <a:p>
            <a:r>
              <a:rPr lang="de-DE" sz="1400">
                <a:latin typeface="Times New Roman"/>
              </a:rPr>
              <a:t>&lt;date/time&gt;</a:t>
            </a:r>
            <a:endParaRPr/>
          </a:p>
        </p:txBody>
      </p:sp>
      <p:sp>
        <p:nvSpPr>
          <p:cNvPr id="42" name="PlaceHolder 4"/>
          <p:cNvSpPr>
            <a:spLocks noGrp="1"/>
          </p:cNvSpPr>
          <p:nvPr>
            <p:ph type="ftr"/>
          </p:nvPr>
        </p:nvSpPr>
        <p:spPr>
          <a:xfrm>
            <a:off x="3447360" y="6887160"/>
            <a:ext cx="3195000" cy="521280"/>
          </a:xfrm>
          <a:prstGeom prst="rect">
            <a:avLst/>
          </a:prstGeom>
        </p:spPr>
        <p:txBody>
          <a:bodyPr lIns="0" rIns="0" tIns="0" bIns="0"/>
          <a:p>
            <a:pPr algn="ctr"/>
            <a:r>
              <a:rPr lang="de-DE" sz="1400">
                <a:latin typeface="Times New Roman"/>
              </a:rPr>
              <a:t>&lt;footer&gt;</a:t>
            </a:r>
            <a:endParaRPr/>
          </a:p>
        </p:txBody>
      </p:sp>
      <p:sp>
        <p:nvSpPr>
          <p:cNvPr id="43" name="PlaceHolder 5"/>
          <p:cNvSpPr>
            <a:spLocks noGrp="1"/>
          </p:cNvSpPr>
          <p:nvPr>
            <p:ph type="sldNum"/>
          </p:nvPr>
        </p:nvSpPr>
        <p:spPr>
          <a:xfrm>
            <a:off x="7227360" y="6887160"/>
            <a:ext cx="2348280" cy="521280"/>
          </a:xfrm>
          <a:prstGeom prst="rect">
            <a:avLst/>
          </a:prstGeom>
        </p:spPr>
        <p:txBody>
          <a:bodyPr lIns="0" rIns="0" tIns="0" bIns="0"/>
          <a:p>
            <a:pPr algn="r"/>
            <a:fld id="{F2657AC9-1A54-454E-A89F-01D5C510CB1B}" type="slidenum">
              <a:rPr lang="de-DE"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20000" y="553320"/>
            <a:ext cx="8640000" cy="1262160"/>
          </a:xfrm>
          <a:prstGeom prst="rect">
            <a:avLst/>
          </a:prstGeom>
        </p:spPr>
        <p:txBody>
          <a:bodyPr lIns="0" rIns="0" tIns="0" bIns="0" anchor="ctr"/>
          <a:p>
            <a:pPr algn="ctr"/>
            <a:r>
              <a:rPr lang="de-DE" sz="4400">
                <a:latin typeface="Arial"/>
              </a:rPr>
              <a:t>Click to edit the title text format</a:t>
            </a:r>
            <a:endParaRPr/>
          </a:p>
        </p:txBody>
      </p:sp>
      <p:sp>
        <p:nvSpPr>
          <p:cNvPr id="79" name="PlaceHolder 2"/>
          <p:cNvSpPr>
            <a:spLocks noGrp="1"/>
          </p:cNvSpPr>
          <p:nvPr>
            <p:ph type="body"/>
          </p:nvPr>
        </p:nvSpPr>
        <p:spPr>
          <a:xfrm>
            <a:off x="900000" y="1985040"/>
            <a:ext cx="8280000" cy="4384800"/>
          </a:xfrm>
          <a:prstGeom prst="rect">
            <a:avLst/>
          </a:prstGeom>
        </p:spPr>
        <p:txBody>
          <a:bodyPr lIns="0" rIns="0" tIns="0" bIns="0"/>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
        <p:nvSpPr>
          <p:cNvPr id="80" name="PlaceHolder 3"/>
          <p:cNvSpPr>
            <a:spLocks noGrp="1"/>
          </p:cNvSpPr>
          <p:nvPr>
            <p:ph type="dt"/>
          </p:nvPr>
        </p:nvSpPr>
        <p:spPr>
          <a:xfrm>
            <a:off x="612000" y="6455160"/>
            <a:ext cx="2348280" cy="521280"/>
          </a:xfrm>
          <a:prstGeom prst="rect">
            <a:avLst/>
          </a:prstGeom>
        </p:spPr>
        <p:txBody>
          <a:bodyPr lIns="0" rIns="0" tIns="0" bIns="0"/>
          <a:p>
            <a:r>
              <a:rPr lang="de-DE" sz="1400">
                <a:latin typeface="Times New Roman"/>
              </a:rPr>
              <a:t>&lt;date/time&gt;</a:t>
            </a:r>
            <a:endParaRPr/>
          </a:p>
        </p:txBody>
      </p:sp>
      <p:sp>
        <p:nvSpPr>
          <p:cNvPr id="81" name="PlaceHolder 4"/>
          <p:cNvSpPr>
            <a:spLocks noGrp="1"/>
          </p:cNvSpPr>
          <p:nvPr>
            <p:ph type="ftr"/>
          </p:nvPr>
        </p:nvSpPr>
        <p:spPr>
          <a:xfrm>
            <a:off x="3447360" y="6455160"/>
            <a:ext cx="3195000" cy="521280"/>
          </a:xfrm>
          <a:prstGeom prst="rect">
            <a:avLst/>
          </a:prstGeom>
        </p:spPr>
        <p:txBody>
          <a:bodyPr lIns="0" rIns="0" tIns="0" bIns="0"/>
          <a:p>
            <a:pPr algn="ctr"/>
            <a:r>
              <a:rPr lang="de-DE" sz="1400">
                <a:latin typeface="Times New Roman"/>
              </a:rPr>
              <a:t>&lt;footer&gt;</a:t>
            </a:r>
            <a:endParaRPr/>
          </a:p>
        </p:txBody>
      </p:sp>
      <p:sp>
        <p:nvSpPr>
          <p:cNvPr id="82" name="PlaceHolder 5"/>
          <p:cNvSpPr>
            <a:spLocks noGrp="1"/>
          </p:cNvSpPr>
          <p:nvPr>
            <p:ph type="sldNum"/>
          </p:nvPr>
        </p:nvSpPr>
        <p:spPr>
          <a:xfrm>
            <a:off x="7083360" y="6455160"/>
            <a:ext cx="2348280" cy="521280"/>
          </a:xfrm>
          <a:prstGeom prst="rect">
            <a:avLst/>
          </a:prstGeom>
        </p:spPr>
        <p:txBody>
          <a:bodyPr lIns="0" rIns="0" tIns="0" bIns="0"/>
          <a:p>
            <a:pPr algn="r"/>
            <a:fld id="{B2712EC5-D5F4-45B7-9FBC-2A03C507C4D0}" type="slidenum">
              <a:rPr lang="de-DE"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301320"/>
            <a:ext cx="8280000" cy="1262160"/>
          </a:xfrm>
          <a:prstGeom prst="rect">
            <a:avLst/>
          </a:prstGeom>
        </p:spPr>
        <p:txBody>
          <a:bodyPr lIns="0" rIns="0" tIns="0" bIns="0" anchor="ctr"/>
          <a:p>
            <a:pPr algn="ctr"/>
            <a:r>
              <a:rPr b="1" lang="de-DE" sz="4400">
                <a:latin typeface="Arial"/>
              </a:rPr>
              <a:t>Click to edit the title text format</a:t>
            </a:r>
            <a:endParaRPr/>
          </a:p>
        </p:txBody>
      </p:sp>
      <p:sp>
        <p:nvSpPr>
          <p:cNvPr id="118" name="PlaceHolder 2"/>
          <p:cNvSpPr>
            <a:spLocks noGrp="1"/>
          </p:cNvSpPr>
          <p:nvPr>
            <p:ph type="body"/>
          </p:nvPr>
        </p:nvSpPr>
        <p:spPr>
          <a:xfrm>
            <a:off x="504000" y="1769040"/>
            <a:ext cx="8136000" cy="4384800"/>
          </a:xfrm>
          <a:prstGeom prst="rect">
            <a:avLst/>
          </a:prstGeom>
        </p:spPr>
        <p:txBody>
          <a:bodyPr lIns="0" rIns="0" tIns="0" bIns="0"/>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
        <p:nvSpPr>
          <p:cNvPr id="119" name="PlaceHolder 3"/>
          <p:cNvSpPr>
            <a:spLocks noGrp="1"/>
          </p:cNvSpPr>
          <p:nvPr>
            <p:ph type="dt"/>
          </p:nvPr>
        </p:nvSpPr>
        <p:spPr>
          <a:xfrm>
            <a:off x="504000" y="6887160"/>
            <a:ext cx="2348280" cy="521280"/>
          </a:xfrm>
          <a:prstGeom prst="rect">
            <a:avLst/>
          </a:prstGeom>
        </p:spPr>
        <p:txBody>
          <a:bodyPr lIns="0" rIns="0" tIns="0" bIns="0"/>
          <a:p>
            <a:r>
              <a:rPr lang="de-DE" sz="1400">
                <a:latin typeface="Times New Roman"/>
              </a:rPr>
              <a:t>&lt;date/time&gt;</a:t>
            </a:r>
            <a:endParaRPr/>
          </a:p>
        </p:txBody>
      </p:sp>
      <p:sp>
        <p:nvSpPr>
          <p:cNvPr id="120" name="PlaceHolder 4"/>
          <p:cNvSpPr>
            <a:spLocks noGrp="1"/>
          </p:cNvSpPr>
          <p:nvPr>
            <p:ph type="ftr"/>
          </p:nvPr>
        </p:nvSpPr>
        <p:spPr>
          <a:xfrm>
            <a:off x="3015360" y="6887160"/>
            <a:ext cx="3195000" cy="521280"/>
          </a:xfrm>
          <a:prstGeom prst="rect">
            <a:avLst/>
          </a:prstGeom>
        </p:spPr>
        <p:txBody>
          <a:bodyPr lIns="0" rIns="0" tIns="0" bIns="0"/>
          <a:p>
            <a:pPr algn="ctr"/>
            <a:r>
              <a:rPr lang="de-DE" sz="1400">
                <a:latin typeface="Times New Roman"/>
              </a:rPr>
              <a:t>&lt;footer&gt;</a:t>
            </a:r>
            <a:endParaRPr/>
          </a:p>
        </p:txBody>
      </p:sp>
      <p:sp>
        <p:nvSpPr>
          <p:cNvPr id="121" name="PlaceHolder 5"/>
          <p:cNvSpPr>
            <a:spLocks noGrp="1"/>
          </p:cNvSpPr>
          <p:nvPr>
            <p:ph type="sldNum"/>
          </p:nvPr>
        </p:nvSpPr>
        <p:spPr>
          <a:xfrm>
            <a:off x="6435360" y="6887160"/>
            <a:ext cx="2348280" cy="521280"/>
          </a:xfrm>
          <a:prstGeom prst="rect">
            <a:avLst/>
          </a:prstGeom>
        </p:spPr>
        <p:txBody>
          <a:bodyPr lIns="0" rIns="0" tIns="0" bIns="0"/>
          <a:p>
            <a:pPr algn="r"/>
            <a:fld id="{212900EA-96D1-47F9-87D5-AD9F0EC84B00}" type="slidenum">
              <a:rPr lang="de-DE"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1262160"/>
          </a:xfrm>
          <a:prstGeom prst="rect">
            <a:avLst/>
          </a:prstGeom>
        </p:spPr>
        <p:txBody>
          <a:bodyPr lIns="0" rIns="0" tIns="0" bIns="0" anchor="ctr"/>
          <a:p>
            <a:pPr algn="ctr"/>
            <a:r>
              <a:rPr b="1" lang="de-DE" sz="4400">
                <a:latin typeface="Arial"/>
              </a:rPr>
              <a:t>Click to edit the title text format</a:t>
            </a:r>
            <a:endParaRPr/>
          </a:p>
        </p:txBody>
      </p:sp>
      <p:sp>
        <p:nvSpPr>
          <p:cNvPr id="157" name="PlaceHolder 2"/>
          <p:cNvSpPr>
            <a:spLocks noGrp="1"/>
          </p:cNvSpPr>
          <p:nvPr>
            <p:ph type="body"/>
          </p:nvPr>
        </p:nvSpPr>
        <p:spPr>
          <a:xfrm>
            <a:off x="504000" y="2165040"/>
            <a:ext cx="9071640" cy="4384800"/>
          </a:xfrm>
          <a:prstGeom prst="rect">
            <a:avLst/>
          </a:prstGeom>
        </p:spPr>
        <p:txBody>
          <a:bodyPr lIns="0" rIns="0" tIns="0" bIns="0"/>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
        <p:nvSpPr>
          <p:cNvPr id="158" name="PlaceHolder 3"/>
          <p:cNvSpPr>
            <a:spLocks noGrp="1"/>
          </p:cNvSpPr>
          <p:nvPr>
            <p:ph type="dt"/>
          </p:nvPr>
        </p:nvSpPr>
        <p:spPr>
          <a:xfrm>
            <a:off x="504000" y="6995160"/>
            <a:ext cx="2348280" cy="521280"/>
          </a:xfrm>
          <a:prstGeom prst="rect">
            <a:avLst/>
          </a:prstGeom>
        </p:spPr>
        <p:txBody>
          <a:bodyPr lIns="0" rIns="0" tIns="0" bIns="0"/>
          <a:p>
            <a:r>
              <a:rPr lang="de-DE" sz="1400">
                <a:latin typeface="Times New Roman"/>
              </a:rPr>
              <a:t>&lt;date/time&gt;</a:t>
            </a:r>
            <a:endParaRPr/>
          </a:p>
        </p:txBody>
      </p:sp>
      <p:sp>
        <p:nvSpPr>
          <p:cNvPr id="159" name="PlaceHolder 4"/>
          <p:cNvSpPr>
            <a:spLocks noGrp="1"/>
          </p:cNvSpPr>
          <p:nvPr>
            <p:ph type="ftr"/>
          </p:nvPr>
        </p:nvSpPr>
        <p:spPr>
          <a:xfrm>
            <a:off x="3447360" y="6995160"/>
            <a:ext cx="3195000" cy="521280"/>
          </a:xfrm>
          <a:prstGeom prst="rect">
            <a:avLst/>
          </a:prstGeom>
        </p:spPr>
        <p:txBody>
          <a:bodyPr lIns="0" rIns="0" tIns="0" bIns="0"/>
          <a:p>
            <a:pPr algn="ctr"/>
            <a:r>
              <a:rPr lang="de-DE" sz="1400">
                <a:latin typeface="Times New Roman"/>
              </a:rPr>
              <a:t>&lt;footer&gt;</a:t>
            </a:r>
            <a:endParaRPr/>
          </a:p>
        </p:txBody>
      </p:sp>
      <p:sp>
        <p:nvSpPr>
          <p:cNvPr id="160" name="PlaceHolder 5"/>
          <p:cNvSpPr>
            <a:spLocks noGrp="1"/>
          </p:cNvSpPr>
          <p:nvPr>
            <p:ph type="sldNum"/>
          </p:nvPr>
        </p:nvSpPr>
        <p:spPr>
          <a:xfrm>
            <a:off x="7227360" y="6995160"/>
            <a:ext cx="2348280" cy="521280"/>
          </a:xfrm>
          <a:prstGeom prst="rect">
            <a:avLst/>
          </a:prstGeom>
        </p:spPr>
        <p:txBody>
          <a:bodyPr lIns="0" rIns="0" tIns="0" bIns="0"/>
          <a:p>
            <a:pPr algn="r"/>
            <a:fld id="{FEBD49CE-4227-43E2-94D5-50559213D9C8}" type="slidenum">
              <a:rPr lang="de-DE"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1640" cy="1262160"/>
          </a:xfrm>
          <a:prstGeom prst="rect">
            <a:avLst/>
          </a:prstGeom>
        </p:spPr>
        <p:txBody>
          <a:bodyPr lIns="0" rIns="0" tIns="0" bIns="0" anchor="ctr"/>
          <a:p>
            <a:pPr algn="ctr"/>
            <a:r>
              <a:rPr b="1" lang="de-DE" sz="4400">
                <a:latin typeface="Arial"/>
              </a:rPr>
              <a:t>Click to edit the title text format</a:t>
            </a:r>
            <a:endParaRPr/>
          </a:p>
        </p:txBody>
      </p:sp>
      <p:sp>
        <p:nvSpPr>
          <p:cNvPr id="196" name="PlaceHolder 2"/>
          <p:cNvSpPr>
            <a:spLocks noGrp="1"/>
          </p:cNvSpPr>
          <p:nvPr>
            <p:ph type="body"/>
          </p:nvPr>
        </p:nvSpPr>
        <p:spPr>
          <a:xfrm>
            <a:off x="504000" y="2160000"/>
            <a:ext cx="9071640" cy="4384800"/>
          </a:xfrm>
          <a:prstGeom prst="rect">
            <a:avLst/>
          </a:prstGeom>
        </p:spPr>
        <p:txBody>
          <a:bodyPr lIns="0" rIns="0" tIns="0" bIns="0"/>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
        <p:nvSpPr>
          <p:cNvPr id="197" name="PlaceHolder 3"/>
          <p:cNvSpPr>
            <a:spLocks noGrp="1"/>
          </p:cNvSpPr>
          <p:nvPr>
            <p:ph type="dt"/>
          </p:nvPr>
        </p:nvSpPr>
        <p:spPr>
          <a:xfrm>
            <a:off x="504000" y="6887160"/>
            <a:ext cx="2348280" cy="521280"/>
          </a:xfrm>
          <a:prstGeom prst="rect">
            <a:avLst/>
          </a:prstGeom>
        </p:spPr>
        <p:txBody>
          <a:bodyPr lIns="0" rIns="0" tIns="0" bIns="0"/>
          <a:p>
            <a:r>
              <a:rPr lang="de-DE" sz="1400">
                <a:latin typeface="Times New Roman"/>
              </a:rPr>
              <a:t>&lt;date/time&gt;</a:t>
            </a:r>
            <a:endParaRPr/>
          </a:p>
        </p:txBody>
      </p:sp>
      <p:sp>
        <p:nvSpPr>
          <p:cNvPr id="198" name="PlaceHolder 4"/>
          <p:cNvSpPr>
            <a:spLocks noGrp="1"/>
          </p:cNvSpPr>
          <p:nvPr>
            <p:ph type="ftr"/>
          </p:nvPr>
        </p:nvSpPr>
        <p:spPr>
          <a:xfrm>
            <a:off x="3447360" y="6887160"/>
            <a:ext cx="3195000" cy="521280"/>
          </a:xfrm>
          <a:prstGeom prst="rect">
            <a:avLst/>
          </a:prstGeom>
        </p:spPr>
        <p:txBody>
          <a:bodyPr lIns="0" rIns="0" tIns="0" bIns="0"/>
          <a:p>
            <a:pPr algn="ctr"/>
            <a:r>
              <a:rPr lang="de-DE" sz="1400">
                <a:latin typeface="Times New Roman"/>
              </a:rPr>
              <a:t>&lt;footer&gt;</a:t>
            </a:r>
            <a:endParaRPr/>
          </a:p>
        </p:txBody>
      </p:sp>
      <p:sp>
        <p:nvSpPr>
          <p:cNvPr id="199" name="PlaceHolder 5"/>
          <p:cNvSpPr>
            <a:spLocks noGrp="1"/>
          </p:cNvSpPr>
          <p:nvPr>
            <p:ph type="sldNum"/>
          </p:nvPr>
        </p:nvSpPr>
        <p:spPr>
          <a:xfrm>
            <a:off x="7227360" y="6887160"/>
            <a:ext cx="2348280" cy="521280"/>
          </a:xfrm>
          <a:prstGeom prst="rect">
            <a:avLst/>
          </a:prstGeom>
        </p:spPr>
        <p:txBody>
          <a:bodyPr lIns="0" rIns="0" tIns="0" bIns="0"/>
          <a:p>
            <a:pPr algn="r"/>
            <a:fld id="{BC633577-6B8C-4732-A119-E510C7AB187F}" type="slidenum">
              <a:rPr lang="de-DE"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1640" cy="1262160"/>
          </a:xfrm>
          <a:prstGeom prst="rect">
            <a:avLst/>
          </a:prstGeom>
        </p:spPr>
        <p:txBody>
          <a:bodyPr lIns="0" rIns="0" tIns="0" bIns="0" anchor="ctr"/>
          <a:p>
            <a:pPr algn="ctr"/>
            <a:r>
              <a:rPr lang="de-DE" sz="4400">
                <a:latin typeface="Arial"/>
              </a:rPr>
              <a:t>Click to edit the title text format</a:t>
            </a:r>
            <a:endParaRPr/>
          </a:p>
        </p:txBody>
      </p:sp>
      <p:sp>
        <p:nvSpPr>
          <p:cNvPr id="235" name="PlaceHolder 2"/>
          <p:cNvSpPr>
            <a:spLocks noGrp="1"/>
          </p:cNvSpPr>
          <p:nvPr>
            <p:ph type="body"/>
          </p:nvPr>
        </p:nvSpPr>
        <p:spPr>
          <a:xfrm>
            <a:off x="720000" y="1980000"/>
            <a:ext cx="8855640" cy="4384800"/>
          </a:xfrm>
          <a:prstGeom prst="rect">
            <a:avLst/>
          </a:prstGeom>
        </p:spPr>
        <p:txBody>
          <a:bodyPr lIns="0" rIns="0" tIns="0" bIns="0"/>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
        <p:nvSpPr>
          <p:cNvPr id="236" name="PlaceHolder 3"/>
          <p:cNvSpPr>
            <a:spLocks noGrp="1"/>
          </p:cNvSpPr>
          <p:nvPr>
            <p:ph type="dt"/>
          </p:nvPr>
        </p:nvSpPr>
        <p:spPr>
          <a:xfrm>
            <a:off x="612000" y="6563160"/>
            <a:ext cx="2348280" cy="521280"/>
          </a:xfrm>
          <a:prstGeom prst="rect">
            <a:avLst/>
          </a:prstGeom>
        </p:spPr>
        <p:txBody>
          <a:bodyPr lIns="0" rIns="0" tIns="0" bIns="0"/>
          <a:p>
            <a:r>
              <a:rPr lang="de-DE" sz="1400">
                <a:latin typeface="Times New Roman"/>
              </a:rPr>
              <a:t>&lt;date/time&gt;</a:t>
            </a:r>
            <a:endParaRPr/>
          </a:p>
        </p:txBody>
      </p:sp>
      <p:sp>
        <p:nvSpPr>
          <p:cNvPr id="237" name="PlaceHolder 4"/>
          <p:cNvSpPr>
            <a:spLocks noGrp="1"/>
          </p:cNvSpPr>
          <p:nvPr>
            <p:ph type="ftr"/>
          </p:nvPr>
        </p:nvSpPr>
        <p:spPr>
          <a:xfrm>
            <a:off x="3555360" y="6563160"/>
            <a:ext cx="3195000" cy="521280"/>
          </a:xfrm>
          <a:prstGeom prst="rect">
            <a:avLst/>
          </a:prstGeom>
        </p:spPr>
        <p:txBody>
          <a:bodyPr lIns="0" rIns="0" tIns="0" bIns="0"/>
          <a:p>
            <a:pPr algn="ctr"/>
            <a:r>
              <a:rPr lang="de-DE" sz="1400">
                <a:latin typeface="Times New Roman"/>
              </a:rPr>
              <a:t>&lt;footer&gt;</a:t>
            </a:r>
            <a:endParaRPr/>
          </a:p>
        </p:txBody>
      </p:sp>
      <p:sp>
        <p:nvSpPr>
          <p:cNvPr id="238" name="PlaceHolder 5"/>
          <p:cNvSpPr>
            <a:spLocks noGrp="1"/>
          </p:cNvSpPr>
          <p:nvPr>
            <p:ph type="sldNum"/>
          </p:nvPr>
        </p:nvSpPr>
        <p:spPr>
          <a:xfrm>
            <a:off x="7335360" y="6563160"/>
            <a:ext cx="2348280" cy="521280"/>
          </a:xfrm>
          <a:prstGeom prst="rect">
            <a:avLst/>
          </a:prstGeom>
        </p:spPr>
        <p:txBody>
          <a:bodyPr lIns="0" rIns="0" tIns="0" bIns="0"/>
          <a:p>
            <a:pPr algn="r"/>
            <a:fld id="{A3F338A3-131B-4FCD-B1ED-627C3CAA6492}" type="slidenum">
              <a:rPr lang="de-DE"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7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1.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7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75.xml"/>
</Relationships>
</file>

<file path=ppt/slides/_rels/slide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75.xml"/>
</Relationships>
</file>

<file path=ppt/slides/_rels/slide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slideLayout" Target="../slideLayouts/slideLayout75.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slideLayout" Target="../slideLayouts/slideLayout75.xml"/>
</Relationships>
</file>

<file path=ppt/slides/_rels/slide9.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slideLayout" Target="../slideLayouts/slideLayout7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TextShape 1"/>
          <p:cNvSpPr txBox="1"/>
          <p:nvPr/>
        </p:nvSpPr>
        <p:spPr>
          <a:xfrm>
            <a:off x="504000" y="301320"/>
            <a:ext cx="9071640" cy="1262160"/>
          </a:xfrm>
          <a:prstGeom prst="rect">
            <a:avLst/>
          </a:prstGeom>
          <a:noFill/>
          <a:ln>
            <a:noFill/>
          </a:ln>
        </p:spPr>
        <p:txBody>
          <a:bodyPr lIns="0" rIns="0" tIns="0" bIns="0" anchor="ctr"/>
          <a:p>
            <a:pPr algn="ctr"/>
            <a:r>
              <a:rPr lang="de-DE" sz="6000">
                <a:solidFill>
                  <a:srgbClr val="000000"/>
                </a:solidFill>
                <a:latin typeface="Andy"/>
              </a:rPr>
              <a:t>Built the Bike</a:t>
            </a:r>
            <a:endParaRPr/>
          </a:p>
        </p:txBody>
      </p:sp>
      <p:sp>
        <p:nvSpPr>
          <p:cNvPr id="274" name="TextShape 2"/>
          <p:cNvSpPr txBox="1"/>
          <p:nvPr/>
        </p:nvSpPr>
        <p:spPr>
          <a:xfrm>
            <a:off x="5220000" y="3600000"/>
            <a:ext cx="3780000" cy="2340000"/>
          </a:xfrm>
          <a:prstGeom prst="rect">
            <a:avLst/>
          </a:prstGeom>
          <a:noFill/>
          <a:ln>
            <a:noFill/>
          </a:ln>
        </p:spPr>
        <p:txBody>
          <a:bodyPr lIns="0" rIns="0" tIns="0" bIns="0" anchor="ctr"/>
          <a:p>
            <a:r>
              <a:rPr lang="de-DE" sz="2800">
                <a:solidFill>
                  <a:srgbClr val="000000"/>
                </a:solidFill>
                <a:latin typeface="Arial"/>
              </a:rPr>
              <a:t>Michel Stephan</a:t>
            </a:r>
            <a:endParaRPr/>
          </a:p>
          <a:p>
            <a:endParaRPr/>
          </a:p>
          <a:p>
            <a:r>
              <a:rPr lang="de-DE" sz="2800">
                <a:solidFill>
                  <a:srgbClr val="000000"/>
                </a:solidFill>
                <a:latin typeface="Arial"/>
              </a:rPr>
              <a:t>Angewandte Informatik</a:t>
            </a:r>
            <a:endParaRPr/>
          </a:p>
          <a:p>
            <a:endParaRPr/>
          </a:p>
          <a:p>
            <a:r>
              <a:rPr lang="de-DE" sz="2800">
                <a:solidFill>
                  <a:srgbClr val="000000"/>
                </a:solidFill>
                <a:latin typeface="Arial"/>
              </a:rPr>
              <a:t>HS Fulda</a:t>
            </a:r>
            <a:endParaRPr/>
          </a:p>
        </p:txBody>
      </p:sp>
      <p:sp>
        <p:nvSpPr>
          <p:cNvPr id="275" name="TextShape 3"/>
          <p:cNvSpPr txBox="1"/>
          <p:nvPr/>
        </p:nvSpPr>
        <p:spPr>
          <a:xfrm>
            <a:off x="1980000" y="2160000"/>
            <a:ext cx="6480000" cy="590400"/>
          </a:xfrm>
          <a:prstGeom prst="rect">
            <a:avLst/>
          </a:prstGeom>
          <a:noFill/>
          <a:ln>
            <a:noFill/>
          </a:ln>
        </p:spPr>
        <p:txBody>
          <a:bodyPr lIns="90000" rIns="90000" tIns="45000" bIns="45000"/>
          <a:p>
            <a:pPr algn="ctr"/>
            <a:r>
              <a:rPr lang="de-DE" sz="2800">
                <a:latin typeface="Arial Black"/>
              </a:rPr>
              <a:t>Planungspräsentation</a:t>
            </a:r>
            <a:endParaRPr/>
          </a:p>
        </p:txBody>
      </p:sp>
      <p:pic>
        <p:nvPicPr>
          <p:cNvPr id="276" name="" descr=""/>
          <p:cNvPicPr/>
          <p:nvPr/>
        </p:nvPicPr>
        <p:blipFill>
          <a:blip r:embed="rId1"/>
          <a:stretch/>
        </p:blipFill>
        <p:spPr>
          <a:xfrm>
            <a:off x="1800000" y="3552840"/>
            <a:ext cx="2160000" cy="238716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Meilenstein 22.11.2015</a:t>
            </a:r>
            <a:endParaRPr/>
          </a:p>
        </p:txBody>
      </p:sp>
      <p:sp>
        <p:nvSpPr>
          <p:cNvPr id="304" name="TextShape 2"/>
          <p:cNvSpPr txBox="1"/>
          <p:nvPr/>
        </p:nvSpPr>
        <p:spPr>
          <a:xfrm>
            <a:off x="720000" y="1980000"/>
            <a:ext cx="8855640" cy="4140000"/>
          </a:xfrm>
          <a:prstGeom prst="rect">
            <a:avLst/>
          </a:prstGeom>
          <a:noFill/>
          <a:ln>
            <a:noFill/>
          </a:ln>
        </p:spPr>
        <p:txBody>
          <a:bodyPr lIns="0" rIns="0" tIns="0" bIns="0"/>
          <a:p>
            <a:pPr>
              <a:buSzPct val="45000"/>
              <a:buFont typeface="StarSymbol"/>
              <a:buChar char=""/>
            </a:pPr>
            <a:r>
              <a:rPr lang="de-DE" sz="3200">
                <a:latin typeface="Arial"/>
              </a:rPr>
              <a:t>Abgabe des Storyboard mit Sound und Erklärung</a:t>
            </a:r>
            <a:endParaRPr/>
          </a:p>
          <a:p>
            <a:pPr>
              <a:buSzPct val="45000"/>
              <a:buFont typeface="StarSymbol"/>
              <a:buChar char=""/>
            </a:pPr>
            <a:endParaRPr/>
          </a:p>
          <a:p>
            <a:pPr>
              <a:buSzPct val="45000"/>
              <a:buFont typeface="StarSymbol"/>
              <a:buChar char=""/>
            </a:pPr>
            <a:r>
              <a:rPr lang="de-DE" sz="3200">
                <a:latin typeface="Arial"/>
              </a:rPr>
              <a:t>Abgabe der Planungspräsentation mit beschreibendem Storyboard</a:t>
            </a:r>
            <a:endParaRPr/>
          </a:p>
          <a:p>
            <a:pPr>
              <a:buSzPct val="45000"/>
              <a:buFont typeface="StarSymbol"/>
              <a:buChar char=""/>
            </a:pPr>
            <a:endParaRPr/>
          </a:p>
          <a:p>
            <a:pPr>
              <a:buSzPct val="45000"/>
              <a:buFont typeface="StarSymbol"/>
              <a:buChar char=""/>
            </a:pPr>
            <a:r>
              <a:rPr lang="de-DE" sz="3200">
                <a:latin typeface="Arial"/>
              </a:rPr>
              <a:t>Fertigstellung der Kamerafahrt mit Platzhaltern ( zeitlich abgesehen ) </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Meilenstein 29.11.2015</a:t>
            </a:r>
            <a:endParaRPr/>
          </a:p>
        </p:txBody>
      </p:sp>
      <p:sp>
        <p:nvSpPr>
          <p:cNvPr id="306" name="TextShape 2"/>
          <p:cNvSpPr txBox="1"/>
          <p:nvPr/>
        </p:nvSpPr>
        <p:spPr>
          <a:xfrm>
            <a:off x="720000" y="1980000"/>
            <a:ext cx="8855640" cy="5002200"/>
          </a:xfrm>
          <a:prstGeom prst="rect">
            <a:avLst/>
          </a:prstGeom>
          <a:noFill/>
          <a:ln>
            <a:noFill/>
          </a:ln>
        </p:spPr>
        <p:txBody>
          <a:bodyPr lIns="0" rIns="0" tIns="0" bIns="0"/>
          <a:p>
            <a:pPr>
              <a:buSzPct val="45000"/>
              <a:buFont typeface="StarSymbol"/>
              <a:buChar char=""/>
            </a:pPr>
            <a:r>
              <a:rPr lang="de-DE" sz="3200">
                <a:latin typeface="Arial"/>
              </a:rPr>
              <a:t>Gerenderter Film mit allen Kameraeinstellungen</a:t>
            </a:r>
            <a:endParaRPr/>
          </a:p>
          <a:p>
            <a:pPr>
              <a:buSzPct val="45000"/>
              <a:buFont typeface="StarSymbol"/>
              <a:buChar char=""/>
            </a:pPr>
            <a:r>
              <a:rPr lang="de-DE" sz="3200">
                <a:latin typeface="Arial"/>
              </a:rPr>
              <a:t>Modellieren der Halle und des Roboterarms</a:t>
            </a:r>
            <a:endParaRPr/>
          </a:p>
          <a:p>
            <a:pPr>
              <a:buSzPct val="45000"/>
              <a:buFont typeface="StarSymbol"/>
              <a:buChar char=""/>
            </a:pPr>
            <a:r>
              <a:rPr lang="de-DE" sz="3200">
                <a:latin typeface="Arial"/>
              </a:rPr>
              <a:t>Modellieren des Motorrads</a:t>
            </a:r>
            <a:endParaRPr/>
          </a:p>
          <a:p>
            <a:pPr>
              <a:buSzPct val="45000"/>
              <a:buFont typeface="StarSymbol"/>
              <a:buChar char=""/>
            </a:pPr>
            <a:r>
              <a:rPr lang="de-DE" sz="3200">
                <a:latin typeface="Arial"/>
              </a:rPr>
              <a:t>Platzhalter für die einzelnen Komponenten durch grobe nach modellierte Würfel für die Kamerafahrten und Beleuchtung</a:t>
            </a:r>
            <a:endParaRPr/>
          </a:p>
          <a:p>
            <a:pPr>
              <a:buSzPct val="45000"/>
              <a:buFont typeface="StarSymbol"/>
              <a:buChar char=""/>
            </a:pPr>
            <a:r>
              <a:rPr lang="de-DE" sz="3200">
                <a:latin typeface="Arial"/>
              </a:rPr>
              <a:t>Beleuchtung </a:t>
            </a:r>
            <a:endParaRPr/>
          </a:p>
          <a:p>
            <a:pPr>
              <a:buSzPct val="45000"/>
              <a:buFont typeface="StarSymbol"/>
              <a:buChar char=""/>
            </a:pPr>
            <a:r>
              <a:rPr lang="de-DE" sz="3200">
                <a:latin typeface="Arial"/>
              </a:rPr>
              <a:t>Abgabe der Kamerafahrten</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Meilenstein 29.11.2015</a:t>
            </a:r>
            <a:endParaRPr/>
          </a:p>
        </p:txBody>
      </p:sp>
      <p:sp>
        <p:nvSpPr>
          <p:cNvPr id="308" name="TextShape 2"/>
          <p:cNvSpPr txBox="1"/>
          <p:nvPr/>
        </p:nvSpPr>
        <p:spPr>
          <a:xfrm>
            <a:off x="720000" y="1980000"/>
            <a:ext cx="8855640" cy="4906440"/>
          </a:xfrm>
          <a:prstGeom prst="rect">
            <a:avLst/>
          </a:prstGeom>
          <a:noFill/>
          <a:ln>
            <a:noFill/>
          </a:ln>
        </p:spPr>
        <p:txBody>
          <a:bodyPr lIns="0" rIns="0" tIns="0" bIns="0"/>
          <a:p>
            <a:pPr>
              <a:buSzPct val="45000"/>
              <a:buFont typeface="StarSymbol"/>
              <a:buChar char=""/>
            </a:pPr>
            <a:r>
              <a:rPr lang="de-DE" sz="3200">
                <a:latin typeface="Arial"/>
              </a:rPr>
              <a:t>Animierung bis zur Storyboardszene 3</a:t>
            </a:r>
            <a:endParaRPr/>
          </a:p>
          <a:p>
            <a:pPr>
              <a:buSzPct val="45000"/>
              <a:buFont typeface="StarSymbol"/>
              <a:buChar char=""/>
            </a:pPr>
            <a:r>
              <a:rPr lang="de-DE" sz="3200">
                <a:latin typeface="Arial"/>
              </a:rPr>
              <a:t>Texturierung des Motors</a:t>
            </a:r>
            <a:endParaRPr/>
          </a:p>
          <a:p>
            <a:pPr>
              <a:buSzPct val="45000"/>
              <a:buFont typeface="StarSymbol"/>
              <a:buChar char=""/>
            </a:pPr>
            <a:r>
              <a:rPr lang="de-DE" sz="3200">
                <a:latin typeface="Arial"/>
              </a:rPr>
              <a:t>Texturierung des Rahmens</a:t>
            </a:r>
            <a:endParaRPr/>
          </a:p>
          <a:p>
            <a:pPr>
              <a:buSzPct val="45000"/>
              <a:buFont typeface="StarSymbol"/>
              <a:buChar char=""/>
            </a:pPr>
            <a:r>
              <a:rPr lang="de-DE" sz="3200">
                <a:latin typeface="Arial"/>
              </a:rPr>
              <a:t>Texturierung der Schwinge</a:t>
            </a:r>
            <a:endParaRPr/>
          </a:p>
          <a:p>
            <a:pPr>
              <a:buSzPct val="45000"/>
              <a:buFont typeface="StarSymbol"/>
              <a:buChar char=""/>
            </a:pPr>
            <a:r>
              <a:rPr lang="de-DE" sz="3200">
                <a:latin typeface="Arial"/>
              </a:rPr>
              <a:t>Texturierung des Auspuffes</a:t>
            </a:r>
            <a:endParaRPr/>
          </a:p>
          <a:p>
            <a:pPr>
              <a:buSzPct val="45000"/>
              <a:buFont typeface="StarSymbol"/>
              <a:buChar char=""/>
            </a:pPr>
            <a:r>
              <a:rPr lang="de-DE" sz="3200">
                <a:latin typeface="Arial"/>
              </a:rPr>
              <a:t>Texturierung des Kühlers</a:t>
            </a:r>
            <a:endParaRPr/>
          </a:p>
          <a:p>
            <a:pPr>
              <a:buSzPct val="45000"/>
              <a:buFont typeface="StarSymbol"/>
              <a:buChar char=""/>
            </a:pPr>
            <a:r>
              <a:rPr lang="de-DE" sz="3200">
                <a:latin typeface="Arial"/>
              </a:rPr>
              <a:t>Animieren des Roboterarms</a:t>
            </a:r>
            <a:endParaRPr/>
          </a:p>
          <a:p>
            <a:pPr>
              <a:buSzPct val="45000"/>
              <a:buFont typeface="StarSymbol"/>
              <a:buChar char=""/>
            </a:pPr>
            <a:r>
              <a:rPr lang="de-DE" sz="3200">
                <a:latin typeface="Arial"/>
              </a:rPr>
              <a:t>Testrendering für Licht und Schatten</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Meilenstein 6.12.2015</a:t>
            </a:r>
            <a:endParaRPr/>
          </a:p>
        </p:txBody>
      </p:sp>
      <p:sp>
        <p:nvSpPr>
          <p:cNvPr id="310" name="TextShape 2"/>
          <p:cNvSpPr txBox="1"/>
          <p:nvPr/>
        </p:nvSpPr>
        <p:spPr>
          <a:xfrm>
            <a:off x="720000" y="1980000"/>
            <a:ext cx="8855640" cy="4726440"/>
          </a:xfrm>
          <a:prstGeom prst="rect">
            <a:avLst/>
          </a:prstGeom>
          <a:noFill/>
          <a:ln>
            <a:noFill/>
          </a:ln>
        </p:spPr>
        <p:txBody>
          <a:bodyPr lIns="0" rIns="0" tIns="0" bIns="0"/>
          <a:p>
            <a:pPr>
              <a:buSzPct val="45000"/>
              <a:buFont typeface="StarSymbol"/>
              <a:buChar char=""/>
            </a:pPr>
            <a:r>
              <a:rPr lang="de-DE" sz="3200">
                <a:latin typeface="Arial"/>
              </a:rPr>
              <a:t>Texturierung der Halle und Roboterarm fertig</a:t>
            </a:r>
            <a:endParaRPr/>
          </a:p>
          <a:p>
            <a:pPr>
              <a:buSzPct val="45000"/>
              <a:buFont typeface="StarSymbol"/>
              <a:buChar char=""/>
            </a:pPr>
            <a:r>
              <a:rPr lang="de-DE" sz="3200">
                <a:latin typeface="Arial"/>
              </a:rPr>
              <a:t>Texturierung des Motorrad</a:t>
            </a:r>
            <a:endParaRPr/>
          </a:p>
          <a:p>
            <a:pPr>
              <a:buSzPct val="45000"/>
              <a:buFont typeface="StarSymbol"/>
              <a:buChar char=""/>
            </a:pPr>
            <a:r>
              <a:rPr lang="de-DE" sz="3200">
                <a:latin typeface="Arial"/>
              </a:rPr>
              <a:t>Platzhalter durch fertige Modelle ersetzen</a:t>
            </a:r>
            <a:endParaRPr/>
          </a:p>
          <a:p>
            <a:pPr>
              <a:buSzPct val="45000"/>
              <a:buFont typeface="StarSymbol"/>
              <a:buChar char=""/>
            </a:pPr>
            <a:r>
              <a:rPr lang="de-DE" sz="3200">
                <a:latin typeface="Arial"/>
              </a:rPr>
              <a:t>Beleuchtung fertig</a:t>
            </a:r>
            <a:endParaRPr/>
          </a:p>
          <a:p>
            <a:pPr>
              <a:buSzPct val="45000"/>
              <a:buFont typeface="StarSymbol"/>
              <a:buChar char=""/>
            </a:pPr>
            <a:r>
              <a:rPr lang="de-DE" sz="3200">
                <a:latin typeface="Arial"/>
              </a:rPr>
              <a:t> </a:t>
            </a:r>
            <a:r>
              <a:rPr lang="de-DE" sz="3200">
                <a:latin typeface="Arial"/>
              </a:rPr>
              <a:t>Animierung bis zur Storyboardszene 9</a:t>
            </a:r>
            <a:endParaRPr/>
          </a:p>
          <a:p>
            <a:pPr>
              <a:buSzPct val="45000"/>
              <a:buFont typeface="StarSymbol"/>
              <a:buChar char=""/>
            </a:pPr>
            <a:r>
              <a:rPr lang="de-DE" sz="3200">
                <a:latin typeface="Arial"/>
              </a:rPr>
              <a:t>Probe Rendern der Szenen, fertige Szene mit Licht und Postprocessing </a:t>
            </a:r>
            <a:endParaRPr/>
          </a:p>
          <a:p>
            <a:pPr>
              <a:buSzPct val="45000"/>
              <a:buFont typeface="StarSymbol"/>
              <a:buChar char=""/>
            </a:pPr>
            <a:r>
              <a:rPr lang="de-DE" sz="3200">
                <a:latin typeface="Arial"/>
              </a:rPr>
              <a:t>Abgabe der gerenderten Bilder</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Meilenstein 13.12.2015</a:t>
            </a:r>
            <a:endParaRPr/>
          </a:p>
        </p:txBody>
      </p:sp>
      <p:sp>
        <p:nvSpPr>
          <p:cNvPr id="312" name="TextShape 2"/>
          <p:cNvSpPr txBox="1"/>
          <p:nvPr/>
        </p:nvSpPr>
        <p:spPr>
          <a:xfrm>
            <a:off x="720000" y="1980000"/>
            <a:ext cx="8855640" cy="4140000"/>
          </a:xfrm>
          <a:prstGeom prst="rect">
            <a:avLst/>
          </a:prstGeom>
          <a:noFill/>
          <a:ln>
            <a:noFill/>
          </a:ln>
        </p:spPr>
        <p:txBody>
          <a:bodyPr lIns="0" rIns="0" tIns="0" bIns="0"/>
          <a:p>
            <a:pPr>
              <a:buSzPct val="45000"/>
              <a:buFont typeface="StarSymbol"/>
              <a:buChar char=""/>
            </a:pPr>
            <a:r>
              <a:rPr lang="de-DE" sz="3200">
                <a:latin typeface="Arial"/>
              </a:rPr>
              <a:t>Finales Video fertig mit Sound</a:t>
            </a:r>
            <a:endParaRPr/>
          </a:p>
          <a:p>
            <a:pPr>
              <a:buSzPct val="45000"/>
              <a:buFont typeface="StarSymbol"/>
              <a:buChar char=""/>
            </a:pPr>
            <a:r>
              <a:rPr lang="de-DE" sz="3200">
                <a:latin typeface="Arial"/>
              </a:rPr>
              <a:t>Intro und Abspann fertig</a:t>
            </a:r>
            <a:endParaRPr/>
          </a:p>
          <a:p>
            <a:pPr>
              <a:buSzPct val="45000"/>
              <a:buFont typeface="StarSymbol"/>
              <a:buChar char=""/>
            </a:pPr>
            <a:r>
              <a:rPr lang="de-DE" sz="3200">
                <a:latin typeface="Arial"/>
              </a:rPr>
              <a:t>Videoabgabe über Youtube</a:t>
            </a:r>
            <a:endParaRPr/>
          </a:p>
          <a:p>
            <a:pPr>
              <a:buSzPct val="45000"/>
              <a:buFont typeface="StarSymbol"/>
              <a:buChar char=""/>
            </a:pPr>
            <a:r>
              <a:rPr lang="de-DE" sz="3200">
                <a:latin typeface="Arial"/>
              </a:rPr>
              <a:t>Einzelbilder Abgabe</a:t>
            </a:r>
            <a:endParaRPr/>
          </a:p>
          <a:p>
            <a:pPr>
              <a:buSzPct val="45000"/>
              <a:buFont typeface="StarSymbol"/>
              <a:buChar char=""/>
            </a:pPr>
            <a:r>
              <a:rPr lang="de-DE" sz="3200">
                <a:latin typeface="Arial"/>
              </a:rPr>
              <a:t>Präsentation fertig</a:t>
            </a:r>
            <a:endParaRPr/>
          </a:p>
          <a:p>
            <a:pPr>
              <a:buSzPct val="45000"/>
              <a:buFont typeface="StarSymbol"/>
              <a:buChar char=""/>
            </a:pPr>
            <a:r>
              <a:rPr lang="de-DE" sz="3200">
                <a:latin typeface="Arial"/>
              </a:rPr>
              <a:t>Projekt-Daten auf DVD fertig</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Zeitplan</a:t>
            </a:r>
            <a:endParaRPr/>
          </a:p>
        </p:txBody>
      </p:sp>
      <p:graphicFrame>
        <p:nvGraphicFramePr>
          <p:cNvPr id="314" name="Table 2"/>
          <p:cNvGraphicFramePr/>
          <p:nvPr/>
        </p:nvGraphicFramePr>
        <p:xfrm>
          <a:off x="720000" y="1980000"/>
          <a:ext cx="7739640" cy="3101040"/>
        </p:xfrm>
        <a:graphic>
          <a:graphicData uri="http://schemas.openxmlformats.org/drawingml/2006/table">
            <a:tbl>
              <a:tblPr/>
              <a:tblGrid>
                <a:gridCol w="3868200"/>
                <a:gridCol w="3871800"/>
              </a:tblGrid>
              <a:tr h="350280">
                <a:tc>
                  <a:txBody>
                    <a:bodyPr lIns="90000" rIns="90000" tIns="46800" bIns="46800"/>
                    <a:p>
                      <a:pPr algn="ctr"/>
                      <a:r>
                        <a:rPr lang="de-DE">
                          <a:latin typeface="Arial"/>
                        </a:rPr>
                        <a:t>Meilenstein 29.11.2015</a:t>
                      </a:r>
                      <a:endParaRPr/>
                    </a:p>
                  </a:txBody>
                  <a:tcPr/>
                </a:tc>
                <a:tc>
                  <a:tcPr/>
                </a:tc>
              </a:tr>
              <a:tr h="1631520">
                <a:tc>
                  <a:txBody>
                    <a:bodyPr lIns="90000" rIns="90000" tIns="46800" bIns="46800"/>
                    <a:p>
                      <a:r>
                        <a:rPr lang="de-DE">
                          <a:latin typeface="Arial"/>
                        </a:rPr>
                        <a:t>Michel Stephan</a:t>
                      </a:r>
                      <a:endParaRPr/>
                    </a:p>
                  </a:txBody>
                  <a:tcPr/>
                </a:tc>
                <a:tc>
                  <a:txBody>
                    <a:bodyPr lIns="90000" rIns="90000" tIns="46800" bIns="46800"/>
                    <a:p>
                      <a:pPr>
                        <a:buSzPct val="45000"/>
                        <a:buFont typeface="StarSymbol"/>
                        <a:buChar char=""/>
                      </a:pPr>
                      <a:r>
                        <a:rPr lang="de-DE">
                          <a:latin typeface="Arial"/>
                        </a:rPr>
                        <a:t>Modellieren des Motors</a:t>
                      </a:r>
                      <a:endParaRPr/>
                    </a:p>
                    <a:p>
                      <a:pPr>
                        <a:buSzPct val="45000"/>
                        <a:buFont typeface="StarSymbol"/>
                        <a:buChar char=""/>
                      </a:pPr>
                      <a:r>
                        <a:rPr lang="de-DE">
                          <a:latin typeface="Arial"/>
                        </a:rPr>
                        <a:t>Modellieren weitere Teile des Motorrads</a:t>
                      </a:r>
                      <a:endParaRPr/>
                    </a:p>
                    <a:p>
                      <a:pPr>
                        <a:buSzPct val="45000"/>
                        <a:buFont typeface="StarSymbol"/>
                        <a:buChar char=""/>
                      </a:pPr>
                      <a:r>
                        <a:rPr lang="de-DE">
                          <a:latin typeface="Arial"/>
                        </a:rPr>
                        <a:t>Modellieren des Roboterarms</a:t>
                      </a:r>
                      <a:endParaRPr/>
                    </a:p>
                    <a:p>
                      <a:pPr>
                        <a:buSzPct val="45000"/>
                        <a:buFont typeface="StarSymbol"/>
                        <a:buChar char=""/>
                      </a:pPr>
                      <a:r>
                        <a:rPr lang="de-DE">
                          <a:latin typeface="Arial"/>
                        </a:rPr>
                        <a:t>Animieren der Kamerafahrt</a:t>
                      </a:r>
                      <a:endParaRPr/>
                    </a:p>
                    <a:p>
                      <a:pPr>
                        <a:buSzPct val="45000"/>
                        <a:buFont typeface="StarSymbol"/>
                        <a:buChar char=""/>
                      </a:pPr>
                      <a:r>
                        <a:rPr lang="de-DE">
                          <a:latin typeface="Arial"/>
                        </a:rPr>
                        <a:t>Animieren bis Storyboardszene 3</a:t>
                      </a:r>
                      <a:endParaRPr/>
                    </a:p>
                  </a:txBody>
                  <a:tcPr/>
                </a:tc>
              </a:tr>
              <a:tr h="1119240">
                <a:tc>
                  <a:tcPr/>
                </a:tc>
                <a:tc>
                  <a:txBody>
                    <a:bodyPr lIns="90000" rIns="90000" tIns="46800" bIns="46800"/>
                    <a:p>
                      <a:pPr>
                        <a:buSzPct val="45000"/>
                        <a:buFont typeface="StarSymbol"/>
                        <a:buChar char=""/>
                      </a:pPr>
                      <a:r>
                        <a:rPr lang="de-DE">
                          <a:latin typeface="Arial"/>
                        </a:rPr>
                        <a:t>Modellieren der Halle</a:t>
                      </a:r>
                      <a:endParaRPr/>
                    </a:p>
                    <a:p>
                      <a:pPr>
                        <a:buSzPct val="45000"/>
                        <a:buFont typeface="StarSymbol"/>
                        <a:buChar char=""/>
                      </a:pPr>
                      <a:r>
                        <a:rPr lang="de-DE">
                          <a:latin typeface="Arial"/>
                        </a:rPr>
                        <a:t>Integrieren der Platzhalter</a:t>
                      </a:r>
                      <a:endParaRPr/>
                    </a:p>
                    <a:p>
                      <a:pPr>
                        <a:buSzPct val="45000"/>
                        <a:buFont typeface="StarSymbol"/>
                        <a:buChar char=""/>
                      </a:pPr>
                      <a:r>
                        <a:rPr lang="de-DE">
                          <a:latin typeface="Arial"/>
                        </a:rPr>
                        <a:t>Beleuchtung </a:t>
                      </a:r>
                      <a:endParaRPr/>
                    </a:p>
                    <a:p>
                      <a:pPr>
                        <a:buSzPct val="45000"/>
                        <a:buFont typeface="StarSymbol"/>
                        <a:buChar char=""/>
                      </a:pPr>
                      <a:r>
                        <a:rPr lang="de-DE">
                          <a:latin typeface="Arial"/>
                        </a:rPr>
                        <a:t>Animieren des Roboterarms</a:t>
                      </a:r>
                      <a:endParaRPr/>
                    </a:p>
                  </a:txBody>
                  <a:tcPr/>
                </a:tc>
              </a:tr>
            </a:tbl>
          </a:graphicData>
        </a:graphic>
      </p:graphicFrame>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Zeitplan</a:t>
            </a:r>
            <a:endParaRPr/>
          </a:p>
        </p:txBody>
      </p:sp>
      <p:graphicFrame>
        <p:nvGraphicFramePr>
          <p:cNvPr id="316" name="Table 2"/>
          <p:cNvGraphicFramePr/>
          <p:nvPr/>
        </p:nvGraphicFramePr>
        <p:xfrm>
          <a:off x="720000" y="1980000"/>
          <a:ext cx="7739640" cy="4126320"/>
        </p:xfrm>
        <a:graphic>
          <a:graphicData uri="http://schemas.openxmlformats.org/drawingml/2006/table">
            <a:tbl>
              <a:tblPr/>
              <a:tblGrid>
                <a:gridCol w="3868200"/>
                <a:gridCol w="3871800"/>
              </a:tblGrid>
              <a:tr h="350280">
                <a:tc>
                  <a:txBody>
                    <a:bodyPr lIns="90000" rIns="90000" tIns="46800" bIns="46800"/>
                    <a:p>
                      <a:pPr algn="ctr"/>
                      <a:r>
                        <a:rPr lang="de-DE">
                          <a:latin typeface="Arial"/>
                        </a:rPr>
                        <a:t>Meilenstein 06.12.2015</a:t>
                      </a:r>
                      <a:endParaRPr/>
                    </a:p>
                  </a:txBody>
                  <a:tcPr/>
                </a:tc>
                <a:tc>
                  <a:tcPr/>
                </a:tc>
              </a:tr>
              <a:tr h="1888200">
                <a:tc>
                  <a:txBody>
                    <a:bodyPr lIns="90000" rIns="90000" tIns="46800" bIns="46800"/>
                    <a:p>
                      <a:r>
                        <a:rPr lang="de-DE">
                          <a:latin typeface="Arial"/>
                        </a:rPr>
                        <a:t>Michel Stephan</a:t>
                      </a:r>
                      <a:endParaRPr/>
                    </a:p>
                  </a:txBody>
                  <a:tcPr/>
                </a:tc>
                <a:tc>
                  <a:txBody>
                    <a:bodyPr lIns="90000" rIns="90000" tIns="46800" bIns="46800"/>
                    <a:p>
                      <a:pPr>
                        <a:buSzPct val="45000"/>
                        <a:buFont typeface="StarSymbol"/>
                        <a:buChar char=""/>
                      </a:pPr>
                      <a:r>
                        <a:rPr lang="de-DE">
                          <a:latin typeface="Arial"/>
                        </a:rPr>
                        <a:t>Texturierung des Motorrads</a:t>
                      </a:r>
                      <a:endParaRPr/>
                    </a:p>
                    <a:p>
                      <a:pPr>
                        <a:buSzPct val="45000"/>
                        <a:buFont typeface="StarSymbol"/>
                        <a:buChar char=""/>
                      </a:pPr>
                      <a:r>
                        <a:rPr lang="de-DE">
                          <a:latin typeface="Arial"/>
                        </a:rPr>
                        <a:t>Animierung bis Storyboardszene 9</a:t>
                      </a:r>
                      <a:endParaRPr/>
                    </a:p>
                    <a:p>
                      <a:pPr>
                        <a:buSzPct val="45000"/>
                        <a:buFont typeface="StarSymbol"/>
                        <a:buChar char=""/>
                      </a:pPr>
                      <a:r>
                        <a:rPr lang="de-DE">
                          <a:latin typeface="Arial"/>
                        </a:rPr>
                        <a:t>Platzhalter durch fertige Modelle ersetzen</a:t>
                      </a:r>
                      <a:endParaRPr/>
                    </a:p>
                    <a:p>
                      <a:pPr>
                        <a:buSzPct val="45000"/>
                        <a:buFont typeface="StarSymbol"/>
                        <a:buChar char=""/>
                      </a:pPr>
                      <a:r>
                        <a:rPr lang="de-DE">
                          <a:latin typeface="Arial"/>
                        </a:rPr>
                        <a:t>Probe Rendern der Szenen</a:t>
                      </a:r>
                      <a:endParaRPr/>
                    </a:p>
                    <a:p>
                      <a:pPr>
                        <a:buSzPct val="45000"/>
                        <a:buFont typeface="StarSymbol"/>
                        <a:buChar char=""/>
                      </a:pPr>
                      <a:r>
                        <a:rPr lang="de-DE">
                          <a:latin typeface="Arial"/>
                        </a:rPr>
                        <a:t>Ggf.Notlösung</a:t>
                      </a:r>
                      <a:endParaRPr/>
                    </a:p>
                  </a:txBody>
                  <a:tcPr/>
                </a:tc>
              </a:tr>
              <a:tr h="1888200">
                <a:tc>
                  <a:tcPr/>
                </a:tc>
                <a:tc>
                  <a:txBody>
                    <a:bodyPr lIns="90000" rIns="90000" tIns="46800" bIns="46800"/>
                    <a:p>
                      <a:pPr>
                        <a:buSzPct val="45000"/>
                        <a:buFont typeface="StarSymbol"/>
                        <a:buChar char=""/>
                      </a:pPr>
                      <a:r>
                        <a:rPr lang="de-DE">
                          <a:latin typeface="Arial"/>
                        </a:rPr>
                        <a:t>Texturierung der Halle</a:t>
                      </a:r>
                      <a:endParaRPr/>
                    </a:p>
                    <a:p>
                      <a:pPr>
                        <a:buSzPct val="45000"/>
                        <a:buFont typeface="StarSymbol"/>
                        <a:buChar char=""/>
                      </a:pPr>
                      <a:r>
                        <a:rPr lang="de-DE">
                          <a:latin typeface="Arial"/>
                        </a:rPr>
                        <a:t>Beleuchtung der einzelnen Szenen</a:t>
                      </a:r>
                      <a:endParaRPr/>
                    </a:p>
                  </a:txBody>
                  <a:tcPr/>
                </a:tc>
              </a:tr>
            </a:tbl>
          </a:graphicData>
        </a:graphic>
      </p:graphicFrame>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Zeitplan</a:t>
            </a:r>
            <a:endParaRPr/>
          </a:p>
        </p:txBody>
      </p:sp>
      <p:graphicFrame>
        <p:nvGraphicFramePr>
          <p:cNvPr id="318" name="Table 2"/>
          <p:cNvGraphicFramePr/>
          <p:nvPr/>
        </p:nvGraphicFramePr>
        <p:xfrm>
          <a:off x="720000" y="1980000"/>
          <a:ext cx="7739640" cy="1819440"/>
        </p:xfrm>
        <a:graphic>
          <a:graphicData uri="http://schemas.openxmlformats.org/drawingml/2006/table">
            <a:tbl>
              <a:tblPr/>
              <a:tblGrid>
                <a:gridCol w="3868200"/>
                <a:gridCol w="3871800"/>
              </a:tblGrid>
              <a:tr h="349920">
                <a:tc>
                  <a:txBody>
                    <a:bodyPr lIns="90000" rIns="90000" tIns="46800" bIns="46800"/>
                    <a:p>
                      <a:pPr algn="ctr"/>
                      <a:r>
                        <a:rPr lang="de-DE">
                          <a:latin typeface="Arial"/>
                        </a:rPr>
                        <a:t>Meilenstein 13.12.2015</a:t>
                      </a:r>
                      <a:endParaRPr/>
                    </a:p>
                  </a:txBody>
                  <a:tcPr/>
                </a:tc>
                <a:tc>
                  <a:tcPr/>
                </a:tc>
              </a:tr>
              <a:tr h="606240">
                <a:tc>
                  <a:txBody>
                    <a:bodyPr lIns="90000" rIns="90000" tIns="46800" bIns="46800"/>
                    <a:p>
                      <a:r>
                        <a:rPr lang="de-DE">
                          <a:latin typeface="Arial"/>
                        </a:rPr>
                        <a:t>Michel Stephan</a:t>
                      </a:r>
                      <a:endParaRPr/>
                    </a:p>
                  </a:txBody>
                  <a:tcPr/>
                </a:tc>
                <a:tc>
                  <a:txBody>
                    <a:bodyPr lIns="90000" rIns="90000" tIns="46800" bIns="46800"/>
                    <a:p>
                      <a:pPr>
                        <a:buSzPct val="45000"/>
                        <a:buFont typeface="StarSymbol"/>
                        <a:buChar char=""/>
                      </a:pPr>
                      <a:r>
                        <a:rPr lang="de-DE">
                          <a:latin typeface="Arial"/>
                        </a:rPr>
                        <a:t>Zusammen schneiden aller Bilder zu einem Film</a:t>
                      </a:r>
                      <a:endParaRPr/>
                    </a:p>
                  </a:txBody>
                  <a:tcPr/>
                </a:tc>
              </a:tr>
              <a:tr h="863280">
                <a:tc>
                  <a:tcPr/>
                </a:tc>
                <a:tc>
                  <a:txBody>
                    <a:bodyPr lIns="90000" rIns="90000" tIns="46800" bIns="46800"/>
                    <a:p>
                      <a:pPr>
                        <a:buSzPct val="45000"/>
                        <a:buFont typeface="StarSymbol"/>
                        <a:buChar char=""/>
                      </a:pPr>
                      <a:r>
                        <a:rPr lang="de-DE">
                          <a:latin typeface="Arial"/>
                        </a:rPr>
                        <a:t>Vertonung</a:t>
                      </a:r>
                      <a:endParaRPr/>
                    </a:p>
                    <a:p>
                      <a:pPr>
                        <a:buSzPct val="45000"/>
                        <a:buFont typeface="StarSymbol"/>
                        <a:buChar char=""/>
                      </a:pPr>
                      <a:r>
                        <a:rPr lang="de-DE">
                          <a:latin typeface="Arial"/>
                        </a:rPr>
                        <a:t>Intro und Abspann</a:t>
                      </a:r>
                      <a:endParaRPr/>
                    </a:p>
                    <a:p>
                      <a:pPr>
                        <a:buSzPct val="45000"/>
                        <a:buFont typeface="StarSymbol"/>
                        <a:buChar char=""/>
                      </a:pPr>
                      <a:r>
                        <a:rPr lang="de-DE">
                          <a:latin typeface="Arial"/>
                        </a:rPr>
                        <a:t>Präsentation fertig</a:t>
                      </a:r>
                      <a:endParaRPr/>
                    </a:p>
                  </a:txBody>
                  <a:tcPr/>
                </a:tc>
              </a:tr>
            </a:tbl>
          </a:graphicData>
        </a:graphic>
      </p:graphicFrame>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Wo liegt das größte Risiko ?</a:t>
            </a:r>
            <a:endParaRPr/>
          </a:p>
        </p:txBody>
      </p:sp>
      <p:sp>
        <p:nvSpPr>
          <p:cNvPr id="320" name="TextShape 2"/>
          <p:cNvSpPr txBox="1"/>
          <p:nvPr/>
        </p:nvSpPr>
        <p:spPr>
          <a:xfrm>
            <a:off x="684360" y="1447920"/>
            <a:ext cx="8855640" cy="5306760"/>
          </a:xfrm>
          <a:prstGeom prst="rect">
            <a:avLst/>
          </a:prstGeom>
          <a:noFill/>
          <a:ln>
            <a:noFill/>
          </a:ln>
        </p:spPr>
        <p:txBody>
          <a:bodyPr lIns="0" rIns="0" tIns="0" bIns="0"/>
          <a:p>
            <a:pPr>
              <a:buSzPct val="45000"/>
              <a:buFont typeface="StarSymbol"/>
              <a:buChar char=""/>
            </a:pPr>
            <a:r>
              <a:rPr lang="de-DE" sz="3200">
                <a:solidFill>
                  <a:srgbClr val="000000"/>
                </a:solidFill>
                <a:latin typeface="Arial"/>
              </a:rPr>
              <a:t>Zeit</a:t>
            </a:r>
            <a:endParaRPr/>
          </a:p>
          <a:p>
            <a:pPr lvl="1">
              <a:buSzPct val="45000"/>
              <a:buFont typeface="StarSymbol"/>
              <a:buChar char=""/>
            </a:pPr>
            <a:r>
              <a:rPr lang="de-DE" sz="2800">
                <a:solidFill>
                  <a:srgbClr val="000000"/>
                </a:solidFill>
                <a:latin typeface="Arial"/>
              </a:rPr>
              <a:t>Zu lange beim Modellieren</a:t>
            </a:r>
            <a:endParaRPr/>
          </a:p>
          <a:p>
            <a:pPr lvl="1">
              <a:buSzPct val="45000"/>
              <a:buFont typeface="StarSymbol"/>
              <a:buChar char=""/>
            </a:pPr>
            <a:r>
              <a:rPr lang="de-DE" sz="2800">
                <a:solidFill>
                  <a:srgbClr val="000000"/>
                </a:solidFill>
                <a:latin typeface="Arial"/>
              </a:rPr>
              <a:t>Einarbeiten in verschiedene Themen z.B Materialen, Postprocessing</a:t>
            </a:r>
            <a:endParaRPr/>
          </a:p>
          <a:p>
            <a:pPr lvl="1">
              <a:buSzPct val="45000"/>
              <a:buFont typeface="StarSymbol"/>
              <a:buChar char=""/>
            </a:pPr>
            <a:r>
              <a:rPr lang="de-DE" sz="2800">
                <a:solidFill>
                  <a:srgbClr val="000000"/>
                </a:solidFill>
                <a:latin typeface="Arial"/>
              </a:rPr>
              <a:t>Nicht Einhaltung der Meilensteine</a:t>
            </a:r>
            <a:endParaRPr/>
          </a:p>
          <a:p>
            <a:pPr lvl="1">
              <a:buSzPct val="45000"/>
              <a:buFont typeface="StarSymbol"/>
              <a:buChar char=""/>
            </a:pPr>
            <a:r>
              <a:rPr lang="de-DE" sz="2800">
                <a:solidFill>
                  <a:srgbClr val="000000"/>
                </a:solidFill>
                <a:latin typeface="Arial"/>
              </a:rPr>
              <a:t>Krankheit, Zeit</a:t>
            </a:r>
            <a:endParaRPr/>
          </a:p>
          <a:p>
            <a:pPr>
              <a:buSzPct val="45000"/>
              <a:buFont typeface="StarSymbol"/>
              <a:buChar char=""/>
            </a:pPr>
            <a:r>
              <a:rPr lang="de-DE" sz="3200">
                <a:solidFill>
                  <a:srgbClr val="000000"/>
                </a:solidFill>
                <a:latin typeface="Arial"/>
              </a:rPr>
              <a:t>Rendern</a:t>
            </a:r>
            <a:endParaRPr/>
          </a:p>
          <a:p>
            <a:pPr lvl="1">
              <a:buSzPct val="45000"/>
              <a:buFont typeface="StarSymbol"/>
              <a:buChar char=""/>
            </a:pPr>
            <a:r>
              <a:rPr lang="de-DE" sz="2800">
                <a:solidFill>
                  <a:srgbClr val="000000"/>
                </a:solidFill>
                <a:latin typeface="Arial"/>
              </a:rPr>
              <a:t>Rendern auf hoher Auflösung</a:t>
            </a:r>
            <a:endParaRPr/>
          </a:p>
          <a:p>
            <a:pPr lvl="1">
              <a:buSzPct val="45000"/>
              <a:buFont typeface="StarSymbol"/>
              <a:buChar char=""/>
            </a:pPr>
            <a:r>
              <a:rPr lang="de-DE" sz="2800">
                <a:solidFill>
                  <a:srgbClr val="000000"/>
                </a:solidFill>
                <a:latin typeface="Arial"/>
              </a:rPr>
              <a:t>Renderfehler</a:t>
            </a:r>
            <a:endParaRPr/>
          </a:p>
          <a:p>
            <a:pPr lvl="1">
              <a:buSzPct val="45000"/>
              <a:buFont typeface="StarSymbol"/>
              <a:buChar char=""/>
            </a:pPr>
            <a:r>
              <a:rPr lang="de-DE" sz="2800">
                <a:solidFill>
                  <a:srgbClr val="000000"/>
                </a:solidFill>
                <a:latin typeface="Arial"/>
              </a:rPr>
              <a:t>Renderzeit</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Wo liegt das größte Risiko ?</a:t>
            </a:r>
            <a:endParaRPr/>
          </a:p>
        </p:txBody>
      </p:sp>
      <p:sp>
        <p:nvSpPr>
          <p:cNvPr id="322" name="TextShape 2"/>
          <p:cNvSpPr txBox="1"/>
          <p:nvPr/>
        </p:nvSpPr>
        <p:spPr>
          <a:xfrm>
            <a:off x="720000" y="1509840"/>
            <a:ext cx="8855640" cy="5126760"/>
          </a:xfrm>
          <a:prstGeom prst="rect">
            <a:avLst/>
          </a:prstGeom>
          <a:noFill/>
          <a:ln>
            <a:noFill/>
          </a:ln>
        </p:spPr>
        <p:txBody>
          <a:bodyPr lIns="0" rIns="0" tIns="0" bIns="0"/>
          <a:p>
            <a:pPr>
              <a:buSzPct val="45000"/>
              <a:buFont typeface="StarSymbol"/>
              <a:buChar char=""/>
            </a:pPr>
            <a:r>
              <a:rPr lang="de-DE" sz="3200">
                <a:latin typeface="Arial"/>
              </a:rPr>
              <a:t>Notlösung ab dem 06.12.15 bei nicht erreichen  von Meilenstein 06.12.15</a:t>
            </a:r>
            <a:endParaRPr/>
          </a:p>
          <a:p>
            <a:pPr lvl="1">
              <a:buSzPct val="45000"/>
              <a:buFont typeface="StarSymbol"/>
              <a:buChar char=""/>
            </a:pPr>
            <a:r>
              <a:rPr lang="de-DE" sz="2800">
                <a:solidFill>
                  <a:srgbClr val="000000"/>
                </a:solidFill>
                <a:latin typeface="Arial"/>
              </a:rPr>
              <a:t>Animationslänge Reduzieren</a:t>
            </a:r>
            <a:endParaRPr/>
          </a:p>
          <a:p>
            <a:pPr lvl="1">
              <a:buSzPct val="45000"/>
              <a:buFont typeface="StarSymbol"/>
              <a:buChar char=""/>
            </a:pPr>
            <a:r>
              <a:rPr lang="de-DE" sz="2800">
                <a:solidFill>
                  <a:srgbClr val="000000"/>
                </a:solidFill>
                <a:latin typeface="Arial"/>
              </a:rPr>
              <a:t>Einzelne Motorradkomponenten in sehr schwächen Detail darstellen, wie z.B Motor</a:t>
            </a:r>
            <a:endParaRPr/>
          </a:p>
          <a:p>
            <a:pPr lvl="1">
              <a:buSzPct val="45000"/>
              <a:buFont typeface="StarSymbol"/>
              <a:buChar char=""/>
            </a:pPr>
            <a:r>
              <a:rPr lang="de-DE" sz="2800">
                <a:solidFill>
                  <a:srgbClr val="000000"/>
                </a:solidFill>
                <a:latin typeface="Arial"/>
              </a:rPr>
              <a:t>Intro und Abspann mit Bilder erstellen</a:t>
            </a:r>
            <a:endParaRPr/>
          </a:p>
          <a:p>
            <a:pPr lvl="1">
              <a:buSzPct val="45000"/>
              <a:buFont typeface="StarSymbol"/>
              <a:buChar char=""/>
            </a:pPr>
            <a:r>
              <a:rPr lang="de-DE" sz="2800">
                <a:solidFill>
                  <a:srgbClr val="000000"/>
                </a:solidFill>
                <a:latin typeface="Arial"/>
              </a:rPr>
              <a:t>Rendersampling reduzieren z.B 100</a:t>
            </a:r>
            <a:endParaRPr/>
          </a:p>
          <a:p>
            <a:pPr lvl="1">
              <a:buSzPct val="45000"/>
              <a:buFont typeface="StarSymbol"/>
              <a:buChar char=""/>
            </a:pPr>
            <a:r>
              <a:rPr lang="de-DE" sz="2800">
                <a:solidFill>
                  <a:srgbClr val="000000"/>
                </a:solidFill>
                <a:latin typeface="Arial"/>
              </a:rPr>
              <a:t>Auflösung auf 720p reduzieren</a:t>
            </a:r>
            <a:endParaRPr/>
          </a:p>
          <a:p>
            <a:pPr lvl="1">
              <a:buSzPct val="45000"/>
              <a:buFont typeface="StarSymbol"/>
              <a:buChar char=""/>
            </a:pPr>
            <a:r>
              <a:rPr lang="de-DE" sz="2800">
                <a:solidFill>
                  <a:srgbClr val="000000"/>
                </a:solidFill>
                <a:latin typeface="Arial"/>
              </a:rPr>
              <a:t>Geringere Texturierung der Objekte</a:t>
            </a:r>
            <a:endParaRPr/>
          </a:p>
          <a:p>
            <a:pPr lvl="1">
              <a:buSzPct val="45000"/>
              <a:buFont typeface="StarSymbol"/>
              <a:buChar char=""/>
            </a:pPr>
            <a:r>
              <a:rPr lang="de-DE" sz="2800">
                <a:solidFill>
                  <a:srgbClr val="000000"/>
                </a:solidFill>
                <a:latin typeface="Arial"/>
              </a:rPr>
              <a:t>Light Paths reduzieren</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TextShape 1"/>
          <p:cNvSpPr txBox="1"/>
          <p:nvPr/>
        </p:nvSpPr>
        <p:spPr>
          <a:xfrm>
            <a:off x="684360" y="2880000"/>
            <a:ext cx="8855640" cy="3634920"/>
          </a:xfrm>
          <a:prstGeom prst="rect">
            <a:avLst/>
          </a:prstGeom>
          <a:noFill/>
          <a:ln>
            <a:noFill/>
          </a:ln>
        </p:spPr>
        <p:txBody>
          <a:bodyPr lIns="0" rIns="0" tIns="0" bIns="0"/>
          <a:p>
            <a:pPr>
              <a:buSzPct val="45000"/>
              <a:buFont typeface="StarSymbol"/>
              <a:buChar char=""/>
            </a:pPr>
            <a:r>
              <a:rPr lang="de-DE" sz="3200">
                <a:solidFill>
                  <a:srgbClr val="000000"/>
                </a:solidFill>
                <a:latin typeface="Arial"/>
              </a:rPr>
              <a:t>Kurzbeschreibung</a:t>
            </a:r>
            <a:endParaRPr/>
          </a:p>
          <a:p>
            <a:pPr>
              <a:buSzPct val="45000"/>
              <a:buFont typeface="StarSymbol"/>
              <a:buChar char=""/>
            </a:pPr>
            <a:r>
              <a:rPr lang="de-DE" sz="3200">
                <a:solidFill>
                  <a:srgbClr val="000000"/>
                </a:solidFill>
                <a:latin typeface="Arial"/>
              </a:rPr>
              <a:t>Storyboard mit Sound und Erklärung</a:t>
            </a:r>
            <a:endParaRPr/>
          </a:p>
          <a:p>
            <a:pPr>
              <a:buSzPct val="45000"/>
              <a:buFont typeface="StarSymbol"/>
              <a:buChar char=""/>
            </a:pPr>
            <a:r>
              <a:rPr lang="de-DE" sz="3200">
                <a:solidFill>
                  <a:srgbClr val="000000"/>
                </a:solidFill>
                <a:latin typeface="Arial"/>
              </a:rPr>
              <a:t>Storyboard mit Beschreibung</a:t>
            </a:r>
            <a:endParaRPr/>
          </a:p>
          <a:p>
            <a:pPr>
              <a:buSzPct val="45000"/>
              <a:buFont typeface="StarSymbol"/>
              <a:buChar char=""/>
            </a:pPr>
            <a:r>
              <a:rPr lang="de-DE" sz="3200">
                <a:solidFill>
                  <a:srgbClr val="000000"/>
                </a:solidFill>
                <a:latin typeface="Arial"/>
              </a:rPr>
              <a:t>Meilensteine</a:t>
            </a:r>
            <a:endParaRPr/>
          </a:p>
          <a:p>
            <a:pPr>
              <a:buSzPct val="45000"/>
              <a:buFont typeface="StarSymbol"/>
              <a:buChar char=""/>
            </a:pPr>
            <a:r>
              <a:rPr lang="de-DE" sz="3200">
                <a:solidFill>
                  <a:srgbClr val="000000"/>
                </a:solidFill>
                <a:latin typeface="Arial"/>
              </a:rPr>
              <a:t>Zeitplan</a:t>
            </a:r>
            <a:endParaRPr/>
          </a:p>
          <a:p>
            <a:pPr>
              <a:buSzPct val="45000"/>
              <a:buFont typeface="StarSymbol"/>
              <a:buChar char=""/>
            </a:pPr>
            <a:r>
              <a:rPr lang="de-DE" sz="3200">
                <a:solidFill>
                  <a:srgbClr val="000000"/>
                </a:solidFill>
                <a:latin typeface="Arial"/>
              </a:rPr>
              <a:t>Wo liegt das größte Risiko ?</a:t>
            </a:r>
            <a:endParaRPr/>
          </a:p>
        </p:txBody>
      </p:sp>
      <p:sp>
        <p:nvSpPr>
          <p:cNvPr id="278" name="TextShape 2"/>
          <p:cNvSpPr txBox="1"/>
          <p:nvPr/>
        </p:nvSpPr>
        <p:spPr>
          <a:xfrm>
            <a:off x="504360" y="301320"/>
            <a:ext cx="9071640" cy="1262160"/>
          </a:xfrm>
          <a:prstGeom prst="rect">
            <a:avLst/>
          </a:prstGeom>
          <a:noFill/>
          <a:ln>
            <a:noFill/>
          </a:ln>
        </p:spPr>
        <p:txBody>
          <a:bodyPr lIns="0" rIns="0" tIns="0" bIns="0" anchor="ctr"/>
          <a:p>
            <a:pPr algn="ctr"/>
            <a:r>
              <a:rPr lang="de-DE" sz="4400">
                <a:latin typeface="Arial"/>
              </a:rPr>
              <a:t>Übersicht</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Wo liegt das größte Risiko ?</a:t>
            </a:r>
            <a:endParaRPr/>
          </a:p>
        </p:txBody>
      </p:sp>
      <p:sp>
        <p:nvSpPr>
          <p:cNvPr id="324" name="TextShape 2"/>
          <p:cNvSpPr txBox="1"/>
          <p:nvPr/>
        </p:nvSpPr>
        <p:spPr>
          <a:xfrm>
            <a:off x="720000" y="1509840"/>
            <a:ext cx="8855640" cy="4140000"/>
          </a:xfrm>
          <a:prstGeom prst="rect">
            <a:avLst/>
          </a:prstGeom>
          <a:noFill/>
          <a:ln>
            <a:noFill/>
          </a:ln>
        </p:spPr>
        <p:txBody>
          <a:bodyPr lIns="0" rIns="0" tIns="0" bIns="0"/>
          <a:p>
            <a:pPr>
              <a:buSzPct val="45000"/>
              <a:buFont typeface="StarSymbol"/>
              <a:buChar char=""/>
            </a:pPr>
            <a:r>
              <a:rPr lang="de-DE" sz="3200">
                <a:latin typeface="Arial"/>
              </a:rPr>
              <a:t>Notlösung ab dem 06.12.15 bei nicht erreichen  von Meilenstein 06.12.15</a:t>
            </a:r>
            <a:endParaRPr/>
          </a:p>
          <a:p>
            <a:pPr lvl="1">
              <a:buSzPct val="45000"/>
              <a:buFont typeface="StarSymbol"/>
              <a:buChar char=""/>
            </a:pPr>
            <a:r>
              <a:rPr lang="de-DE" sz="2800">
                <a:solidFill>
                  <a:srgbClr val="000000"/>
                </a:solidFill>
                <a:latin typeface="Arial"/>
              </a:rPr>
              <a:t>Postprocessing weg lassen</a:t>
            </a:r>
            <a:endParaRPr/>
          </a:p>
          <a:p>
            <a:pPr lvl="1">
              <a:buSzPct val="45000"/>
              <a:buFont typeface="StarSymbol"/>
              <a:buChar char=""/>
            </a:pPr>
            <a:r>
              <a:rPr lang="de-DE" sz="2800">
                <a:solidFill>
                  <a:srgbClr val="000000"/>
                </a:solidFill>
                <a:latin typeface="Arial"/>
              </a:rPr>
              <a:t>Roboterarm weg lassen</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Dank für die Aufmerksamkeit</a:t>
            </a:r>
            <a:endParaRPr/>
          </a:p>
        </p:txBody>
      </p:sp>
      <p:pic>
        <p:nvPicPr>
          <p:cNvPr id="326" name="" descr=""/>
          <p:cNvPicPr/>
          <p:nvPr/>
        </p:nvPicPr>
        <p:blipFill>
          <a:blip r:embed="rId1"/>
          <a:stretch/>
        </p:blipFill>
        <p:spPr>
          <a:xfrm>
            <a:off x="1979640" y="3179520"/>
            <a:ext cx="6120360" cy="24004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Beschreibung</a:t>
            </a:r>
            <a:endParaRPr/>
          </a:p>
        </p:txBody>
      </p:sp>
      <p:sp>
        <p:nvSpPr>
          <p:cNvPr id="280" name="TextShape 2"/>
          <p:cNvSpPr txBox="1"/>
          <p:nvPr/>
        </p:nvSpPr>
        <p:spPr>
          <a:xfrm>
            <a:off x="720000" y="2340000"/>
            <a:ext cx="8855640" cy="4140000"/>
          </a:xfrm>
          <a:prstGeom prst="rect">
            <a:avLst/>
          </a:prstGeom>
          <a:noFill/>
          <a:ln>
            <a:noFill/>
          </a:ln>
        </p:spPr>
        <p:txBody>
          <a:bodyPr lIns="0" rIns="0" tIns="0" bIns="0"/>
          <a:p>
            <a:r>
              <a:rPr lang="de-DE" sz="3200" strike="noStrike">
                <a:solidFill>
                  <a:srgbClr val="000000"/>
                </a:solidFill>
                <a:latin typeface="Arial"/>
                <a:ea typeface="Arial Unicode MS"/>
              </a:rPr>
              <a:t>In einer futuristischen Yamaha Werkstatt wird eine alte Yamaha M1, die Valentino Rossi gefahren hat, wieder erneut zusammengebaut. Dieser Zusammenbau erfolgt auf mysteriöse Weise, wie aus geisterhand. Die einzelne Komponenten fliegen daher, als wurde es kein Morgen geben. Doch wie erfolgt dieser Zusammenbau ?</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Storyboard mit Sound und Erklärung</a:t>
            </a:r>
            <a:endParaRPr/>
          </a:p>
        </p:txBody>
      </p:sp>
      <p:sp>
        <p:nvSpPr>
          <p:cNvPr id="282" name="TextShape 2"/>
          <p:cNvSpPr txBox="1"/>
          <p:nvPr/>
        </p:nvSpPr>
        <p:spPr>
          <a:xfrm>
            <a:off x="1546560" y="3623400"/>
            <a:ext cx="7032600" cy="347040"/>
          </a:xfrm>
          <a:prstGeom prst="rect">
            <a:avLst/>
          </a:prstGeom>
          <a:noFill/>
          <a:ln>
            <a:noFill/>
          </a:ln>
        </p:spPr>
        <p:txBody>
          <a:bodyPr lIns="90000" rIns="90000" tIns="45000" bIns="45000"/>
          <a:p>
            <a:r>
              <a:rPr lang="de-DE">
                <a:latin typeface="Arial"/>
              </a:rPr>
              <a:t>https://www.youtube.com/watch?v=CagoOx1OilM&amp;feature=youtu.be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Storyboard mit Beschreibung</a:t>
            </a:r>
            <a:endParaRPr/>
          </a:p>
        </p:txBody>
      </p:sp>
      <p:graphicFrame>
        <p:nvGraphicFramePr>
          <p:cNvPr id="284" name="Table 2"/>
          <p:cNvGraphicFramePr/>
          <p:nvPr/>
        </p:nvGraphicFramePr>
        <p:xfrm>
          <a:off x="1601640" y="2376360"/>
          <a:ext cx="7125840" cy="3013560"/>
        </p:xfrm>
        <a:graphic>
          <a:graphicData uri="http://schemas.openxmlformats.org/drawingml/2006/table">
            <a:tbl>
              <a:tblPr/>
              <a:tblGrid>
                <a:gridCol w="3426120"/>
                <a:gridCol w="3700080"/>
              </a:tblGrid>
              <a:tr h="1404360">
                <a:tc>
                  <a:txBody>
                    <a:bodyPr lIns="36000" rIns="36000" tIns="36000" bIns="36000"/>
                    <a:p>
                      <a:pPr algn="ctr"/>
                      <a:endParaRPr/>
                    </a:p>
                    <a:p>
                      <a:pPr algn="ctr"/>
                      <a:r>
                        <a:rPr lang="de-DE" sz="4400">
                          <a:latin typeface="Arial"/>
                        </a:rPr>
                        <a:t>Intro</a:t>
                      </a:r>
                      <a:endParaRPr/>
                    </a:p>
                  </a:txBody>
                  <a:tcPr/>
                </a:tc>
                <a:tc>
                  <a:txBody>
                    <a:bodyPr lIns="36000" rIns="36000" tIns="36000" bIns="36000"/>
                    <a:p>
                      <a:endParaRPr/>
                    </a:p>
                    <a:p>
                      <a:endParaRPr/>
                    </a:p>
                    <a:p>
                      <a:r>
                        <a:rPr lang="de-DE">
                          <a:latin typeface="Arial"/>
                        </a:rPr>
                        <a:t>Der Intro dauert 5 – 10 sec.</a:t>
                      </a:r>
                      <a:endParaRPr/>
                    </a:p>
                  </a:txBody>
                  <a:tcPr/>
                </a:tc>
              </a:tr>
              <a:tr h="1609200">
                <a:tc>
                  <a:tcPr/>
                </a:tc>
                <a:tc>
                  <a:txBody>
                    <a:bodyPr lIns="36000" rIns="36000" tIns="36000" bIns="36000"/>
                    <a:p>
                      <a:r>
                        <a:rPr lang="de-DE">
                          <a:latin typeface="Arial"/>
                        </a:rPr>
                        <a:t>Der komplette Motor kommt aus dem Boden der Werkstatt, mit Halterung. Die Kamera  macht eine 360 Grad Drehung um den Motor. </a:t>
                      </a:r>
                      <a:endParaRPr/>
                    </a:p>
                    <a:p>
                      <a:endParaRPr/>
                    </a:p>
                    <a:p>
                      <a:r>
                        <a:rPr lang="de-DE">
                          <a:latin typeface="Arial"/>
                        </a:rPr>
                        <a:t>Dauer ca. 10 sec.             1.Szene</a:t>
                      </a:r>
                      <a:endParaRPr/>
                    </a:p>
                  </a:txBody>
                  <a:tcPr/>
                </a:tc>
              </a:tr>
            </a:tbl>
          </a:graphicData>
        </a:graphic>
      </p:graphicFrame>
      <p:pic>
        <p:nvPicPr>
          <p:cNvPr id="285" name="" descr=""/>
          <p:cNvPicPr/>
          <p:nvPr/>
        </p:nvPicPr>
        <p:blipFill>
          <a:blip r:embed="rId1"/>
          <a:stretch/>
        </p:blipFill>
        <p:spPr>
          <a:xfrm>
            <a:off x="1620000" y="3780000"/>
            <a:ext cx="3240000" cy="14400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Storyboard mit Beschreibung</a:t>
            </a:r>
            <a:endParaRPr/>
          </a:p>
        </p:txBody>
      </p:sp>
      <p:graphicFrame>
        <p:nvGraphicFramePr>
          <p:cNvPr id="287" name="Table 2"/>
          <p:cNvGraphicFramePr/>
          <p:nvPr/>
        </p:nvGraphicFramePr>
        <p:xfrm>
          <a:off x="514440" y="1864800"/>
          <a:ext cx="7985520" cy="2656800"/>
        </p:xfrm>
        <a:graphic>
          <a:graphicData uri="http://schemas.openxmlformats.org/drawingml/2006/table">
            <a:tbl>
              <a:tblPr/>
              <a:tblGrid>
                <a:gridCol w="4427640"/>
                <a:gridCol w="3558240"/>
              </a:tblGrid>
              <a:tr h="2657160">
                <a:tc>
                  <a:tcPr/>
                </a:tc>
                <a:tc>
                  <a:txBody>
                    <a:bodyPr lIns="90000" rIns="90000" tIns="46800" bIns="46800"/>
                    <a:p>
                      <a:pPr algn="ctr"/>
                      <a:r>
                        <a:rPr lang="de-DE">
                          <a:latin typeface="Arial"/>
                        </a:rPr>
                        <a:t>Der Rahmen (Decke) wird von dem Robotarm herabgelassen. Die Schwinge (Boden) wird an den Motor befestigt, sowie der Rahmen. Kamera steht seitlich vom Motor. Man sieht halbwegs den Boden.</a:t>
                      </a:r>
                      <a:endParaRPr/>
                    </a:p>
                    <a:p>
                      <a:pPr algn="ctr"/>
                      <a:endParaRPr/>
                    </a:p>
                    <a:p>
                      <a:r>
                        <a:rPr lang="de-DE">
                          <a:latin typeface="Arial"/>
                        </a:rPr>
                        <a:t>Dauer 7-10 sec.              2.Szene</a:t>
                      </a:r>
                      <a:endParaRPr/>
                    </a:p>
                  </a:txBody>
                  <a:tcPr/>
                </a:tc>
              </a:tr>
            </a:tbl>
          </a:graphicData>
        </a:graphic>
      </p:graphicFrame>
      <p:pic>
        <p:nvPicPr>
          <p:cNvPr id="288" name="" descr=""/>
          <p:cNvPicPr/>
          <p:nvPr/>
        </p:nvPicPr>
        <p:blipFill>
          <a:blip r:embed="rId1"/>
          <a:stretch/>
        </p:blipFill>
        <p:spPr>
          <a:xfrm>
            <a:off x="720000" y="1980000"/>
            <a:ext cx="3960000" cy="16200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Storyboard mit Beschreibung</a:t>
            </a:r>
            <a:endParaRPr/>
          </a:p>
        </p:txBody>
      </p:sp>
      <p:graphicFrame>
        <p:nvGraphicFramePr>
          <p:cNvPr id="290" name="Table 2"/>
          <p:cNvGraphicFramePr/>
          <p:nvPr/>
        </p:nvGraphicFramePr>
        <p:xfrm>
          <a:off x="720000" y="1980000"/>
          <a:ext cx="8855280" cy="4638960"/>
        </p:xfrm>
        <a:graphic>
          <a:graphicData uri="http://schemas.openxmlformats.org/drawingml/2006/table">
            <a:tbl>
              <a:tblPr/>
              <a:tblGrid>
                <a:gridCol w="4427640"/>
                <a:gridCol w="4428000"/>
              </a:tblGrid>
              <a:tr h="1631520">
                <a:tc>
                  <a:tcPr/>
                </a:tc>
                <a:tc>
                  <a:txBody>
                    <a:bodyPr lIns="90000" rIns="90000" tIns="46800" bIns="46800"/>
                    <a:p>
                      <a:r>
                        <a:rPr lang="de-DE">
                          <a:latin typeface="Arial"/>
                        </a:rPr>
                        <a:t>Die Auspuffanlage und der Kühler wird angebaut. Die Kamera beim anbauen der Auspuffanlage steht links vorne vor dem Motorrad. Beim Kühler seitlich rechts.</a:t>
                      </a:r>
                      <a:endParaRPr/>
                    </a:p>
                    <a:p>
                      <a:endParaRPr/>
                    </a:p>
                    <a:p>
                      <a:r>
                        <a:rPr lang="de-DE">
                          <a:latin typeface="Arial"/>
                        </a:rPr>
                        <a:t>Dauer 5 sec.                             3.Szene</a:t>
                      </a:r>
                      <a:endParaRPr/>
                    </a:p>
                  </a:txBody>
                  <a:tcPr/>
                </a:tc>
              </a:tr>
              <a:tr h="1631520">
                <a:tc>
                  <a:tcPr/>
                </a:tc>
                <a:tc>
                  <a:txBody>
                    <a:bodyPr lIns="90000" rIns="90000" tIns="46800" bIns="46800"/>
                    <a:p>
                      <a:r>
                        <a:rPr lang="de-DE">
                          <a:latin typeface="Arial"/>
                        </a:rPr>
                        <a:t>Die Reifen, Kette, Schutzblech, Gabel und das Cockpit mit der Elektronik werden verbaut. Kamera ist seitlich vom Motorrad.</a:t>
                      </a:r>
                      <a:endParaRPr/>
                    </a:p>
                    <a:p>
                      <a:endParaRPr/>
                    </a:p>
                    <a:p>
                      <a:r>
                        <a:rPr lang="de-DE">
                          <a:latin typeface="Arial"/>
                        </a:rPr>
                        <a:t>Dauer 10 sec.                     4.Szene</a:t>
                      </a:r>
                      <a:endParaRPr/>
                    </a:p>
                  </a:txBody>
                  <a:tcPr/>
                </a:tc>
              </a:tr>
              <a:tr h="1375920">
                <a:tc>
                  <a:tcPr/>
                </a:tc>
                <a:tc>
                  <a:txBody>
                    <a:bodyPr lIns="90000" rIns="90000" tIns="46800" bIns="46800"/>
                    <a:p>
                      <a:r>
                        <a:rPr lang="de-DE">
                          <a:latin typeface="Arial"/>
                        </a:rPr>
                        <a:t>Die elektrischen Kabel suchen sich ihren Weg zu ihren Anschlüssen. Kamera seitlich, oben.</a:t>
                      </a:r>
                      <a:endParaRPr/>
                    </a:p>
                    <a:p>
                      <a:endParaRPr/>
                    </a:p>
                    <a:p>
                      <a:r>
                        <a:rPr lang="de-DE">
                          <a:latin typeface="Arial"/>
                        </a:rPr>
                        <a:t>Dauer 3 sec.       (optional ) Szene</a:t>
                      </a:r>
                      <a:endParaRPr/>
                    </a:p>
                  </a:txBody>
                  <a:tcPr/>
                </a:tc>
              </a:tr>
            </a:tbl>
          </a:graphicData>
        </a:graphic>
      </p:graphicFrame>
      <p:pic>
        <p:nvPicPr>
          <p:cNvPr id="291" name="" descr=""/>
          <p:cNvPicPr/>
          <p:nvPr/>
        </p:nvPicPr>
        <p:blipFill>
          <a:blip r:embed="rId1"/>
          <a:stretch/>
        </p:blipFill>
        <p:spPr>
          <a:xfrm>
            <a:off x="900000" y="2160000"/>
            <a:ext cx="2880000" cy="1260000"/>
          </a:xfrm>
          <a:prstGeom prst="rect">
            <a:avLst/>
          </a:prstGeom>
          <a:ln>
            <a:noFill/>
          </a:ln>
        </p:spPr>
      </p:pic>
      <p:pic>
        <p:nvPicPr>
          <p:cNvPr id="292" name="" descr=""/>
          <p:cNvPicPr/>
          <p:nvPr/>
        </p:nvPicPr>
        <p:blipFill>
          <a:blip r:embed="rId2"/>
          <a:stretch/>
        </p:blipFill>
        <p:spPr>
          <a:xfrm>
            <a:off x="900000" y="3780000"/>
            <a:ext cx="3240000" cy="1440000"/>
          </a:xfrm>
          <a:prstGeom prst="rect">
            <a:avLst/>
          </a:prstGeom>
          <a:ln>
            <a:noFill/>
          </a:ln>
        </p:spPr>
      </p:pic>
      <p:pic>
        <p:nvPicPr>
          <p:cNvPr id="293" name="" descr=""/>
          <p:cNvPicPr/>
          <p:nvPr/>
        </p:nvPicPr>
        <p:blipFill>
          <a:blip r:embed="rId3"/>
          <a:stretch/>
        </p:blipFill>
        <p:spPr>
          <a:xfrm>
            <a:off x="900000" y="5400000"/>
            <a:ext cx="3240000" cy="10800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Storyboard mit Beschreibung</a:t>
            </a:r>
            <a:endParaRPr/>
          </a:p>
        </p:txBody>
      </p:sp>
      <p:graphicFrame>
        <p:nvGraphicFramePr>
          <p:cNvPr id="295" name="Table 2"/>
          <p:cNvGraphicFramePr/>
          <p:nvPr/>
        </p:nvGraphicFramePr>
        <p:xfrm>
          <a:off x="720000" y="1980000"/>
          <a:ext cx="8855280" cy="4638960"/>
        </p:xfrm>
        <a:graphic>
          <a:graphicData uri="http://schemas.openxmlformats.org/drawingml/2006/table">
            <a:tbl>
              <a:tblPr/>
              <a:tblGrid>
                <a:gridCol w="4427640"/>
                <a:gridCol w="4428000"/>
              </a:tblGrid>
              <a:tr h="1375200">
                <a:tc>
                  <a:tcPr/>
                </a:tc>
                <a:tc>
                  <a:txBody>
                    <a:bodyPr lIns="90000" rIns="90000" tIns="46800" bIns="46800"/>
                    <a:p>
                      <a:r>
                        <a:rPr lang="de-DE">
                          <a:latin typeface="Arial"/>
                        </a:rPr>
                        <a:t>Die Heckverkleidung kommt von oben, mit einer Halterung, die wieder verschwindet. Kamera seitlich, totale.</a:t>
                      </a:r>
                      <a:endParaRPr/>
                    </a:p>
                    <a:p>
                      <a:endParaRPr/>
                    </a:p>
                    <a:p>
                      <a:r>
                        <a:rPr lang="de-DE">
                          <a:latin typeface="Arial"/>
                        </a:rPr>
                        <a:t>Dauer 5 sec.                              5.Szene</a:t>
                      </a:r>
                      <a:endParaRPr/>
                    </a:p>
                  </a:txBody>
                  <a:tcPr/>
                </a:tc>
              </a:tr>
              <a:tr h="1631520">
                <a:tc>
                  <a:tcPr/>
                </a:tc>
                <a:tc>
                  <a:txBody>
                    <a:bodyPr lIns="90000" rIns="90000" tIns="46800" bIns="46800"/>
                    <a:p>
                      <a:r>
                        <a:rPr lang="de-DE">
                          <a:latin typeface="Arial"/>
                        </a:rPr>
                        <a:t>Die komplette Verkleidung wird an das Motorrad montiert. Frontverkleidung u. Tank kommt von oben. Seitenverkleidung von unten aus dem Boden.</a:t>
                      </a:r>
                      <a:endParaRPr/>
                    </a:p>
                    <a:p>
                      <a:endParaRPr/>
                    </a:p>
                    <a:p>
                      <a:r>
                        <a:rPr lang="de-DE">
                          <a:latin typeface="Arial"/>
                        </a:rPr>
                        <a:t>Dauer 10 sec.                            6.Szene</a:t>
                      </a:r>
                      <a:endParaRPr/>
                    </a:p>
                  </a:txBody>
                  <a:tcPr/>
                </a:tc>
              </a:tr>
              <a:tr h="1632240">
                <a:tc>
                  <a:tcPr/>
                </a:tc>
                <a:tc>
                  <a:txBody>
                    <a:bodyPr lIns="90000" rIns="90000" tIns="46800" bIns="46800"/>
                    <a:p>
                      <a:r>
                        <a:rPr lang="de-DE">
                          <a:latin typeface="Arial"/>
                        </a:rPr>
                        <a:t>Das Motorrad ist komplett. Die Kamera macht eine 360 Grad Drehung um das Motorrad, mit Nahaufnahmen. Die Kamera bleibt beim Heck stehen. </a:t>
                      </a:r>
                      <a:endParaRPr/>
                    </a:p>
                    <a:p>
                      <a:endParaRPr/>
                    </a:p>
                    <a:p>
                      <a:r>
                        <a:rPr lang="de-DE">
                          <a:latin typeface="Arial"/>
                        </a:rPr>
                        <a:t>Dauer 10 sec.                            7.Szene</a:t>
                      </a:r>
                      <a:endParaRPr/>
                    </a:p>
                  </a:txBody>
                  <a:tcPr/>
                </a:tc>
              </a:tr>
            </a:tbl>
          </a:graphicData>
        </a:graphic>
      </p:graphicFrame>
      <p:pic>
        <p:nvPicPr>
          <p:cNvPr id="296" name="" descr=""/>
          <p:cNvPicPr/>
          <p:nvPr/>
        </p:nvPicPr>
        <p:blipFill>
          <a:blip r:embed="rId1"/>
          <a:stretch/>
        </p:blipFill>
        <p:spPr>
          <a:xfrm>
            <a:off x="1260000" y="1980000"/>
            <a:ext cx="3060000" cy="1260000"/>
          </a:xfrm>
          <a:prstGeom prst="rect">
            <a:avLst/>
          </a:prstGeom>
          <a:ln>
            <a:noFill/>
          </a:ln>
        </p:spPr>
      </p:pic>
      <p:pic>
        <p:nvPicPr>
          <p:cNvPr id="297" name="" descr=""/>
          <p:cNvPicPr/>
          <p:nvPr/>
        </p:nvPicPr>
        <p:blipFill>
          <a:blip r:embed="rId2"/>
          <a:stretch/>
        </p:blipFill>
        <p:spPr>
          <a:xfrm>
            <a:off x="1260000" y="3600000"/>
            <a:ext cx="2880000" cy="1260000"/>
          </a:xfrm>
          <a:prstGeom prst="rect">
            <a:avLst/>
          </a:prstGeom>
          <a:ln>
            <a:noFill/>
          </a:ln>
        </p:spPr>
      </p:pic>
      <p:pic>
        <p:nvPicPr>
          <p:cNvPr id="298" name="" descr=""/>
          <p:cNvPicPr/>
          <p:nvPr/>
        </p:nvPicPr>
        <p:blipFill>
          <a:blip r:embed="rId3"/>
          <a:stretch/>
        </p:blipFill>
        <p:spPr>
          <a:xfrm>
            <a:off x="1800000" y="5040000"/>
            <a:ext cx="1440000" cy="14400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299" name="TextShape 1"/>
          <p:cNvSpPr txBox="1"/>
          <p:nvPr/>
        </p:nvSpPr>
        <p:spPr>
          <a:xfrm>
            <a:off x="504000" y="301320"/>
            <a:ext cx="9071640" cy="1262160"/>
          </a:xfrm>
          <a:prstGeom prst="rect">
            <a:avLst/>
          </a:prstGeom>
          <a:noFill/>
          <a:ln>
            <a:noFill/>
          </a:ln>
        </p:spPr>
        <p:txBody>
          <a:bodyPr lIns="0" rIns="0" tIns="0" bIns="0" anchor="ctr"/>
          <a:p>
            <a:pPr algn="ctr"/>
            <a:r>
              <a:rPr lang="de-DE" sz="4400">
                <a:latin typeface="Arial"/>
              </a:rPr>
              <a:t>Storyboard mit Beschreibung</a:t>
            </a:r>
            <a:endParaRPr/>
          </a:p>
        </p:txBody>
      </p:sp>
      <p:graphicFrame>
        <p:nvGraphicFramePr>
          <p:cNvPr id="300" name="Table 2"/>
          <p:cNvGraphicFramePr/>
          <p:nvPr/>
        </p:nvGraphicFramePr>
        <p:xfrm>
          <a:off x="720000" y="1980000"/>
          <a:ext cx="8855280" cy="4928040"/>
        </p:xfrm>
        <a:graphic>
          <a:graphicData uri="http://schemas.openxmlformats.org/drawingml/2006/table">
            <a:tbl>
              <a:tblPr/>
              <a:tblGrid>
                <a:gridCol w="4427640"/>
                <a:gridCol w="4428000"/>
              </a:tblGrid>
              <a:tr h="1887120">
                <a:tc>
                  <a:tcPr/>
                </a:tc>
                <a:tc>
                  <a:txBody>
                    <a:bodyPr lIns="90000" rIns="90000" tIns="46800" bIns="46800"/>
                    <a:p>
                      <a:r>
                        <a:rPr lang="de-DE">
                          <a:latin typeface="Arial"/>
                        </a:rPr>
                        <a:t>Die Kamera steht am Heck. Die Kamera macht eine Fahrt über das Motorrad und bleibt beim Cockpit stehen. Die Led's vom Cockpit erleuchten. Das Motorrad geht an, man hört den Sound des Motors.</a:t>
                      </a:r>
                      <a:endParaRPr/>
                    </a:p>
                    <a:p>
                      <a:endParaRPr/>
                    </a:p>
                    <a:p>
                      <a:r>
                        <a:rPr lang="de-DE">
                          <a:latin typeface="Arial"/>
                        </a:rPr>
                        <a:t>Dauer 5 sec.                           8.Szene   </a:t>
                      </a:r>
                      <a:endParaRPr/>
                    </a:p>
                  </a:txBody>
                  <a:tcPr/>
                </a:tc>
              </a:tr>
              <a:tr h="1374840">
                <a:tc>
                  <a:tcPr/>
                </a:tc>
                <a:tc>
                  <a:txBody>
                    <a:bodyPr lIns="90000" rIns="90000" tIns="46800" bIns="46800"/>
                    <a:p>
                      <a:r>
                        <a:rPr lang="de-DE">
                          <a:latin typeface="Arial"/>
                        </a:rPr>
                        <a:t>Die Kamera ist seitlich vom Motorrad. Auf dem Tankdeckel steht die Ü-Ei Figure. Man hört den Motorsound.</a:t>
                      </a:r>
                      <a:endParaRPr/>
                    </a:p>
                    <a:p>
                      <a:endParaRPr/>
                    </a:p>
                    <a:p>
                      <a:r>
                        <a:rPr lang="de-DE">
                          <a:latin typeface="Arial"/>
                        </a:rPr>
                        <a:t>Dauer 5 sec.                            9.Szene</a:t>
                      </a:r>
                      <a:endParaRPr/>
                    </a:p>
                  </a:txBody>
                  <a:tcPr/>
                </a:tc>
              </a:tr>
              <a:tr h="1666080">
                <a:tc>
                  <a:txBody>
                    <a:bodyPr lIns="90000" rIns="90000" tIns="46800" bIns="46800"/>
                    <a:p>
                      <a:pPr algn="ctr"/>
                      <a:endParaRPr/>
                    </a:p>
                    <a:p>
                      <a:pPr algn="ctr"/>
                      <a:endParaRPr/>
                    </a:p>
                    <a:p>
                      <a:pPr algn="ctr"/>
                      <a:r>
                        <a:rPr lang="de-DE" sz="4000">
                          <a:latin typeface="Arial"/>
                        </a:rPr>
                        <a:t>Abspann</a:t>
                      </a:r>
                      <a:endParaRPr/>
                    </a:p>
                  </a:txBody>
                  <a:tcPr/>
                </a:tc>
                <a:tc>
                  <a:txBody>
                    <a:bodyPr lIns="90000" rIns="90000" tIns="46800" bIns="46800"/>
                    <a:p>
                      <a:r>
                        <a:rPr lang="de-DE">
                          <a:latin typeface="Arial"/>
                        </a:rPr>
                        <a:t>Beschreibung von Tools, Mitwirkende, URL.</a:t>
                      </a:r>
                      <a:endParaRPr/>
                    </a:p>
                    <a:p>
                      <a:endParaRPr/>
                    </a:p>
                    <a:p>
                      <a:endParaRPr/>
                    </a:p>
                    <a:p>
                      <a:r>
                        <a:rPr lang="de-DE">
                          <a:latin typeface="Arial"/>
                        </a:rPr>
                        <a:t>Dauer 10 – 15 sec.                   10.Szene</a:t>
                      </a:r>
                      <a:endParaRPr/>
                    </a:p>
                  </a:txBody>
                  <a:tcPr/>
                </a:tc>
              </a:tr>
            </a:tbl>
          </a:graphicData>
        </a:graphic>
      </p:graphicFrame>
      <p:pic>
        <p:nvPicPr>
          <p:cNvPr id="301" name="" descr=""/>
          <p:cNvPicPr/>
          <p:nvPr/>
        </p:nvPicPr>
        <p:blipFill>
          <a:blip r:embed="rId1"/>
          <a:stretch/>
        </p:blipFill>
        <p:spPr>
          <a:xfrm>
            <a:off x="1980000" y="2086560"/>
            <a:ext cx="2160000" cy="1693440"/>
          </a:xfrm>
          <a:prstGeom prst="rect">
            <a:avLst/>
          </a:prstGeom>
          <a:ln>
            <a:noFill/>
          </a:ln>
        </p:spPr>
      </p:pic>
      <p:pic>
        <p:nvPicPr>
          <p:cNvPr id="302" name="" descr=""/>
          <p:cNvPicPr/>
          <p:nvPr/>
        </p:nvPicPr>
        <p:blipFill>
          <a:blip r:embed="rId2"/>
          <a:stretch/>
        </p:blipFill>
        <p:spPr>
          <a:xfrm>
            <a:off x="1440000" y="3960000"/>
            <a:ext cx="2880000" cy="12600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1861</TotalTime>
  <Application>LibreOffice/4.4.5.2$Linux_X86_64 LibreOffice_project/a22f674fd25a3b6f45bdebf25400ed2adff0ff99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2011-11-10T21:37:23Z</dcterms:created>
  <dc:creator>Michel Stephan</dc:creator>
  <dc:language>en-US</dc:language>
  <cp:lastModifiedBy>Michel Stephan</cp:lastModifiedBy>
  <dcterms:modified xsi:type="dcterms:W3CDTF">2015-11-22T22:24:55Z</dcterms:modified>
  <cp:revision>15</cp:revision>
</cp:coreProperties>
</file>