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80816"/>
  </p:normalViewPr>
  <p:slideViewPr>
    <p:cSldViewPr snapToGrid="0">
      <p:cViewPr varScale="1">
        <p:scale>
          <a:sx n="102" d="100"/>
          <a:sy n="102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6B06-DF5C-3D42-802B-431675E5A1E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8872-361B-4241-8596-138FDEFCA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88872-361B-4241-8596-138FDEFCA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88872-361B-4241-8596-138FDEFCA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88872-361B-4241-8596-138FDEFCAE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98366C-650D-7C47-A69B-AE083CDFBDD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C1D2-FF10-FD21-DA54-4445BADDD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NBA Schedule on game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5A5E7-DCD9-BE36-CAB4-C5F1AEB8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Mitchell Jones</a:t>
            </a:r>
          </a:p>
          <a:p>
            <a:r>
              <a:rPr lang="en-US" sz="2000" dirty="0"/>
              <a:t>CS-5483 Network Science </a:t>
            </a:r>
          </a:p>
          <a:p>
            <a:r>
              <a:rPr lang="en-US" sz="2000" dirty="0"/>
              <a:t>Project Final Report/Demonstration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F29E7EF-DB8B-63CF-A0C8-7FF20B15B2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04"/>
    </mc:Choice>
    <mc:Fallback>
      <p:transition spd="slow" advTm="1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2A98-C34F-D96D-B873-7DE86028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06F-B324-6F53-C001-1B9370E9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4847"/>
            <a:ext cx="7729728" cy="3101983"/>
          </a:xfrm>
        </p:spPr>
        <p:txBody>
          <a:bodyPr/>
          <a:lstStyle/>
          <a:p>
            <a:r>
              <a:rPr lang="en-US" sz="2000" dirty="0"/>
              <a:t>What is the effect of the order on the NBA schedule on game results?</a:t>
            </a:r>
          </a:p>
          <a:p>
            <a:pPr marL="342900" indent="-342900">
              <a:buAutoNum type="arabicPeriod"/>
            </a:pPr>
            <a:r>
              <a:rPr lang="en-US" sz="1800" dirty="0"/>
              <a:t>H</a:t>
            </a:r>
            <a:r>
              <a:rPr lang="en-US" sz="1800" dirty="0">
                <a:effectLst/>
              </a:rPr>
              <a:t>ow does the number of rest days impact the number of games won and point differential over a defined period of games?</a:t>
            </a:r>
          </a:p>
          <a:p>
            <a:pPr marL="342900" indent="-342900">
              <a:buAutoNum type="arabicPeriod"/>
            </a:pPr>
            <a:r>
              <a:rPr lang="en-US" sz="1800" dirty="0"/>
              <a:t>H</a:t>
            </a:r>
            <a:r>
              <a:rPr lang="en-US" sz="1800" dirty="0">
                <a:effectLst/>
              </a:rPr>
              <a:t>ow does traveling from a specific city to another impact the number of games won and point differential over a defined period of games? </a:t>
            </a:r>
            <a:endParaRPr lang="en-US" sz="1800" dirty="0"/>
          </a:p>
          <a:p>
            <a:pPr lvl="2"/>
            <a:r>
              <a:rPr lang="en-US" dirty="0"/>
              <a:t>Period of games for both is 1, 2, 3, and 5 games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2636B96-2554-D902-6E6F-73F04C0D01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0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24"/>
    </mc:Choice>
    <mc:Fallback>
      <p:transition spd="slow" advTm="3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4719A-5C47-2D8B-4A48-5B0EE50E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2A64-44D3-A508-564D-91CCF0142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NBA API – Easier Access to Official NBA Stats</a:t>
            </a:r>
          </a:p>
          <a:p>
            <a:pPr lvl="1"/>
            <a:r>
              <a:rPr lang="en-US" sz="2000" dirty="0"/>
              <a:t>Individual Game Stats</a:t>
            </a:r>
          </a:p>
          <a:p>
            <a:pPr lvl="2"/>
            <a:r>
              <a:rPr lang="en-US" sz="2000" dirty="0"/>
              <a:t>Pandas </a:t>
            </a:r>
            <a:r>
              <a:rPr lang="en-US" sz="2000" dirty="0" err="1"/>
              <a:t>DataFrame</a:t>
            </a:r>
            <a:r>
              <a:rPr lang="en-US" sz="2000" dirty="0"/>
              <a:t> with 2460 rows and 39 columns per season</a:t>
            </a:r>
          </a:p>
          <a:p>
            <a:pPr lvl="1"/>
            <a:r>
              <a:rPr lang="en-US" sz="2000" dirty="0"/>
              <a:t>Team Details</a:t>
            </a:r>
          </a:p>
          <a:p>
            <a:pPr lvl="2"/>
            <a:r>
              <a:rPr lang="en-US" sz="2000" dirty="0"/>
              <a:t>List of 30 dictionaries containing team ID,  nickname, city, full name, latitude, and longitude</a:t>
            </a:r>
          </a:p>
          <a:p>
            <a:r>
              <a:rPr lang="en-US" sz="2000" dirty="0"/>
              <a:t>Both datasets are made from API endpoint data</a:t>
            </a:r>
          </a:p>
        </p:txBody>
      </p:sp>
      <p:pic>
        <p:nvPicPr>
          <p:cNvPr id="21" name="Picture 20" descr="Calendar&#10;&#10;Description automatically generated">
            <a:extLst>
              <a:ext uri="{FF2B5EF4-FFF2-40B4-BE49-F238E27FC236}">
                <a16:creationId xmlns:a16="http://schemas.microsoft.com/office/drawing/2014/main" id="{263F75C3-FC08-83B7-DC28-0A67EC493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3" y="2611658"/>
            <a:ext cx="4778770" cy="2178673"/>
          </a:xfrm>
          <a:prstGeom prst="rect">
            <a:avLst/>
          </a:prstGeom>
        </p:spPr>
      </p:pic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50D281AC-1C6C-4508-9006-1E5A07430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53" y="265298"/>
            <a:ext cx="5286215" cy="224910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8E87BC-7301-4001-96F8-FAF19823A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53" y="4787900"/>
            <a:ext cx="4851400" cy="20701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F1D87E3-3BD9-3CA8-05F6-E69F16509E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40"/>
    </mc:Choice>
    <mc:Fallback>
      <p:transition spd="slow" advTm="5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39D8-6091-A1E5-6A73-BEB63D3E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12458"/>
            <a:ext cx="7729728" cy="1188720"/>
          </a:xfrm>
        </p:spPr>
        <p:txBody>
          <a:bodyPr/>
          <a:lstStyle/>
          <a:p>
            <a:r>
              <a:rPr lang="en-US" dirty="0"/>
              <a:t>Network for all teams in 2016-17 NBA Season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3ADF4DD-D789-B32C-0B0B-7E87F4B2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4" y="1657056"/>
            <a:ext cx="9832931" cy="520094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13E22C9-025B-EC04-3BB0-5F8967266A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56"/>
    </mc:Choice>
    <mc:Fallback>
      <p:transition spd="slow" advTm="51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AA32-BBE6-9312-4C19-5C88966E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9204-DAFB-67C8-3B17-7B3497FD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win ratio, plus/minus, offensive, and defensive efficiency Examined all games from 2015-16 to 2018-19 NBA season (over 4000 distinct games)</a:t>
            </a:r>
          </a:p>
          <a:p>
            <a:r>
              <a:rPr lang="en-US" dirty="0"/>
              <a:t>Criteria for analysis:</a:t>
            </a:r>
          </a:p>
          <a:p>
            <a:pPr lvl="1"/>
            <a:r>
              <a:rPr lang="en-US" dirty="0"/>
              <a:t>Only examined data where the travel path is for consecutive games and where the travel path occurs more than 2 times</a:t>
            </a:r>
          </a:p>
          <a:p>
            <a:pPr lvl="1"/>
            <a:r>
              <a:rPr lang="en-US" dirty="0"/>
              <a:t>Analyzed periods with 1, 2, 3, 4, and 5 rest days between games and number of games played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DD97698-EA62-6A38-8D42-BED5DAFEFC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048"/>
    </mc:Choice>
    <mc:Fallback>
      <p:transition spd="slow" advTm="86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3E2-09A8-D6B5-8B17-E3C6CC39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CC51-5063-56C2-4899-DA471217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paths with 2 or 3 nodes, there was no discernable trend in any of the metrics </a:t>
            </a:r>
          </a:p>
          <a:p>
            <a:r>
              <a:rPr lang="en-US" dirty="0"/>
              <a:t>No paths with 4 or 5 nodes existed under the analysis criteria</a:t>
            </a:r>
          </a:p>
          <a:p>
            <a:r>
              <a:rPr lang="en-US" dirty="0"/>
              <a:t>Conclusion:  Validation that NBA schedule makers produce randomized schedule where number of rest days travel paths do not have influence, how good a team is is what matters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3351D56-2054-85B8-A6FB-F1C397997B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120"/>
    </mc:Choice>
    <mc:Fallback>
      <p:transition spd="slow" advTm="129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B137-EB75-A807-9EE3-0DA6979D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1541"/>
            <a:ext cx="7729728" cy="1188720"/>
          </a:xfrm>
        </p:spPr>
        <p:txBody>
          <a:bodyPr/>
          <a:lstStyle/>
          <a:p>
            <a:r>
              <a:rPr lang="en-US" dirty="0"/>
              <a:t>Degree distributions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35D448E-C24C-50A4-D18A-66B0836B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3" y="2293430"/>
            <a:ext cx="5683237" cy="440740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C4F4CC6-9852-9FDC-574E-0AE256E4D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293430"/>
            <a:ext cx="5683238" cy="440740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E9CDDBE-BE49-F744-3F4F-6BD22A8F0D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5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04"/>
    </mc:Choice>
    <mc:Fallback>
      <p:transition spd="slow" advTm="47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419-FB47-E31C-2DF6-F256AB6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801853"/>
            <a:ext cx="7729728" cy="1188720"/>
          </a:xfrm>
        </p:spPr>
        <p:txBody>
          <a:bodyPr/>
          <a:lstStyle/>
          <a:p>
            <a:r>
              <a:rPr lang="en-US" dirty="0"/>
              <a:t>Analysis of Paths From Question 2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E0CA1C32-382E-BFBE-BFED-762E41289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404" y="2406224"/>
            <a:ext cx="6709191" cy="414982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2BDC5D8-1F5F-CA00-A589-ADB4C06A34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632"/>
    </mc:Choice>
    <mc:Fallback>
      <p:transition spd="slow" advTm="69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{9ECFA74C-3766-FB47-AFCC-AACDA4834A27}tf10001120</Template>
  <TotalTime>2026</TotalTime>
  <Words>307</Words>
  <Application>Microsoft Macintosh PowerPoint</Application>
  <PresentationFormat>Widescreen</PresentationFormat>
  <Paragraphs>31</Paragraphs>
  <Slides>8</Slides>
  <Notes>3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Effects of NBA Schedule on game results</vt:lpstr>
      <vt:lpstr>Problem statement</vt:lpstr>
      <vt:lpstr>Datasets</vt:lpstr>
      <vt:lpstr>Network for all teams in 2016-17 NBA Season</vt:lpstr>
      <vt:lpstr>Analysis</vt:lpstr>
      <vt:lpstr>Results and conclusion</vt:lpstr>
      <vt:lpstr>Degree distributions</vt:lpstr>
      <vt:lpstr>Analysis of Paths From 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NBA Schedule on game results CS-5483-995 Project Proposal</dc:title>
  <dc:creator>Jones, Mitchell D.</dc:creator>
  <cp:lastModifiedBy>Jones, Mitchell D.</cp:lastModifiedBy>
  <cp:revision>20</cp:revision>
  <dcterms:created xsi:type="dcterms:W3CDTF">2022-10-03T18:50:34Z</dcterms:created>
  <dcterms:modified xsi:type="dcterms:W3CDTF">2022-12-07T00:13:04Z</dcterms:modified>
</cp:coreProperties>
</file>