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80830"/>
  </p:normalViewPr>
  <p:slideViewPr>
    <p:cSldViewPr snapToGrid="0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6B06-DF5C-3D42-802B-431675E5A1EE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8872-361B-4241-8596-138FDEFCA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88872-361B-4241-8596-138FDEFCA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88872-361B-4241-8596-138FDEFCA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98366C-650D-7C47-A69B-AE083CDFBDD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FFF375-2CDD-E441-ACD0-3C6AAF6E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swlh/interactive-animated-travel-data-visualizations-mapping-nba-travel-a154a2e7c18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C1D2-FF10-FD21-DA54-4445BADDD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NBA Schedule on game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5A5E7-DCD9-BE36-CAB4-C5F1AEB8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Jones</a:t>
            </a:r>
          </a:p>
          <a:p>
            <a:r>
              <a:rPr lang="en-US" sz="2000"/>
              <a:t>CS-5483 Network Science </a:t>
            </a:r>
            <a:r>
              <a:rPr lang="en-US" sz="2000" dirty="0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2A98-C34F-D96D-B873-7DE86028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06F-B324-6F53-C001-1B9370E9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4847"/>
            <a:ext cx="7729728" cy="3101983"/>
          </a:xfrm>
        </p:spPr>
        <p:txBody>
          <a:bodyPr/>
          <a:lstStyle/>
          <a:p>
            <a:r>
              <a:rPr lang="en-US" sz="2000" dirty="0"/>
              <a:t>What is the effect of the order on the NBA schedule on game results?</a:t>
            </a:r>
          </a:p>
          <a:p>
            <a:pPr lvl="1"/>
            <a:r>
              <a:rPr lang="en-US" sz="1800" dirty="0"/>
              <a:t>H</a:t>
            </a:r>
            <a:r>
              <a:rPr lang="en-US" sz="1800" dirty="0">
                <a:effectLst/>
              </a:rPr>
              <a:t>ow does the number of rest days impact the number of games won and point differential over a defined period of games?</a:t>
            </a:r>
          </a:p>
          <a:p>
            <a:pPr lvl="1"/>
            <a:r>
              <a:rPr lang="en-US" sz="1800" dirty="0"/>
              <a:t>H</a:t>
            </a:r>
            <a:r>
              <a:rPr lang="en-US" sz="1800" dirty="0">
                <a:effectLst/>
              </a:rPr>
              <a:t>ow does traveling from a specific city to another impact the number of games won and point differential over a defined period of games? </a:t>
            </a:r>
            <a:endParaRPr lang="en-US" sz="1800" dirty="0"/>
          </a:p>
          <a:p>
            <a:pPr lvl="2"/>
            <a:r>
              <a:rPr lang="en-US" dirty="0"/>
              <a:t>Period of games for both is 1, 2, 3, and 5 games</a:t>
            </a:r>
          </a:p>
          <a:p>
            <a:pPr lvl="2"/>
            <a:r>
              <a:rPr lang="en-US" dirty="0"/>
              <a:t>May be changed later depending on any trends found in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D432E5F1-6D8F-4943-BEBF-5F9FF7F1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0" y="5072960"/>
            <a:ext cx="5058261" cy="16565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4719A-5C47-2D8B-4A48-5B0EE50E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2A64-44D3-A508-564D-91CCF0142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NBA API – Easier Access to Official NBA Stats</a:t>
            </a:r>
          </a:p>
          <a:p>
            <a:pPr lvl="1"/>
            <a:r>
              <a:rPr lang="en-US" sz="2000" dirty="0"/>
              <a:t>Individual Game Stats</a:t>
            </a:r>
          </a:p>
          <a:p>
            <a:pPr lvl="1"/>
            <a:r>
              <a:rPr lang="en-US" sz="2000" dirty="0"/>
              <a:t>Team Arena Latitude/Longitude</a:t>
            </a:r>
          </a:p>
          <a:p>
            <a:r>
              <a:rPr lang="en-US" sz="2000" dirty="0"/>
              <a:t>Both datasets are Pandas </a:t>
            </a:r>
            <a:r>
              <a:rPr lang="en-US" sz="2000" dirty="0" err="1"/>
              <a:t>DataFrames</a:t>
            </a:r>
            <a:r>
              <a:rPr lang="en-US" sz="2000" dirty="0"/>
              <a:t> made from API endpoint data</a:t>
            </a:r>
          </a:p>
          <a:p>
            <a:r>
              <a:rPr lang="en-US" sz="2000" dirty="0"/>
              <a:t>Multiple seasons of data will be used for Individual Game Stats</a:t>
            </a:r>
          </a:p>
        </p:txBody>
      </p:sp>
      <p:pic>
        <p:nvPicPr>
          <p:cNvPr id="21" name="Picture 20" descr="Calendar&#10;&#10;Description automatically generated">
            <a:extLst>
              <a:ext uri="{FF2B5EF4-FFF2-40B4-BE49-F238E27FC236}">
                <a16:creationId xmlns:a16="http://schemas.microsoft.com/office/drawing/2014/main" id="{263F75C3-FC08-83B7-DC28-0A67EC493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53" y="2611658"/>
            <a:ext cx="4778770" cy="2178673"/>
          </a:xfrm>
          <a:prstGeom prst="rect">
            <a:avLst/>
          </a:prstGeom>
        </p:spPr>
      </p:pic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50D281AC-1C6C-4508-9006-1E5A07430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3" y="265298"/>
            <a:ext cx="5286215" cy="22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B7D8-685E-57A0-707D-2ABFF02B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Directed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540C8-78FC-4F81-DF4A-80AF7956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4592" y="6354950"/>
            <a:ext cx="2262813" cy="358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Image from JP Hwang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97B7F0-3415-4B53-300C-DC37117692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40" y="2271564"/>
            <a:ext cx="7209519" cy="39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67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{9ECFA74C-3766-FB47-AFCC-AACDA4834A27}tf10001120</Template>
  <TotalTime>1517</TotalTime>
  <Words>154</Words>
  <Application>Microsoft Macintosh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Effects of NBA Schedule on game results</vt:lpstr>
      <vt:lpstr>Problem statement</vt:lpstr>
      <vt:lpstr>Datasets</vt:lpstr>
      <vt:lpstr>Methodology: Directed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NBA Schedule on game results CS-5483-995 Project Proposal</dc:title>
  <dc:creator>Jones, Mitchell D.</dc:creator>
  <cp:lastModifiedBy>Jones, Mitchell D.</cp:lastModifiedBy>
  <cp:revision>9</cp:revision>
  <dcterms:created xsi:type="dcterms:W3CDTF">2022-10-03T18:50:34Z</dcterms:created>
  <dcterms:modified xsi:type="dcterms:W3CDTF">2022-10-05T00:07:29Z</dcterms:modified>
</cp:coreProperties>
</file>