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CDF3-DAB0-4464-8F6E-42FB7E35A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652AF-08B7-47BF-42BB-01CAB55DB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5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Mitra</dc:creator>
  <cp:lastModifiedBy>JP Mitra</cp:lastModifiedBy>
  <cp:revision>1</cp:revision>
  <dcterms:created xsi:type="dcterms:W3CDTF">2022-08-18T04:15:14Z</dcterms:created>
  <dcterms:modified xsi:type="dcterms:W3CDTF">2022-08-18T04:15:46Z</dcterms:modified>
</cp:coreProperties>
</file>