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 Beckner" userId="ef5c38c1b04b5f19" providerId="LiveId" clId="{C195FC13-15A7-4631-BC51-5BCA38C375FE}"/>
    <pc:docChg chg="undo custSel addSld modSld">
      <pc:chgData name="Mitch Beckner" userId="ef5c38c1b04b5f19" providerId="LiveId" clId="{C195FC13-15A7-4631-BC51-5BCA38C375FE}" dt="2020-03-09T14:40:40.317" v="1078" actId="20577"/>
      <pc:docMkLst>
        <pc:docMk/>
      </pc:docMkLst>
      <pc:sldChg chg="addSp modSp mod">
        <pc:chgData name="Mitch Beckner" userId="ef5c38c1b04b5f19" providerId="LiveId" clId="{C195FC13-15A7-4631-BC51-5BCA38C375FE}" dt="2020-03-09T12:57:14.549" v="490" actId="207"/>
        <pc:sldMkLst>
          <pc:docMk/>
          <pc:sldMk cId="3797447092" sldId="256"/>
        </pc:sldMkLst>
        <pc:spChg chg="mod">
          <ac:chgData name="Mitch Beckner" userId="ef5c38c1b04b5f19" providerId="LiveId" clId="{C195FC13-15A7-4631-BC51-5BCA38C375FE}" dt="2020-03-09T12:56:27.945" v="463" actId="1582"/>
          <ac:spMkLst>
            <pc:docMk/>
            <pc:sldMk cId="3797447092" sldId="256"/>
            <ac:spMk id="2" creationId="{D7B1DEEF-E3BC-4E3B-8AF4-64916580E2DE}"/>
          </ac:spMkLst>
        </pc:spChg>
        <pc:spChg chg="mod">
          <ac:chgData name="Mitch Beckner" userId="ef5c38c1b04b5f19" providerId="LiveId" clId="{C195FC13-15A7-4631-BC51-5BCA38C375FE}" dt="2020-03-09T12:40:53.505" v="144" actId="1036"/>
          <ac:spMkLst>
            <pc:docMk/>
            <pc:sldMk cId="3797447092" sldId="256"/>
            <ac:spMk id="3" creationId="{F900EF03-D5DC-44CE-B9B9-E2D6182B7E01}"/>
          </ac:spMkLst>
        </pc:spChg>
        <pc:spChg chg="add mod ord">
          <ac:chgData name="Mitch Beckner" userId="ef5c38c1b04b5f19" providerId="LiveId" clId="{C195FC13-15A7-4631-BC51-5BCA38C375FE}" dt="2020-03-09T12:55:46.710" v="461" actId="1582"/>
          <ac:spMkLst>
            <pc:docMk/>
            <pc:sldMk cId="3797447092" sldId="256"/>
            <ac:spMk id="4" creationId="{B8E669BC-D9E9-4769-A44B-BC31CE39D78A}"/>
          </ac:spMkLst>
        </pc:spChg>
        <pc:spChg chg="add mod">
          <ac:chgData name="Mitch Beckner" userId="ef5c38c1b04b5f19" providerId="LiveId" clId="{C195FC13-15A7-4631-BC51-5BCA38C375FE}" dt="2020-03-09T12:57:14.549" v="490" actId="207"/>
          <ac:spMkLst>
            <pc:docMk/>
            <pc:sldMk cId="3797447092" sldId="256"/>
            <ac:spMk id="5" creationId="{90BC3996-6A87-408F-842F-5A7B3F8BF850}"/>
          </ac:spMkLst>
        </pc:spChg>
      </pc:sldChg>
      <pc:sldChg chg="addSp modSp mod">
        <pc:chgData name="Mitch Beckner" userId="ef5c38c1b04b5f19" providerId="LiveId" clId="{C195FC13-15A7-4631-BC51-5BCA38C375FE}" dt="2020-03-09T12:53:28.710" v="445" actId="255"/>
        <pc:sldMkLst>
          <pc:docMk/>
          <pc:sldMk cId="176648846" sldId="257"/>
        </pc:sldMkLst>
        <pc:spChg chg="mod">
          <ac:chgData name="Mitch Beckner" userId="ef5c38c1b04b5f19" providerId="LiveId" clId="{C195FC13-15A7-4631-BC51-5BCA38C375FE}" dt="2020-03-09T12:53:28.710" v="445" actId="255"/>
          <ac:spMkLst>
            <pc:docMk/>
            <pc:sldMk cId="176648846" sldId="257"/>
            <ac:spMk id="2" creationId="{3AD9CA9A-351D-40A3-9F84-5529974AF2C2}"/>
          </ac:spMkLst>
        </pc:spChg>
        <pc:spChg chg="mod">
          <ac:chgData name="Mitch Beckner" userId="ef5c38c1b04b5f19" providerId="LiveId" clId="{C195FC13-15A7-4631-BC51-5BCA38C375FE}" dt="2020-03-09T12:48:33.140" v="280" actId="122"/>
          <ac:spMkLst>
            <pc:docMk/>
            <pc:sldMk cId="176648846" sldId="257"/>
            <ac:spMk id="3" creationId="{1C595B89-7B17-4C3D-822F-AF4A44D409E4}"/>
          </ac:spMkLst>
        </pc:spChg>
        <pc:spChg chg="add mod ord">
          <ac:chgData name="Mitch Beckner" userId="ef5c38c1b04b5f19" providerId="LiveId" clId="{C195FC13-15A7-4631-BC51-5BCA38C375FE}" dt="2020-03-09T12:46:59.420" v="250" actId="171"/>
          <ac:spMkLst>
            <pc:docMk/>
            <pc:sldMk cId="176648846" sldId="257"/>
            <ac:spMk id="4" creationId="{593C04B7-D705-468C-A5DD-F9754FBB2FDE}"/>
          </ac:spMkLst>
        </pc:spChg>
      </pc:sldChg>
      <pc:sldChg chg="addSp modSp mod">
        <pc:chgData name="Mitch Beckner" userId="ef5c38c1b04b5f19" providerId="LiveId" clId="{C195FC13-15A7-4631-BC51-5BCA38C375FE}" dt="2020-03-09T12:57:30.837" v="491" actId="2711"/>
        <pc:sldMkLst>
          <pc:docMk/>
          <pc:sldMk cId="54849541" sldId="258"/>
        </pc:sldMkLst>
        <pc:spChg chg="mod">
          <ac:chgData name="Mitch Beckner" userId="ef5c38c1b04b5f19" providerId="LiveId" clId="{C195FC13-15A7-4631-BC51-5BCA38C375FE}" dt="2020-03-09T12:53:21.778" v="444" actId="255"/>
          <ac:spMkLst>
            <pc:docMk/>
            <pc:sldMk cId="54849541" sldId="258"/>
            <ac:spMk id="2" creationId="{3AD9CA9A-351D-40A3-9F84-5529974AF2C2}"/>
          </ac:spMkLst>
        </pc:spChg>
        <pc:spChg chg="mod">
          <ac:chgData name="Mitch Beckner" userId="ef5c38c1b04b5f19" providerId="LiveId" clId="{C195FC13-15A7-4631-BC51-5BCA38C375FE}" dt="2020-03-09T12:57:30.837" v="491" actId="2711"/>
          <ac:spMkLst>
            <pc:docMk/>
            <pc:sldMk cId="54849541" sldId="258"/>
            <ac:spMk id="3" creationId="{1C595B89-7B17-4C3D-822F-AF4A44D409E4}"/>
          </ac:spMkLst>
        </pc:spChg>
        <pc:spChg chg="add ord">
          <ac:chgData name="Mitch Beckner" userId="ef5c38c1b04b5f19" providerId="LiveId" clId="{C195FC13-15A7-4631-BC51-5BCA38C375FE}" dt="2020-03-09T12:46:51.202" v="247" actId="171"/>
          <ac:spMkLst>
            <pc:docMk/>
            <pc:sldMk cId="54849541" sldId="258"/>
            <ac:spMk id="4" creationId="{1392BE51-D3EB-4957-A4A1-30E497C4FC74}"/>
          </ac:spMkLst>
        </pc:spChg>
      </pc:sldChg>
      <pc:sldChg chg="addSp modSp mod">
        <pc:chgData name="Mitch Beckner" userId="ef5c38c1b04b5f19" providerId="LiveId" clId="{C195FC13-15A7-4631-BC51-5BCA38C375FE}" dt="2020-03-09T12:57:40.438" v="492" actId="2711"/>
        <pc:sldMkLst>
          <pc:docMk/>
          <pc:sldMk cId="3469675317" sldId="259"/>
        </pc:sldMkLst>
        <pc:spChg chg="mod">
          <ac:chgData name="Mitch Beckner" userId="ef5c38c1b04b5f19" providerId="LiveId" clId="{C195FC13-15A7-4631-BC51-5BCA38C375FE}" dt="2020-03-09T12:53:15.315" v="443" actId="255"/>
          <ac:spMkLst>
            <pc:docMk/>
            <pc:sldMk cId="3469675317" sldId="259"/>
            <ac:spMk id="2" creationId="{3AD9CA9A-351D-40A3-9F84-5529974AF2C2}"/>
          </ac:spMkLst>
        </pc:spChg>
        <pc:spChg chg="mod">
          <ac:chgData name="Mitch Beckner" userId="ef5c38c1b04b5f19" providerId="LiveId" clId="{C195FC13-15A7-4631-BC51-5BCA38C375FE}" dt="2020-03-09T12:57:40.438" v="492" actId="2711"/>
          <ac:spMkLst>
            <pc:docMk/>
            <pc:sldMk cId="3469675317" sldId="259"/>
            <ac:spMk id="3" creationId="{1C595B89-7B17-4C3D-822F-AF4A44D409E4}"/>
          </ac:spMkLst>
        </pc:spChg>
        <pc:spChg chg="add ord">
          <ac:chgData name="Mitch Beckner" userId="ef5c38c1b04b5f19" providerId="LiveId" clId="{C195FC13-15A7-4631-BC51-5BCA38C375FE}" dt="2020-03-09T12:46:45.515" v="244" actId="171"/>
          <ac:spMkLst>
            <pc:docMk/>
            <pc:sldMk cId="3469675317" sldId="259"/>
            <ac:spMk id="4" creationId="{552DC1C1-556F-4216-95F9-20672FE487CD}"/>
          </ac:spMkLst>
        </pc:spChg>
      </pc:sldChg>
      <pc:sldChg chg="addSp delSp modSp mod">
        <pc:chgData name="Mitch Beckner" userId="ef5c38c1b04b5f19" providerId="LiveId" clId="{C195FC13-15A7-4631-BC51-5BCA38C375FE}" dt="2020-03-09T14:16:56.200" v="755" actId="1076"/>
        <pc:sldMkLst>
          <pc:docMk/>
          <pc:sldMk cId="2142319089" sldId="260"/>
        </pc:sldMkLst>
        <pc:spChg chg="mod">
          <ac:chgData name="Mitch Beckner" userId="ef5c38c1b04b5f19" providerId="LiveId" clId="{C195FC13-15A7-4631-BC51-5BCA38C375FE}" dt="2020-03-09T12:52:56.510" v="436" actId="255"/>
          <ac:spMkLst>
            <pc:docMk/>
            <pc:sldMk cId="2142319089" sldId="260"/>
            <ac:spMk id="2" creationId="{3AD9CA9A-351D-40A3-9F84-5529974AF2C2}"/>
          </ac:spMkLst>
        </pc:spChg>
        <pc:spChg chg="mod">
          <ac:chgData name="Mitch Beckner" userId="ef5c38c1b04b5f19" providerId="LiveId" clId="{C195FC13-15A7-4631-BC51-5BCA38C375FE}" dt="2020-03-09T14:13:24.969" v="658" actId="1036"/>
          <ac:spMkLst>
            <pc:docMk/>
            <pc:sldMk cId="2142319089" sldId="260"/>
            <ac:spMk id="3" creationId="{1C595B89-7B17-4C3D-822F-AF4A44D409E4}"/>
          </ac:spMkLst>
        </pc:spChg>
        <pc:spChg chg="add ord">
          <ac:chgData name="Mitch Beckner" userId="ef5c38c1b04b5f19" providerId="LiveId" clId="{C195FC13-15A7-4631-BC51-5BCA38C375FE}" dt="2020-03-09T12:46:27.299" v="238" actId="171"/>
          <ac:spMkLst>
            <pc:docMk/>
            <pc:sldMk cId="2142319089" sldId="260"/>
            <ac:spMk id="4" creationId="{4D98A232-9A4C-4628-8821-281BD5C59480}"/>
          </ac:spMkLst>
        </pc:spChg>
        <pc:spChg chg="add mod">
          <ac:chgData name="Mitch Beckner" userId="ef5c38c1b04b5f19" providerId="LiveId" clId="{C195FC13-15A7-4631-BC51-5BCA38C375FE}" dt="2020-03-09T14:15:34.970" v="684" actId="1076"/>
          <ac:spMkLst>
            <pc:docMk/>
            <pc:sldMk cId="2142319089" sldId="260"/>
            <ac:spMk id="6" creationId="{792E4302-ED8C-4BFB-AE05-9B330FA4A214}"/>
          </ac:spMkLst>
        </pc:spChg>
        <pc:spChg chg="add mod">
          <ac:chgData name="Mitch Beckner" userId="ef5c38c1b04b5f19" providerId="LiveId" clId="{C195FC13-15A7-4631-BC51-5BCA38C375FE}" dt="2020-03-09T14:16:13.689" v="717" actId="20577"/>
          <ac:spMkLst>
            <pc:docMk/>
            <pc:sldMk cId="2142319089" sldId="260"/>
            <ac:spMk id="8" creationId="{ACDE47C9-0D77-4AE5-9761-4A2E8AEA6E36}"/>
          </ac:spMkLst>
        </pc:spChg>
        <pc:spChg chg="add mod">
          <ac:chgData name="Mitch Beckner" userId="ef5c38c1b04b5f19" providerId="LiveId" clId="{C195FC13-15A7-4631-BC51-5BCA38C375FE}" dt="2020-03-09T14:16:56.200" v="755" actId="1076"/>
          <ac:spMkLst>
            <pc:docMk/>
            <pc:sldMk cId="2142319089" sldId="260"/>
            <ac:spMk id="9" creationId="{9909BF65-B219-436B-8D8A-88776CD33B1F}"/>
          </ac:spMkLst>
        </pc:spChg>
        <pc:picChg chg="add mod modCrop">
          <ac:chgData name="Mitch Beckner" userId="ef5c38c1b04b5f19" providerId="LiveId" clId="{C195FC13-15A7-4631-BC51-5BCA38C375FE}" dt="2020-03-09T14:14:12.792" v="660" actId="732"/>
          <ac:picMkLst>
            <pc:docMk/>
            <pc:sldMk cId="2142319089" sldId="260"/>
            <ac:picMk id="5" creationId="{AB2C8D80-1735-42CF-A7E2-78BC992471FD}"/>
          </ac:picMkLst>
        </pc:picChg>
        <pc:picChg chg="add del">
          <ac:chgData name="Mitch Beckner" userId="ef5c38c1b04b5f19" providerId="LiveId" clId="{C195FC13-15A7-4631-BC51-5BCA38C375FE}" dt="2020-03-09T14:15:31.537" v="683" actId="478"/>
          <ac:picMkLst>
            <pc:docMk/>
            <pc:sldMk cId="2142319089" sldId="260"/>
            <ac:picMk id="7" creationId="{449EEC1E-9137-4BD5-8C03-BB1504694345}"/>
          </ac:picMkLst>
        </pc:picChg>
      </pc:sldChg>
      <pc:sldChg chg="addSp modSp mod">
        <pc:chgData name="Mitch Beckner" userId="ef5c38c1b04b5f19" providerId="LiveId" clId="{C195FC13-15A7-4631-BC51-5BCA38C375FE}" dt="2020-03-09T14:22:43.064" v="1014" actId="1038"/>
        <pc:sldMkLst>
          <pc:docMk/>
          <pc:sldMk cId="4187087127" sldId="261"/>
        </pc:sldMkLst>
        <pc:spChg chg="mod">
          <ac:chgData name="Mitch Beckner" userId="ef5c38c1b04b5f19" providerId="LiveId" clId="{C195FC13-15A7-4631-BC51-5BCA38C375FE}" dt="2020-03-09T12:52:41.832" v="435" actId="27636"/>
          <ac:spMkLst>
            <pc:docMk/>
            <pc:sldMk cId="4187087127" sldId="261"/>
            <ac:spMk id="2" creationId="{3AD9CA9A-351D-40A3-9F84-5529974AF2C2}"/>
          </ac:spMkLst>
        </pc:spChg>
        <pc:spChg chg="mod">
          <ac:chgData name="Mitch Beckner" userId="ef5c38c1b04b5f19" providerId="LiveId" clId="{C195FC13-15A7-4631-BC51-5BCA38C375FE}" dt="2020-03-09T14:13:18.824" v="651" actId="1036"/>
          <ac:spMkLst>
            <pc:docMk/>
            <pc:sldMk cId="4187087127" sldId="261"/>
            <ac:spMk id="3" creationId="{1C595B89-7B17-4C3D-822F-AF4A44D409E4}"/>
          </ac:spMkLst>
        </pc:spChg>
        <pc:spChg chg="add ord">
          <ac:chgData name="Mitch Beckner" userId="ef5c38c1b04b5f19" providerId="LiveId" clId="{C195FC13-15A7-4631-BC51-5BCA38C375FE}" dt="2020-03-09T12:46:19.011" v="235" actId="171"/>
          <ac:spMkLst>
            <pc:docMk/>
            <pc:sldMk cId="4187087127" sldId="261"/>
            <ac:spMk id="4" creationId="{A975C049-2CF7-480B-BB54-9F41B17A5652}"/>
          </ac:spMkLst>
        </pc:spChg>
        <pc:spChg chg="add mod">
          <ac:chgData name="Mitch Beckner" userId="ef5c38c1b04b5f19" providerId="LiveId" clId="{C195FC13-15A7-4631-BC51-5BCA38C375FE}" dt="2020-03-09T14:22:43.064" v="1014" actId="1038"/>
          <ac:spMkLst>
            <pc:docMk/>
            <pc:sldMk cId="4187087127" sldId="261"/>
            <ac:spMk id="6" creationId="{C9F9444A-5599-4CA1-B2B1-2BBC9C10765A}"/>
          </ac:spMkLst>
        </pc:spChg>
        <pc:spChg chg="add mod">
          <ac:chgData name="Mitch Beckner" userId="ef5c38c1b04b5f19" providerId="LiveId" clId="{C195FC13-15A7-4631-BC51-5BCA38C375FE}" dt="2020-03-09T14:19:35.936" v="808" actId="207"/>
          <ac:spMkLst>
            <pc:docMk/>
            <pc:sldMk cId="4187087127" sldId="261"/>
            <ac:spMk id="7" creationId="{D9736B32-A6F0-4FCE-913C-E008B5582805}"/>
          </ac:spMkLst>
        </pc:spChg>
        <pc:spChg chg="add mod">
          <ac:chgData name="Mitch Beckner" userId="ef5c38c1b04b5f19" providerId="LiveId" clId="{C195FC13-15A7-4631-BC51-5BCA38C375FE}" dt="2020-03-09T14:18:39.220" v="792" actId="1076"/>
          <ac:spMkLst>
            <pc:docMk/>
            <pc:sldMk cId="4187087127" sldId="261"/>
            <ac:spMk id="8" creationId="{0AA9B016-1F12-4CD5-AB34-C0DCEA1721C0}"/>
          </ac:spMkLst>
        </pc:spChg>
        <pc:picChg chg="add mod modCrop">
          <ac:chgData name="Mitch Beckner" userId="ef5c38c1b04b5f19" providerId="LiveId" clId="{C195FC13-15A7-4631-BC51-5BCA38C375FE}" dt="2020-03-09T14:19:01.155" v="793" actId="732"/>
          <ac:picMkLst>
            <pc:docMk/>
            <pc:sldMk cId="4187087127" sldId="261"/>
            <ac:picMk id="5" creationId="{F9484105-736D-4877-8B01-4BEAB91EAA91}"/>
          </ac:picMkLst>
        </pc:picChg>
      </pc:sldChg>
      <pc:sldChg chg="addSp modSp mod">
        <pc:chgData name="Mitch Beckner" userId="ef5c38c1b04b5f19" providerId="LiveId" clId="{C195FC13-15A7-4631-BC51-5BCA38C375FE}" dt="2020-03-09T14:24:50.220" v="1018" actId="20577"/>
        <pc:sldMkLst>
          <pc:docMk/>
          <pc:sldMk cId="1492572080" sldId="262"/>
        </pc:sldMkLst>
        <pc:spChg chg="mod">
          <ac:chgData name="Mitch Beckner" userId="ef5c38c1b04b5f19" providerId="LiveId" clId="{C195FC13-15A7-4631-BC51-5BCA38C375FE}" dt="2020-03-09T12:52:34.869" v="433" actId="255"/>
          <ac:spMkLst>
            <pc:docMk/>
            <pc:sldMk cId="1492572080" sldId="262"/>
            <ac:spMk id="2" creationId="{3AD9CA9A-351D-40A3-9F84-5529974AF2C2}"/>
          </ac:spMkLst>
        </pc:spChg>
        <pc:spChg chg="mod">
          <ac:chgData name="Mitch Beckner" userId="ef5c38c1b04b5f19" providerId="LiveId" clId="{C195FC13-15A7-4631-BC51-5BCA38C375FE}" dt="2020-03-09T14:24:50.220" v="1018" actId="20577"/>
          <ac:spMkLst>
            <pc:docMk/>
            <pc:sldMk cId="1492572080" sldId="262"/>
            <ac:spMk id="3" creationId="{1C595B89-7B17-4C3D-822F-AF4A44D409E4}"/>
          </ac:spMkLst>
        </pc:spChg>
        <pc:spChg chg="add ord">
          <ac:chgData name="Mitch Beckner" userId="ef5c38c1b04b5f19" providerId="LiveId" clId="{C195FC13-15A7-4631-BC51-5BCA38C375FE}" dt="2020-03-09T12:46:11.317" v="232" actId="171"/>
          <ac:spMkLst>
            <pc:docMk/>
            <pc:sldMk cId="1492572080" sldId="262"/>
            <ac:spMk id="4" creationId="{72CCAE50-934C-47D0-852D-DAD2FE240150}"/>
          </ac:spMkLst>
        </pc:spChg>
        <pc:spChg chg="add mod">
          <ac:chgData name="Mitch Beckner" userId="ef5c38c1b04b5f19" providerId="LiveId" clId="{C195FC13-15A7-4631-BC51-5BCA38C375FE}" dt="2020-03-09T14:21:53.721" v="945" actId="1037"/>
          <ac:spMkLst>
            <pc:docMk/>
            <pc:sldMk cId="1492572080" sldId="262"/>
            <ac:spMk id="6" creationId="{367B7F71-3851-4BB3-9C8A-41F88BF5BC73}"/>
          </ac:spMkLst>
        </pc:spChg>
        <pc:spChg chg="add mod">
          <ac:chgData name="Mitch Beckner" userId="ef5c38c1b04b5f19" providerId="LiveId" clId="{C195FC13-15A7-4631-BC51-5BCA38C375FE}" dt="2020-03-09T14:20:52.989" v="846" actId="1038"/>
          <ac:spMkLst>
            <pc:docMk/>
            <pc:sldMk cId="1492572080" sldId="262"/>
            <ac:spMk id="7" creationId="{452B5BCE-81AD-4D7C-9E75-4477D170D503}"/>
          </ac:spMkLst>
        </pc:spChg>
        <pc:spChg chg="add mod">
          <ac:chgData name="Mitch Beckner" userId="ef5c38c1b04b5f19" providerId="LiveId" clId="{C195FC13-15A7-4631-BC51-5BCA38C375FE}" dt="2020-03-09T14:21:28.252" v="904" actId="1035"/>
          <ac:spMkLst>
            <pc:docMk/>
            <pc:sldMk cId="1492572080" sldId="262"/>
            <ac:spMk id="8" creationId="{4A57CDDD-1F7A-4124-8618-DC565A294F11}"/>
          </ac:spMkLst>
        </pc:spChg>
        <pc:picChg chg="add mod modCrop">
          <ac:chgData name="Mitch Beckner" userId="ef5c38c1b04b5f19" providerId="LiveId" clId="{C195FC13-15A7-4631-BC51-5BCA38C375FE}" dt="2020-03-09T14:20:41.057" v="814" actId="1076"/>
          <ac:picMkLst>
            <pc:docMk/>
            <pc:sldMk cId="1492572080" sldId="262"/>
            <ac:picMk id="5" creationId="{1A9C3740-BBDD-4577-9BC7-E8FE887B8898}"/>
          </ac:picMkLst>
        </pc:picChg>
      </pc:sldChg>
      <pc:sldChg chg="addSp modSp mod">
        <pc:chgData name="Mitch Beckner" userId="ef5c38c1b04b5f19" providerId="LiveId" clId="{C195FC13-15A7-4631-BC51-5BCA38C375FE}" dt="2020-03-09T14:25:48.968" v="1046" actId="20577"/>
        <pc:sldMkLst>
          <pc:docMk/>
          <pc:sldMk cId="2440936463" sldId="263"/>
        </pc:sldMkLst>
        <pc:spChg chg="mod">
          <ac:chgData name="Mitch Beckner" userId="ef5c38c1b04b5f19" providerId="LiveId" clId="{C195FC13-15A7-4631-BC51-5BCA38C375FE}" dt="2020-03-09T12:52:28.566" v="432" actId="255"/>
          <ac:spMkLst>
            <pc:docMk/>
            <pc:sldMk cId="2440936463" sldId="263"/>
            <ac:spMk id="2" creationId="{3AD9CA9A-351D-40A3-9F84-5529974AF2C2}"/>
          </ac:spMkLst>
        </pc:spChg>
        <pc:spChg chg="mod">
          <ac:chgData name="Mitch Beckner" userId="ef5c38c1b04b5f19" providerId="LiveId" clId="{C195FC13-15A7-4631-BC51-5BCA38C375FE}" dt="2020-03-09T14:25:48.968" v="1046" actId="20577"/>
          <ac:spMkLst>
            <pc:docMk/>
            <pc:sldMk cId="2440936463" sldId="263"/>
            <ac:spMk id="3" creationId="{1C595B89-7B17-4C3D-822F-AF4A44D409E4}"/>
          </ac:spMkLst>
        </pc:spChg>
        <pc:spChg chg="add ord">
          <ac:chgData name="Mitch Beckner" userId="ef5c38c1b04b5f19" providerId="LiveId" clId="{C195FC13-15A7-4631-BC51-5BCA38C375FE}" dt="2020-03-09T12:46:04.561" v="229" actId="171"/>
          <ac:spMkLst>
            <pc:docMk/>
            <pc:sldMk cId="2440936463" sldId="263"/>
            <ac:spMk id="4" creationId="{5ECA2B1E-942E-40FA-AC71-D44EF42F5BE3}"/>
          </ac:spMkLst>
        </pc:spChg>
      </pc:sldChg>
      <pc:sldChg chg="addSp modSp mod">
        <pc:chgData name="Mitch Beckner" userId="ef5c38c1b04b5f19" providerId="LiveId" clId="{C195FC13-15A7-4631-BC51-5BCA38C375FE}" dt="2020-03-09T14:26:26.830" v="1054" actId="20577"/>
        <pc:sldMkLst>
          <pc:docMk/>
          <pc:sldMk cId="725452485" sldId="264"/>
        </pc:sldMkLst>
        <pc:spChg chg="mod">
          <ac:chgData name="Mitch Beckner" userId="ef5c38c1b04b5f19" providerId="LiveId" clId="{C195FC13-15A7-4631-BC51-5BCA38C375FE}" dt="2020-03-09T12:52:22.751" v="431" actId="255"/>
          <ac:spMkLst>
            <pc:docMk/>
            <pc:sldMk cId="725452485" sldId="264"/>
            <ac:spMk id="2" creationId="{3AD9CA9A-351D-40A3-9F84-5529974AF2C2}"/>
          </ac:spMkLst>
        </pc:spChg>
        <pc:spChg chg="mod">
          <ac:chgData name="Mitch Beckner" userId="ef5c38c1b04b5f19" providerId="LiveId" clId="{C195FC13-15A7-4631-BC51-5BCA38C375FE}" dt="2020-03-09T14:26:26.830" v="1054" actId="20577"/>
          <ac:spMkLst>
            <pc:docMk/>
            <pc:sldMk cId="725452485" sldId="264"/>
            <ac:spMk id="3" creationId="{1C595B89-7B17-4C3D-822F-AF4A44D409E4}"/>
          </ac:spMkLst>
        </pc:spChg>
        <pc:spChg chg="add ord">
          <ac:chgData name="Mitch Beckner" userId="ef5c38c1b04b5f19" providerId="LiveId" clId="{C195FC13-15A7-4631-BC51-5BCA38C375FE}" dt="2020-03-09T12:45:57.072" v="226" actId="171"/>
          <ac:spMkLst>
            <pc:docMk/>
            <pc:sldMk cId="725452485" sldId="264"/>
            <ac:spMk id="4" creationId="{132D149E-2D6B-4C8C-A003-89BEF3D0F6BE}"/>
          </ac:spMkLst>
        </pc:spChg>
      </pc:sldChg>
      <pc:sldChg chg="addSp modSp mod">
        <pc:chgData name="Mitch Beckner" userId="ef5c38c1b04b5f19" providerId="LiveId" clId="{C195FC13-15A7-4631-BC51-5BCA38C375FE}" dt="2020-03-09T14:29:48.038" v="1073" actId="20577"/>
        <pc:sldMkLst>
          <pc:docMk/>
          <pc:sldMk cId="2902583102" sldId="265"/>
        </pc:sldMkLst>
        <pc:spChg chg="mod">
          <ac:chgData name="Mitch Beckner" userId="ef5c38c1b04b5f19" providerId="LiveId" clId="{C195FC13-15A7-4631-BC51-5BCA38C375FE}" dt="2020-03-09T14:29:48.038" v="1073" actId="20577"/>
          <ac:spMkLst>
            <pc:docMk/>
            <pc:sldMk cId="2902583102" sldId="265"/>
            <ac:spMk id="2" creationId="{3AD9CA9A-351D-40A3-9F84-5529974AF2C2}"/>
          </ac:spMkLst>
        </pc:spChg>
        <pc:spChg chg="mod">
          <ac:chgData name="Mitch Beckner" userId="ef5c38c1b04b5f19" providerId="LiveId" clId="{C195FC13-15A7-4631-BC51-5BCA38C375FE}" dt="2020-03-09T14:27:22.767" v="1055" actId="20577"/>
          <ac:spMkLst>
            <pc:docMk/>
            <pc:sldMk cId="2902583102" sldId="265"/>
            <ac:spMk id="3" creationId="{1C595B89-7B17-4C3D-822F-AF4A44D409E4}"/>
          </ac:spMkLst>
        </pc:spChg>
        <pc:spChg chg="add ord">
          <ac:chgData name="Mitch Beckner" userId="ef5c38c1b04b5f19" providerId="LiveId" clId="{C195FC13-15A7-4631-BC51-5BCA38C375FE}" dt="2020-03-09T12:45:44.164" v="223" actId="171"/>
          <ac:spMkLst>
            <pc:docMk/>
            <pc:sldMk cId="2902583102" sldId="265"/>
            <ac:spMk id="4" creationId="{3E0B81C6-31FD-42B4-88E2-7B0B89123F7C}"/>
          </ac:spMkLst>
        </pc:spChg>
      </pc:sldChg>
      <pc:sldChg chg="addSp delSp modSp mod">
        <pc:chgData name="Mitch Beckner" userId="ef5c38c1b04b5f19" providerId="LiveId" clId="{C195FC13-15A7-4631-BC51-5BCA38C375FE}" dt="2020-03-09T14:09:43.970" v="634" actId="1037"/>
        <pc:sldMkLst>
          <pc:docMk/>
          <pc:sldMk cId="4242854072" sldId="266"/>
        </pc:sldMkLst>
        <pc:spChg chg="mod">
          <ac:chgData name="Mitch Beckner" userId="ef5c38c1b04b5f19" providerId="LiveId" clId="{C195FC13-15A7-4631-BC51-5BCA38C375FE}" dt="2020-03-09T12:53:08.009" v="442" actId="255"/>
          <ac:spMkLst>
            <pc:docMk/>
            <pc:sldMk cId="4242854072" sldId="266"/>
            <ac:spMk id="2" creationId="{3AD9CA9A-351D-40A3-9F84-5529974AF2C2}"/>
          </ac:spMkLst>
        </pc:spChg>
        <pc:spChg chg="del mod">
          <ac:chgData name="Mitch Beckner" userId="ef5c38c1b04b5f19" providerId="LiveId" clId="{C195FC13-15A7-4631-BC51-5BCA38C375FE}" dt="2020-03-09T14:09:29.769" v="615" actId="478"/>
          <ac:spMkLst>
            <pc:docMk/>
            <pc:sldMk cId="4242854072" sldId="266"/>
            <ac:spMk id="3" creationId="{1C595B89-7B17-4C3D-822F-AF4A44D409E4}"/>
          </ac:spMkLst>
        </pc:spChg>
        <pc:spChg chg="add ord">
          <ac:chgData name="Mitch Beckner" userId="ef5c38c1b04b5f19" providerId="LiveId" clId="{C195FC13-15A7-4631-BC51-5BCA38C375FE}" dt="2020-03-09T12:46:36.151" v="241" actId="171"/>
          <ac:spMkLst>
            <pc:docMk/>
            <pc:sldMk cId="4242854072" sldId="266"/>
            <ac:spMk id="4" creationId="{97EB56E2-8A59-4EE8-9CA2-178ECF1EBB03}"/>
          </ac:spMkLst>
        </pc:spChg>
        <pc:picChg chg="add mod">
          <ac:chgData name="Mitch Beckner" userId="ef5c38c1b04b5f19" providerId="LiveId" clId="{C195FC13-15A7-4631-BC51-5BCA38C375FE}" dt="2020-03-09T14:09:43.970" v="634" actId="1037"/>
          <ac:picMkLst>
            <pc:docMk/>
            <pc:sldMk cId="4242854072" sldId="266"/>
            <ac:picMk id="6" creationId="{8703F77E-9346-45A7-9D93-6C5B71140958}"/>
          </ac:picMkLst>
        </pc:picChg>
      </pc:sldChg>
      <pc:sldChg chg="modSp add mod">
        <pc:chgData name="Mitch Beckner" userId="ef5c38c1b04b5f19" providerId="LiveId" clId="{C195FC13-15A7-4631-BC51-5BCA38C375FE}" dt="2020-03-09T14:40:40.317" v="1078" actId="20577"/>
        <pc:sldMkLst>
          <pc:docMk/>
          <pc:sldMk cId="2078950885" sldId="267"/>
        </pc:sldMkLst>
        <pc:spChg chg="mod">
          <ac:chgData name="Mitch Beckner" userId="ef5c38c1b04b5f19" providerId="LiveId" clId="{C195FC13-15A7-4631-BC51-5BCA38C375FE}" dt="2020-03-09T12:54:43.462" v="459" actId="6549"/>
          <ac:spMkLst>
            <pc:docMk/>
            <pc:sldMk cId="2078950885" sldId="267"/>
            <ac:spMk id="2" creationId="{3AD9CA9A-351D-40A3-9F84-5529974AF2C2}"/>
          </ac:spMkLst>
        </pc:spChg>
        <pc:spChg chg="mod">
          <ac:chgData name="Mitch Beckner" userId="ef5c38c1b04b5f19" providerId="LiveId" clId="{C195FC13-15A7-4631-BC51-5BCA38C375FE}" dt="2020-03-09T14:40:40.317" v="1078" actId="20577"/>
          <ac:spMkLst>
            <pc:docMk/>
            <pc:sldMk cId="2078950885" sldId="267"/>
            <ac:spMk id="3" creationId="{1C595B89-7B17-4C3D-822F-AF4A44D409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01BF-9D27-4892-81D7-0DA9A6A4B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F5BEB-12C0-477B-9738-C2A064724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76C6F-C780-4214-8086-E9875C34B001}"/>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5" name="Footer Placeholder 4">
            <a:extLst>
              <a:ext uri="{FF2B5EF4-FFF2-40B4-BE49-F238E27FC236}">
                <a16:creationId xmlns:a16="http://schemas.microsoft.com/office/drawing/2014/main" id="{6A774079-1C8B-45B1-8DEB-E1F6D921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B2C9B-20D9-41DE-AFF4-F1201D701554}"/>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337546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D4F5-8431-42E8-B6CB-F425F552A4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4B48D5-CACB-4F8F-83E0-283E1084C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B06EA-8DB5-4C1E-8A33-4349B72F1A99}"/>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5" name="Footer Placeholder 4">
            <a:extLst>
              <a:ext uri="{FF2B5EF4-FFF2-40B4-BE49-F238E27FC236}">
                <a16:creationId xmlns:a16="http://schemas.microsoft.com/office/drawing/2014/main" id="{BB715E63-6CA0-4A96-9448-D1E52C45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338B-3C4A-4A0E-BE53-E09F5E53D6CB}"/>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8765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4029E-2CBB-49AB-A076-CAB4865FA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531611-17C1-49EC-95A9-93B54C30D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F48A3-B5C8-431A-9A58-E6D682411D6C}"/>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5" name="Footer Placeholder 4">
            <a:extLst>
              <a:ext uri="{FF2B5EF4-FFF2-40B4-BE49-F238E27FC236}">
                <a16:creationId xmlns:a16="http://schemas.microsoft.com/office/drawing/2014/main" id="{6E5078F8-C656-4C12-BA6A-8C4296908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A44F4-3FD1-4E38-A11F-7CD30C5D04DF}"/>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63348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ACD1-2017-4CD8-9E35-D6E3168C5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A0B03-7F4D-4B53-9AE8-72736EB7E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17F84-0D73-45F6-AE84-4CB591EBBB99}"/>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5" name="Footer Placeholder 4">
            <a:extLst>
              <a:ext uri="{FF2B5EF4-FFF2-40B4-BE49-F238E27FC236}">
                <a16:creationId xmlns:a16="http://schemas.microsoft.com/office/drawing/2014/main" id="{0CA93038-C3CB-4AF4-BE9B-B05377A5D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09540-55FB-424B-97BD-9E3704F3B4C9}"/>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291680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DDCC-7557-4FFF-8100-BED1C5DDE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572142-5DBE-4F6D-AF8B-6715546ED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5C3C7-30F2-462A-86C1-1AAEF7827DBA}"/>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5" name="Footer Placeholder 4">
            <a:extLst>
              <a:ext uri="{FF2B5EF4-FFF2-40B4-BE49-F238E27FC236}">
                <a16:creationId xmlns:a16="http://schemas.microsoft.com/office/drawing/2014/main" id="{756AC9A6-E87B-4389-A459-F0BB3976F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1BEB6-6755-45AF-B2E1-41F004C19E24}"/>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288670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9423-682E-4D5C-B688-790713636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F4859-80C4-4AAF-99FE-B3005C3E56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C02850-D190-486B-A2A8-36BC530AAA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AD81D9-DBC5-4268-B472-7EFA62AE301D}"/>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6" name="Footer Placeholder 5">
            <a:extLst>
              <a:ext uri="{FF2B5EF4-FFF2-40B4-BE49-F238E27FC236}">
                <a16:creationId xmlns:a16="http://schemas.microsoft.com/office/drawing/2014/main" id="{8D3EF85E-685A-4552-BAD1-2D2B40B6B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87A74-C51C-4F71-A591-215899166E8D}"/>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401028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0BA9-7CEB-42BA-8217-92A182BB48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EFB8E-BFD3-4DC5-ADB0-B0E464741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58446-464B-444C-8902-103B9E66A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5DB38-2EFA-4183-B049-421EAD668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C4C33-E8B5-4A57-AE59-8E604CDFD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6653E3-DE1C-46FA-88D7-47B7FBA0179C}"/>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8" name="Footer Placeholder 7">
            <a:extLst>
              <a:ext uri="{FF2B5EF4-FFF2-40B4-BE49-F238E27FC236}">
                <a16:creationId xmlns:a16="http://schemas.microsoft.com/office/drawing/2014/main" id="{FFE11DA8-B26D-4918-86D2-8417697A91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12FBA5-CAEE-4BAB-B7DF-EFCEFC268345}"/>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45607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8D47-0792-4B0A-88A5-6C966325E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068F2-5198-460C-BE19-7F167B9118C3}"/>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4" name="Footer Placeholder 3">
            <a:extLst>
              <a:ext uri="{FF2B5EF4-FFF2-40B4-BE49-F238E27FC236}">
                <a16:creationId xmlns:a16="http://schemas.microsoft.com/office/drawing/2014/main" id="{08ADACA8-B564-4FCE-B60E-82EB5FB5DC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A5F4D-4DB9-48EE-A258-6C3C50F04DD6}"/>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736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B5421-34B1-42BB-A85D-9FF5E0CFA113}"/>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3" name="Footer Placeholder 2">
            <a:extLst>
              <a:ext uri="{FF2B5EF4-FFF2-40B4-BE49-F238E27FC236}">
                <a16:creationId xmlns:a16="http://schemas.microsoft.com/office/drawing/2014/main" id="{A77465E3-4E39-4532-BF33-B029DCF524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5C5B-B63C-4D93-AC75-182AAEC9DC73}"/>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3122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F8B4-AE36-446C-8F59-AB26195C4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E0F830-5CE4-477C-93DA-CD0131F77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E0A08-9A73-4BA8-8C1E-FB5CF75E8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10FD6-C33F-4086-A03F-26CA798C2818}"/>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6" name="Footer Placeholder 5">
            <a:extLst>
              <a:ext uri="{FF2B5EF4-FFF2-40B4-BE49-F238E27FC236}">
                <a16:creationId xmlns:a16="http://schemas.microsoft.com/office/drawing/2014/main" id="{9A5D8A11-7DE0-46E7-BE30-4D64C9580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2E4C9-02A7-40CD-88FA-F57CF32C6005}"/>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199807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DEB7-E6AD-4CE3-A654-EB2692D3D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FA946-2A63-4641-B8B2-1AD8C8027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69069-7F5E-4248-BB25-2E837B7AD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B95DE-10F4-4C20-85E2-6D93831ECA11}"/>
              </a:ext>
            </a:extLst>
          </p:cNvPr>
          <p:cNvSpPr>
            <a:spLocks noGrp="1"/>
          </p:cNvSpPr>
          <p:nvPr>
            <p:ph type="dt" sz="half" idx="10"/>
          </p:nvPr>
        </p:nvSpPr>
        <p:spPr/>
        <p:txBody>
          <a:bodyPr/>
          <a:lstStyle/>
          <a:p>
            <a:fld id="{9AC9DFA8-DE51-409E-930A-47CA90D45AD8}" type="datetimeFigureOut">
              <a:rPr lang="en-US" smtClean="0"/>
              <a:t>3/9/2020</a:t>
            </a:fld>
            <a:endParaRPr lang="en-US"/>
          </a:p>
        </p:txBody>
      </p:sp>
      <p:sp>
        <p:nvSpPr>
          <p:cNvPr id="6" name="Footer Placeholder 5">
            <a:extLst>
              <a:ext uri="{FF2B5EF4-FFF2-40B4-BE49-F238E27FC236}">
                <a16:creationId xmlns:a16="http://schemas.microsoft.com/office/drawing/2014/main" id="{475D6038-5E75-4C70-A9A4-6C94A90CB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2B0C3-14A7-4765-8A80-53E9FA56DE66}"/>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67227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9D611-9A05-4923-9288-5B923E535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CFFD1-6A10-4A04-8D80-81542E909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5B53F-C54B-4524-A38A-A112E63FB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9DFA8-DE51-409E-930A-47CA90D45AD8}" type="datetimeFigureOut">
              <a:rPr lang="en-US" smtClean="0"/>
              <a:t>3/9/2020</a:t>
            </a:fld>
            <a:endParaRPr lang="en-US"/>
          </a:p>
        </p:txBody>
      </p:sp>
      <p:sp>
        <p:nvSpPr>
          <p:cNvPr id="5" name="Footer Placeholder 4">
            <a:extLst>
              <a:ext uri="{FF2B5EF4-FFF2-40B4-BE49-F238E27FC236}">
                <a16:creationId xmlns:a16="http://schemas.microsoft.com/office/drawing/2014/main" id="{0A815E58-EC66-49D3-95E7-6A10E1200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5E033-417A-4BC7-BB68-3533FBDC5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3B5EF-4FF9-43AB-9E1E-74D5DB339DA7}" type="slidenum">
              <a:rPr lang="en-US" smtClean="0"/>
              <a:t>‹#›</a:t>
            </a:fld>
            <a:endParaRPr lang="en-US"/>
          </a:p>
        </p:txBody>
      </p:sp>
    </p:spTree>
    <p:extLst>
      <p:ext uri="{BB962C8B-B14F-4D97-AF65-F5344CB8AC3E}">
        <p14:creationId xmlns:p14="http://schemas.microsoft.com/office/powerpoint/2010/main" val="51201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rounakbanik/the-movies-dataset#movies_metadata.csv" TargetMode="External"/><Relationship Id="rId2" Type="http://schemas.openxmlformats.org/officeDocument/2006/relationships/hyperlink" Target="http://workingwithmckinsey.blogspot.com/2013/07/McKinsey-presentations-ghost-decks.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669BC-D9E9-4769-A44B-BC31CE39D78A}"/>
              </a:ext>
            </a:extLst>
          </p:cNvPr>
          <p:cNvSpPr/>
          <p:nvPr/>
        </p:nvSpPr>
        <p:spPr>
          <a:xfrm>
            <a:off x="-79513" y="2345635"/>
            <a:ext cx="12626671" cy="1256403"/>
          </a:xfrm>
          <a:prstGeom prst="rect">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1DEEF-E3BC-4E3B-8AF4-64916580E2DE}"/>
              </a:ext>
            </a:extLst>
          </p:cNvPr>
          <p:cNvSpPr>
            <a:spLocks noGrp="1"/>
          </p:cNvSpPr>
          <p:nvPr>
            <p:ph type="ctrTitle"/>
          </p:nvPr>
        </p:nvSpPr>
        <p:spPr>
          <a:xfrm>
            <a:off x="540689" y="1122363"/>
            <a:ext cx="11123874" cy="2387600"/>
          </a:xfrm>
        </p:spPr>
        <p:txBody>
          <a:bodyPr>
            <a:normAutofit/>
          </a:bodyPr>
          <a:lstStyle/>
          <a:p>
            <a:r>
              <a:rPr lang="en-US" sz="6600" dirty="0" err="1">
                <a:ln w="3175">
                  <a:solidFill>
                    <a:schemeClr val="tx1">
                      <a:lumMod val="85000"/>
                      <a:lumOff val="15000"/>
                    </a:schemeClr>
                  </a:solidFill>
                </a:ln>
                <a:solidFill>
                  <a:schemeClr val="bg1"/>
                </a:solidFill>
                <a:latin typeface="Impact" panose="020B0806030902050204" pitchFamily="34" charset="0"/>
              </a:rPr>
              <a:t>MovieLens</a:t>
            </a:r>
            <a:r>
              <a:rPr lang="en-US" sz="6600" dirty="0">
                <a:ln w="3175">
                  <a:solidFill>
                    <a:schemeClr val="tx1">
                      <a:lumMod val="85000"/>
                      <a:lumOff val="15000"/>
                    </a:schemeClr>
                  </a:solidFill>
                </a:ln>
                <a:solidFill>
                  <a:schemeClr val="bg1"/>
                </a:solidFill>
                <a:latin typeface="Impact" panose="020B0806030902050204" pitchFamily="34" charset="0"/>
              </a:rPr>
              <a:t> Film Analysis</a:t>
            </a:r>
          </a:p>
        </p:txBody>
      </p:sp>
      <p:sp>
        <p:nvSpPr>
          <p:cNvPr id="3" name="Subtitle 2">
            <a:extLst>
              <a:ext uri="{FF2B5EF4-FFF2-40B4-BE49-F238E27FC236}">
                <a16:creationId xmlns:a16="http://schemas.microsoft.com/office/drawing/2014/main" id="{F900EF03-D5DC-44CE-B9B9-E2D6182B7E01}"/>
              </a:ext>
            </a:extLst>
          </p:cNvPr>
          <p:cNvSpPr>
            <a:spLocks noGrp="1"/>
          </p:cNvSpPr>
          <p:nvPr>
            <p:ph type="subTitle" idx="1"/>
          </p:nvPr>
        </p:nvSpPr>
        <p:spPr>
          <a:xfrm>
            <a:off x="1524000" y="3732662"/>
            <a:ext cx="9144000" cy="1655762"/>
          </a:xfrm>
        </p:spPr>
        <p:txBody>
          <a:bodyPr>
            <a:normAutofit/>
          </a:bodyPr>
          <a:lstStyle/>
          <a:p>
            <a:r>
              <a:rPr lang="en-US" sz="2800" dirty="0">
                <a:solidFill>
                  <a:schemeClr val="tx1">
                    <a:lumMod val="65000"/>
                    <a:lumOff val="35000"/>
                  </a:schemeClr>
                </a:solidFill>
                <a:latin typeface="Arial" panose="020B0604020202020204" pitchFamily="34" charset="0"/>
                <a:cs typeface="Arial" panose="020B0604020202020204" pitchFamily="34" charset="0"/>
              </a:rPr>
              <a:t>Characteristics of the Top 10% Most Profitable Films</a:t>
            </a:r>
          </a:p>
        </p:txBody>
      </p:sp>
      <p:sp>
        <p:nvSpPr>
          <p:cNvPr id="5" name="TextBox 4">
            <a:extLst>
              <a:ext uri="{FF2B5EF4-FFF2-40B4-BE49-F238E27FC236}">
                <a16:creationId xmlns:a16="http://schemas.microsoft.com/office/drawing/2014/main" id="{90BC3996-6A87-408F-842F-5A7B3F8BF850}"/>
              </a:ext>
            </a:extLst>
          </p:cNvPr>
          <p:cNvSpPr txBox="1"/>
          <p:nvPr/>
        </p:nvSpPr>
        <p:spPr>
          <a:xfrm>
            <a:off x="6096000" y="6310993"/>
            <a:ext cx="5783036" cy="369332"/>
          </a:xfrm>
          <a:prstGeom prst="rect">
            <a:avLst/>
          </a:prstGeom>
          <a:noFill/>
        </p:spPr>
        <p:txBody>
          <a:bodyPr wrap="square" rtlCol="0">
            <a:spAutoFit/>
          </a:bodyPr>
          <a:lstStyle/>
          <a:p>
            <a:pPr algn="r"/>
            <a:r>
              <a:rPr lang="en-US" dirty="0">
                <a:solidFill>
                  <a:schemeClr val="tx1">
                    <a:lumMod val="65000"/>
                    <a:lumOff val="35000"/>
                  </a:schemeClr>
                </a:solidFill>
                <a:latin typeface="Arial" panose="020B0604020202020204" pitchFamily="34" charset="0"/>
                <a:cs typeface="Arial" panose="020B0604020202020204" pitchFamily="34" charset="0"/>
              </a:rPr>
              <a:t>2020 - Mitchell Beckner</a:t>
            </a:r>
          </a:p>
        </p:txBody>
      </p:sp>
    </p:spTree>
    <p:extLst>
      <p:ext uri="{BB962C8B-B14F-4D97-AF65-F5344CB8AC3E}">
        <p14:creationId xmlns:p14="http://schemas.microsoft.com/office/powerpoint/2010/main" val="379744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2D149E-2D6B-4C8C-A003-89BEF3D0F6BE}"/>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Additional Limitations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It is difficult to quantify the value of actors and crew members toward the profitability of a film</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Public opinion data can be influenced by other factors including the reviews and opinions of others</a:t>
            </a:r>
          </a:p>
        </p:txBody>
      </p:sp>
    </p:spTree>
    <p:extLst>
      <p:ext uri="{BB962C8B-B14F-4D97-AF65-F5344CB8AC3E}">
        <p14:creationId xmlns:p14="http://schemas.microsoft.com/office/powerpoint/2010/main" val="72545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B81C6-31FD-42B4-88E2-7B0B89123F7C}"/>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Next Steps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The findings of this analysis could be expanded and improved upon in the following areas:</a:t>
            </a:r>
            <a:br>
              <a:rPr lang="en-US" dirty="0">
                <a:solidFill>
                  <a:schemeClr val="tx1">
                    <a:lumMod val="65000"/>
                    <a:lumOff val="35000"/>
                  </a:schemeClr>
                </a:solidFill>
                <a:latin typeface="Arial" panose="020B0604020202020204" pitchFamily="34" charset="0"/>
                <a:cs typeface="Arial" panose="020B0604020202020204" pitchFamily="34" charset="0"/>
              </a:rPr>
            </a:br>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Continue to expand the sample size and completeness of the dataset</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Identify ways to quantify cast and crew data</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Identify sources of opinions and ratings that are collected prior to a film’s public release</a:t>
            </a:r>
          </a:p>
        </p:txBody>
      </p:sp>
    </p:spTree>
    <p:extLst>
      <p:ext uri="{BB962C8B-B14F-4D97-AF65-F5344CB8AC3E}">
        <p14:creationId xmlns:p14="http://schemas.microsoft.com/office/powerpoint/2010/main" val="290258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B81C6-31FD-42B4-88E2-7B0B89123F7C}"/>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References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Anonymous. (1970, January 1). McKinsey Presentations - How to Apply Ghost (aka Shell and Skeleton) Decks and Pages. Retrieved March 7, 2020, from </a:t>
            </a:r>
            <a:r>
              <a:rPr lang="en-US" dirty="0">
                <a:solidFill>
                  <a:schemeClr val="tx1">
                    <a:lumMod val="65000"/>
                    <a:lumOff val="35000"/>
                  </a:schemeClr>
                </a:solidFill>
                <a:latin typeface="Arial" panose="020B0604020202020204" pitchFamily="34" charset="0"/>
                <a:cs typeface="Arial" panose="020B0604020202020204" pitchFamily="34" charset="0"/>
                <a:hlinkClick r:id="rId2"/>
              </a:rPr>
              <a:t>http://workingwithmckinsey.blogspot.com/2013/07/McKinsey-presentations-ghost-decks.html</a:t>
            </a:r>
            <a:endParaRPr lang="en-US" dirty="0">
              <a:solidFill>
                <a:schemeClr val="tx1">
                  <a:lumMod val="65000"/>
                  <a:lumOff val="35000"/>
                </a:schemeClr>
              </a:solidFill>
              <a:latin typeface="Arial" panose="020B0604020202020204" pitchFamily="34" charset="0"/>
              <a:cs typeface="Arial" panose="020B0604020202020204" pitchFamily="34" charset="0"/>
            </a:endParaRP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err="1">
                <a:solidFill>
                  <a:schemeClr val="tx1">
                    <a:lumMod val="65000"/>
                    <a:lumOff val="35000"/>
                  </a:schemeClr>
                </a:solidFill>
                <a:latin typeface="Arial" panose="020B0604020202020204" pitchFamily="34" charset="0"/>
                <a:cs typeface="Arial" panose="020B0604020202020204" pitchFamily="34" charset="0"/>
              </a:rPr>
              <a:t>Banik</a:t>
            </a:r>
            <a:r>
              <a:rPr lang="en-US" dirty="0">
                <a:solidFill>
                  <a:schemeClr val="tx1">
                    <a:lumMod val="65000"/>
                    <a:lumOff val="35000"/>
                  </a:schemeClr>
                </a:solidFill>
                <a:latin typeface="Arial" panose="020B0604020202020204" pitchFamily="34" charset="0"/>
                <a:cs typeface="Arial" panose="020B0604020202020204" pitchFamily="34" charset="0"/>
              </a:rPr>
              <a:t>, R. (2017, November 10). The Movies Dataset. Retrieved March 1, 2020, from </a:t>
            </a:r>
            <a:r>
              <a:rPr lang="en-US" dirty="0">
                <a:solidFill>
                  <a:schemeClr val="tx1">
                    <a:lumMod val="65000"/>
                    <a:lumOff val="35000"/>
                  </a:schemeClr>
                </a:solidFill>
                <a:latin typeface="Arial" panose="020B0604020202020204" pitchFamily="34" charset="0"/>
                <a:cs typeface="Arial" panose="020B0604020202020204" pitchFamily="34" charset="0"/>
                <a:hlinkClick r:id="rId3"/>
              </a:rPr>
              <a:t>https://www.kaggle.com/rounakbanik/the-movies-dataset#movies_metadata.csv</a:t>
            </a:r>
            <a:endParaRPr lang="en-US" dirty="0">
              <a:solidFill>
                <a:schemeClr val="tx1">
                  <a:lumMod val="65000"/>
                  <a:lumOff val="35000"/>
                </a:schemeClr>
              </a:solidFill>
              <a:latin typeface="Arial" panose="020B0604020202020204" pitchFamily="34" charset="0"/>
              <a:cs typeface="Arial" panose="020B0604020202020204" pitchFamily="34" charset="0"/>
            </a:endParaRPr>
          </a:p>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95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3C04B7-D705-468C-A5DD-F9754FBB2FDE}"/>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Problem Statement</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2704292"/>
            <a:ext cx="9691914" cy="1932166"/>
          </a:xfrm>
        </p:spPr>
        <p:txBody>
          <a:bodyPr>
            <a:normAutofit/>
          </a:bodyPr>
          <a:lstStyle/>
          <a:p>
            <a:pPr algn="ctr"/>
            <a:r>
              <a:rPr lang="en-US" sz="3200" dirty="0">
                <a:solidFill>
                  <a:schemeClr val="tx1">
                    <a:lumMod val="65000"/>
                    <a:lumOff val="35000"/>
                  </a:schemeClr>
                </a:solidFill>
                <a:latin typeface="Arial" panose="020B0604020202020204" pitchFamily="34" charset="0"/>
                <a:cs typeface="Arial" panose="020B0604020202020204" pitchFamily="34" charset="0"/>
              </a:rPr>
              <a:t>What are the key components that differentiate the top 10% of films from the remainder when considering profit margin?</a:t>
            </a:r>
          </a:p>
        </p:txBody>
      </p:sp>
    </p:spTree>
    <p:extLst>
      <p:ext uri="{BB962C8B-B14F-4D97-AF65-F5344CB8AC3E}">
        <p14:creationId xmlns:p14="http://schemas.microsoft.com/office/powerpoint/2010/main" val="17664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2BE51-D3EB-4957-A4A1-30E497C4FC74}"/>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Executive Summary</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2015015"/>
            <a:ext cx="10515600" cy="4507340"/>
          </a:xfrm>
        </p:spPr>
        <p:txBody>
          <a:bodyPr>
            <a:no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Story factors appear to have the greatest influence on the profit margin of a film*</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Our recommendation is to focus on the production and promotion of films that are part of an ongoing collection and have the other characteristics found in this study to be related to high profit margin  </a:t>
            </a:r>
          </a:p>
          <a:p>
            <a:endParaRPr lang="en-US" sz="3200" dirty="0">
              <a:solidFill>
                <a:schemeClr val="tx1">
                  <a:lumMod val="65000"/>
                  <a:lumOff val="35000"/>
                </a:schemeClr>
              </a:solidFill>
              <a:latin typeface="Arial" panose="020B0604020202020204" pitchFamily="34" charset="0"/>
              <a:cs typeface="Arial" panose="020B0604020202020204" pitchFamily="34" charset="0"/>
            </a:endParaRPr>
          </a:p>
          <a:p>
            <a:r>
              <a:rPr lang="en-US" sz="2000" dirty="0">
                <a:solidFill>
                  <a:schemeClr val="tx1">
                    <a:lumMod val="65000"/>
                    <a:lumOff val="35000"/>
                  </a:schemeClr>
                </a:solidFill>
                <a:latin typeface="Arial" panose="020B0604020202020204" pitchFamily="34" charset="0"/>
                <a:cs typeface="Arial" panose="020B0604020202020204" pitchFamily="34" charset="0"/>
              </a:rPr>
              <a:t>*   This is a tentative finding and is subject to verification in the full analysis</a:t>
            </a:r>
          </a:p>
        </p:txBody>
      </p:sp>
    </p:spTree>
    <p:extLst>
      <p:ext uri="{BB962C8B-B14F-4D97-AF65-F5344CB8AC3E}">
        <p14:creationId xmlns:p14="http://schemas.microsoft.com/office/powerpoint/2010/main" val="5484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DC1C1-556F-4216-95F9-20672FE487CD}"/>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Overview of Analysis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859892"/>
            <a:ext cx="10515600" cy="4507340"/>
          </a:xfrm>
        </p:spPr>
        <p:txBody>
          <a:bodyPr>
            <a:norm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The success of each film was quantified based on profit margin and the top 10% were determined.  Analysis was then conducted in the following areas:</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Story Factors</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Part of a collection</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Genre, etc.</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Production Factors</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Budget</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Runtime, etc.</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Public Opinion</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Popularity score</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Vote average, etc.</a:t>
            </a:r>
          </a:p>
        </p:txBody>
      </p:sp>
    </p:spTree>
    <p:extLst>
      <p:ext uri="{BB962C8B-B14F-4D97-AF65-F5344CB8AC3E}">
        <p14:creationId xmlns:p14="http://schemas.microsoft.com/office/powerpoint/2010/main" val="346967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B56E2-8A59-4EE8-9CA2-178ECF1EBB03}"/>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Issue Tree</a:t>
            </a:r>
          </a:p>
        </p:txBody>
      </p:sp>
      <p:pic>
        <p:nvPicPr>
          <p:cNvPr id="6" name="Picture 5">
            <a:extLst>
              <a:ext uri="{FF2B5EF4-FFF2-40B4-BE49-F238E27FC236}">
                <a16:creationId xmlns:a16="http://schemas.microsoft.com/office/drawing/2014/main" id="{8703F77E-9346-45A7-9D93-6C5B71140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97" y="1582519"/>
            <a:ext cx="8048014" cy="5112856"/>
          </a:xfrm>
          <a:prstGeom prst="rect">
            <a:avLst/>
          </a:prstGeom>
        </p:spPr>
      </p:pic>
    </p:spTree>
    <p:extLst>
      <p:ext uri="{BB962C8B-B14F-4D97-AF65-F5344CB8AC3E}">
        <p14:creationId xmlns:p14="http://schemas.microsoft.com/office/powerpoint/2010/main" val="424285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98A232-9A4C-4628-8821-281BD5C59480}"/>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Story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story characteristics that differentiate the top 10%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Part of a collection</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Genre</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Plot keywords</a:t>
            </a:r>
          </a:p>
          <a:p>
            <a:pPr marL="342900" indent="-34290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B2C8D80-1735-42CF-A7E2-78BC992471FD}"/>
              </a:ext>
            </a:extLst>
          </p:cNvPr>
          <p:cNvPicPr>
            <a:picLocks noChangeAspect="1"/>
          </p:cNvPicPr>
          <p:nvPr/>
        </p:nvPicPr>
        <p:blipFill rotWithShape="1">
          <a:blip r:embed="rId2"/>
          <a:srcRect l="3437" t="994" b="6926"/>
          <a:stretch/>
        </p:blipFill>
        <p:spPr>
          <a:xfrm>
            <a:off x="6245678" y="2914559"/>
            <a:ext cx="4205525" cy="3069862"/>
          </a:xfrm>
          <a:prstGeom prst="rect">
            <a:avLst/>
          </a:prstGeom>
        </p:spPr>
      </p:pic>
      <p:sp>
        <p:nvSpPr>
          <p:cNvPr id="6" name="TextBox 5">
            <a:extLst>
              <a:ext uri="{FF2B5EF4-FFF2-40B4-BE49-F238E27FC236}">
                <a16:creationId xmlns:a16="http://schemas.microsoft.com/office/drawing/2014/main" id="{792E4302-ED8C-4BFB-AE05-9B330FA4A214}"/>
              </a:ext>
            </a:extLst>
          </p:cNvPr>
          <p:cNvSpPr txBox="1"/>
          <p:nvPr/>
        </p:nvSpPr>
        <p:spPr>
          <a:xfrm rot="16200000">
            <a:off x="5310371" y="4196442"/>
            <a:ext cx="1497526" cy="307777"/>
          </a:xfrm>
          <a:prstGeom prst="rect">
            <a:avLst/>
          </a:prstGeom>
          <a:noFill/>
        </p:spPr>
        <p:txBody>
          <a:bodyPr wrap="none" rtlCol="0">
            <a:spAutoFi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Number of Films</a:t>
            </a:r>
          </a:p>
        </p:txBody>
      </p:sp>
      <p:sp>
        <p:nvSpPr>
          <p:cNvPr id="8" name="TextBox 7">
            <a:extLst>
              <a:ext uri="{FF2B5EF4-FFF2-40B4-BE49-F238E27FC236}">
                <a16:creationId xmlns:a16="http://schemas.microsoft.com/office/drawing/2014/main" id="{ACDE47C9-0D77-4AE5-9761-4A2E8AEA6E36}"/>
              </a:ext>
            </a:extLst>
          </p:cNvPr>
          <p:cNvSpPr txBox="1"/>
          <p:nvPr/>
        </p:nvSpPr>
        <p:spPr>
          <a:xfrm>
            <a:off x="7152779" y="5938329"/>
            <a:ext cx="1896160" cy="307777"/>
          </a:xfrm>
          <a:prstGeom prst="rect">
            <a:avLst/>
          </a:prstGeom>
          <a:noFill/>
        </p:spPr>
        <p:txBody>
          <a:bodyPr wrap="none" rtlCol="0">
            <a:spAutoFi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No                        Yes</a:t>
            </a:r>
          </a:p>
        </p:txBody>
      </p:sp>
      <p:sp>
        <p:nvSpPr>
          <p:cNvPr id="9" name="TextBox 8">
            <a:extLst>
              <a:ext uri="{FF2B5EF4-FFF2-40B4-BE49-F238E27FC236}">
                <a16:creationId xmlns:a16="http://schemas.microsoft.com/office/drawing/2014/main" id="{9909BF65-B219-436B-8D8A-88776CD33B1F}"/>
              </a:ext>
            </a:extLst>
          </p:cNvPr>
          <p:cNvSpPr txBox="1"/>
          <p:nvPr/>
        </p:nvSpPr>
        <p:spPr>
          <a:xfrm>
            <a:off x="6671621" y="2580857"/>
            <a:ext cx="2858475" cy="307777"/>
          </a:xfrm>
          <a:prstGeom prst="rect">
            <a:avLst/>
          </a:prstGeom>
          <a:noFill/>
        </p:spPr>
        <p:txBody>
          <a:bodyPr wrap="none" rtlCol="0">
            <a:spAutoFit/>
          </a:bodyPr>
          <a:lstStyle/>
          <a:p>
            <a:r>
              <a:rPr lang="en-US" sz="1400" b="1" dirty="0">
                <a:solidFill>
                  <a:schemeClr val="tx1">
                    <a:lumMod val="65000"/>
                    <a:lumOff val="35000"/>
                  </a:schemeClr>
                </a:solidFill>
                <a:latin typeface="Arial" panose="020B0604020202020204" pitchFamily="34" charset="0"/>
                <a:cs typeface="Arial" panose="020B0604020202020204" pitchFamily="34" charset="0"/>
              </a:rPr>
              <a:t>Is the Film Part of a Collection?</a:t>
            </a:r>
          </a:p>
        </p:txBody>
      </p:sp>
    </p:spTree>
    <p:extLst>
      <p:ext uri="{BB962C8B-B14F-4D97-AF65-F5344CB8AC3E}">
        <p14:creationId xmlns:p14="http://schemas.microsoft.com/office/powerpoint/2010/main" val="214231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75C049-2CF7-480B-BB54-9F41B17A5652}"/>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Production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production characteristics that differentiate the top 10%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Budget</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Runtime</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Release month</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Language, etc.</a:t>
            </a:r>
          </a:p>
          <a:p>
            <a:pPr marL="342900" indent="-34290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9484105-736D-4877-8B01-4BEAB91EAA91}"/>
              </a:ext>
            </a:extLst>
          </p:cNvPr>
          <p:cNvPicPr>
            <a:picLocks noChangeAspect="1"/>
          </p:cNvPicPr>
          <p:nvPr/>
        </p:nvPicPr>
        <p:blipFill rotWithShape="1">
          <a:blip r:embed="rId2"/>
          <a:srcRect l="3221" t="1309" b="4575"/>
          <a:stretch/>
        </p:blipFill>
        <p:spPr>
          <a:xfrm>
            <a:off x="6096000" y="2894481"/>
            <a:ext cx="4578362" cy="3408348"/>
          </a:xfrm>
          <a:prstGeom prst="rect">
            <a:avLst/>
          </a:prstGeom>
        </p:spPr>
      </p:pic>
      <p:sp>
        <p:nvSpPr>
          <p:cNvPr id="6" name="TextBox 5">
            <a:extLst>
              <a:ext uri="{FF2B5EF4-FFF2-40B4-BE49-F238E27FC236}">
                <a16:creationId xmlns:a16="http://schemas.microsoft.com/office/drawing/2014/main" id="{C9F9444A-5599-4CA1-B2B1-2BBC9C10765A}"/>
              </a:ext>
            </a:extLst>
          </p:cNvPr>
          <p:cNvSpPr txBox="1"/>
          <p:nvPr/>
        </p:nvSpPr>
        <p:spPr>
          <a:xfrm>
            <a:off x="7244046" y="2592004"/>
            <a:ext cx="2680542" cy="307777"/>
          </a:xfrm>
          <a:prstGeom prst="rect">
            <a:avLst/>
          </a:prstGeom>
          <a:noFill/>
        </p:spPr>
        <p:txBody>
          <a:bodyPr wrap="none" rtlCol="0">
            <a:spAutoFit/>
          </a:bodyPr>
          <a:lstStyle/>
          <a:p>
            <a:r>
              <a:rPr lang="en-US" sz="1400" b="1" dirty="0">
                <a:solidFill>
                  <a:schemeClr val="tx1">
                    <a:lumMod val="65000"/>
                    <a:lumOff val="35000"/>
                  </a:schemeClr>
                </a:solidFill>
                <a:latin typeface="Arial" panose="020B0604020202020204" pitchFamily="34" charset="0"/>
                <a:cs typeface="Arial" panose="020B0604020202020204" pitchFamily="34" charset="0"/>
              </a:rPr>
              <a:t>Film Budgets by Profit Group</a:t>
            </a:r>
          </a:p>
        </p:txBody>
      </p:sp>
      <p:sp>
        <p:nvSpPr>
          <p:cNvPr id="7" name="TextBox 6">
            <a:extLst>
              <a:ext uri="{FF2B5EF4-FFF2-40B4-BE49-F238E27FC236}">
                <a16:creationId xmlns:a16="http://schemas.microsoft.com/office/drawing/2014/main" id="{D9736B32-A6F0-4FCE-913C-E008B5582805}"/>
              </a:ext>
            </a:extLst>
          </p:cNvPr>
          <p:cNvSpPr txBox="1"/>
          <p:nvPr/>
        </p:nvSpPr>
        <p:spPr>
          <a:xfrm rot="16200000">
            <a:off x="5514813" y="4367292"/>
            <a:ext cx="1149674" cy="307777"/>
          </a:xfrm>
          <a:prstGeom prst="rect">
            <a:avLst/>
          </a:prstGeom>
          <a:solidFill>
            <a:schemeClr val="bg1"/>
          </a:solidFill>
        </p:spPr>
        <p:txBody>
          <a:bodyPr wrap="none" rtlCol="0">
            <a:spAutoFi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Profit Group</a:t>
            </a:r>
          </a:p>
        </p:txBody>
      </p:sp>
      <p:sp>
        <p:nvSpPr>
          <p:cNvPr id="8" name="TextBox 7">
            <a:extLst>
              <a:ext uri="{FF2B5EF4-FFF2-40B4-BE49-F238E27FC236}">
                <a16:creationId xmlns:a16="http://schemas.microsoft.com/office/drawing/2014/main" id="{0AA9B016-1F12-4CD5-AB34-C0DCEA1721C0}"/>
              </a:ext>
            </a:extLst>
          </p:cNvPr>
          <p:cNvSpPr txBox="1"/>
          <p:nvPr/>
        </p:nvSpPr>
        <p:spPr>
          <a:xfrm>
            <a:off x="7957066" y="6309988"/>
            <a:ext cx="1548822" cy="307777"/>
          </a:xfrm>
          <a:prstGeom prst="rect">
            <a:avLst/>
          </a:prstGeom>
          <a:noFill/>
        </p:spPr>
        <p:txBody>
          <a:bodyPr wrap="none" rtlCol="0">
            <a:spAutoFi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Budget in Dollars</a:t>
            </a:r>
          </a:p>
        </p:txBody>
      </p:sp>
    </p:spTree>
    <p:extLst>
      <p:ext uri="{BB962C8B-B14F-4D97-AF65-F5344CB8AC3E}">
        <p14:creationId xmlns:p14="http://schemas.microsoft.com/office/powerpoint/2010/main" val="41870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CCAE50-934C-47D0-852D-DAD2FE240150}"/>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Public Opinion</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patterns in public opinion data that differentiate the top 10%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Popularity ratings</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IMDB vote averages, etc.</a:t>
            </a:r>
          </a:p>
          <a:p>
            <a:pPr marL="342900" indent="-34290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A9C3740-BBDD-4577-9BC7-E8FE887B8898}"/>
              </a:ext>
            </a:extLst>
          </p:cNvPr>
          <p:cNvPicPr>
            <a:picLocks noChangeAspect="1"/>
          </p:cNvPicPr>
          <p:nvPr/>
        </p:nvPicPr>
        <p:blipFill rotWithShape="1">
          <a:blip r:embed="rId2"/>
          <a:srcRect l="3689" t="815" b="4004"/>
          <a:stretch/>
        </p:blipFill>
        <p:spPr>
          <a:xfrm>
            <a:off x="6572988" y="2892299"/>
            <a:ext cx="4445012" cy="3362701"/>
          </a:xfrm>
          <a:prstGeom prst="rect">
            <a:avLst/>
          </a:prstGeom>
        </p:spPr>
      </p:pic>
      <p:sp>
        <p:nvSpPr>
          <p:cNvPr id="6" name="TextBox 5">
            <a:extLst>
              <a:ext uri="{FF2B5EF4-FFF2-40B4-BE49-F238E27FC236}">
                <a16:creationId xmlns:a16="http://schemas.microsoft.com/office/drawing/2014/main" id="{367B7F71-3851-4BB3-9C8A-41F88BF5BC73}"/>
              </a:ext>
            </a:extLst>
          </p:cNvPr>
          <p:cNvSpPr txBox="1"/>
          <p:nvPr/>
        </p:nvSpPr>
        <p:spPr>
          <a:xfrm>
            <a:off x="7635938" y="2592004"/>
            <a:ext cx="2671757" cy="307777"/>
          </a:xfrm>
          <a:prstGeom prst="rect">
            <a:avLst/>
          </a:prstGeom>
          <a:noFill/>
        </p:spPr>
        <p:txBody>
          <a:bodyPr wrap="none" rtlCol="0">
            <a:spAutoFit/>
          </a:bodyPr>
          <a:lstStyle/>
          <a:p>
            <a:r>
              <a:rPr lang="en-US" sz="1400" b="1" dirty="0">
                <a:solidFill>
                  <a:schemeClr val="tx1">
                    <a:lumMod val="65000"/>
                    <a:lumOff val="35000"/>
                  </a:schemeClr>
                </a:solidFill>
                <a:latin typeface="Arial" panose="020B0604020202020204" pitchFamily="34" charset="0"/>
                <a:cs typeface="Arial" panose="020B0604020202020204" pitchFamily="34" charset="0"/>
              </a:rPr>
              <a:t>Average Vote by Profit Group</a:t>
            </a:r>
          </a:p>
        </p:txBody>
      </p:sp>
      <p:sp>
        <p:nvSpPr>
          <p:cNvPr id="7" name="TextBox 6">
            <a:extLst>
              <a:ext uri="{FF2B5EF4-FFF2-40B4-BE49-F238E27FC236}">
                <a16:creationId xmlns:a16="http://schemas.microsoft.com/office/drawing/2014/main" id="{452B5BCE-81AD-4D7C-9E75-4477D170D503}"/>
              </a:ext>
            </a:extLst>
          </p:cNvPr>
          <p:cNvSpPr txBox="1"/>
          <p:nvPr/>
        </p:nvSpPr>
        <p:spPr>
          <a:xfrm rot="16200000">
            <a:off x="5849543" y="4367292"/>
            <a:ext cx="1149674" cy="307777"/>
          </a:xfrm>
          <a:prstGeom prst="rect">
            <a:avLst/>
          </a:prstGeom>
          <a:solidFill>
            <a:schemeClr val="bg1"/>
          </a:solidFill>
        </p:spPr>
        <p:txBody>
          <a:bodyPr wrap="none" rtlCol="0">
            <a:spAutoFi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Profit Group</a:t>
            </a:r>
          </a:p>
        </p:txBody>
      </p:sp>
      <p:sp>
        <p:nvSpPr>
          <p:cNvPr id="8" name="TextBox 7">
            <a:extLst>
              <a:ext uri="{FF2B5EF4-FFF2-40B4-BE49-F238E27FC236}">
                <a16:creationId xmlns:a16="http://schemas.microsoft.com/office/drawing/2014/main" id="{4A57CDDD-1F7A-4124-8618-DC565A294F11}"/>
              </a:ext>
            </a:extLst>
          </p:cNvPr>
          <p:cNvSpPr txBox="1"/>
          <p:nvPr/>
        </p:nvSpPr>
        <p:spPr>
          <a:xfrm>
            <a:off x="8275469" y="6228348"/>
            <a:ext cx="1745414" cy="307777"/>
          </a:xfrm>
          <a:prstGeom prst="rect">
            <a:avLst/>
          </a:prstGeom>
          <a:noFill/>
        </p:spPr>
        <p:txBody>
          <a:bodyPr wrap="none" rtlCol="0">
            <a:spAutoFi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IMDB Average Vote</a:t>
            </a:r>
          </a:p>
        </p:txBody>
      </p:sp>
    </p:spTree>
    <p:extLst>
      <p:ext uri="{BB962C8B-B14F-4D97-AF65-F5344CB8AC3E}">
        <p14:creationId xmlns:p14="http://schemas.microsoft.com/office/powerpoint/2010/main" val="14925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CA2B1E-942E-40FA-AC71-D44EF42F5BE3}"/>
              </a:ext>
            </a:extLst>
          </p:cNvPr>
          <p:cNvSpPr/>
          <p:nvPr/>
        </p:nvSpPr>
        <p:spPr>
          <a:xfrm>
            <a:off x="-146957" y="1265468"/>
            <a:ext cx="12719957" cy="1877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Study Limitations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Not all movies are represented in the sample.</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Many films have incomplete information</a:t>
            </a:r>
          </a:p>
          <a:p>
            <a:r>
              <a:rPr lang="en-US" dirty="0">
                <a:solidFill>
                  <a:schemeClr val="tx1">
                    <a:lumMod val="65000"/>
                    <a:lumOff val="35000"/>
                  </a:schemeClr>
                </a:solidFill>
                <a:latin typeface="Arial" panose="020B0604020202020204" pitchFamily="34" charset="0"/>
                <a:cs typeface="Arial" panose="020B0604020202020204" pitchFamily="34" charset="0"/>
              </a:rPr>
              <a:t>	Out of over 45,000 films, only about 5,300 have the financial data</a:t>
            </a:r>
            <a:br>
              <a:rPr lang="en-US" dirty="0">
                <a:solidFill>
                  <a:schemeClr val="tx1">
                    <a:lumMod val="65000"/>
                    <a:lumOff val="35000"/>
                  </a:schemeClr>
                </a:solidFill>
                <a:latin typeface="Arial" panose="020B0604020202020204" pitchFamily="34" charset="0"/>
                <a:cs typeface="Arial" panose="020B0604020202020204" pitchFamily="34" charset="0"/>
              </a:rPr>
            </a:br>
            <a:r>
              <a:rPr lang="en-US" dirty="0">
                <a:solidFill>
                  <a:schemeClr val="tx1">
                    <a:lumMod val="65000"/>
                    <a:lumOff val="35000"/>
                  </a:schemeClr>
                </a:solidFill>
                <a:latin typeface="Arial" panose="020B0604020202020204" pitchFamily="34" charset="0"/>
                <a:cs typeface="Arial" panose="020B0604020202020204" pitchFamily="34" charset="0"/>
              </a:rPr>
              <a:t>	required for the analysis</a:t>
            </a:r>
          </a:p>
        </p:txBody>
      </p:sp>
    </p:spTree>
    <p:extLst>
      <p:ext uri="{BB962C8B-B14F-4D97-AF65-F5344CB8AC3E}">
        <p14:creationId xmlns:p14="http://schemas.microsoft.com/office/powerpoint/2010/main" val="2440936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520</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Impact</vt:lpstr>
      <vt:lpstr>Office Theme</vt:lpstr>
      <vt:lpstr>MovieLens Film Analysis</vt:lpstr>
      <vt:lpstr>Problem Statement</vt:lpstr>
      <vt:lpstr>Executive Summary</vt:lpstr>
      <vt:lpstr>Overview of Analysis</vt:lpstr>
      <vt:lpstr>Issue Tree</vt:lpstr>
      <vt:lpstr>Analysis of Story Characteristics</vt:lpstr>
      <vt:lpstr>Analysis of Production Characteristics</vt:lpstr>
      <vt:lpstr>Analysis of Public Opinion</vt:lpstr>
      <vt:lpstr>Study Limitations</vt:lpstr>
      <vt:lpstr>Additional Limitations</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Film Analysis</dc:title>
  <dc:creator>Mitch Beckner</dc:creator>
  <cp:lastModifiedBy>Mitch Beckner</cp:lastModifiedBy>
  <cp:revision>7</cp:revision>
  <dcterms:created xsi:type="dcterms:W3CDTF">2020-03-09T11:59:10Z</dcterms:created>
  <dcterms:modified xsi:type="dcterms:W3CDTF">2020-03-09T14:41:04Z</dcterms:modified>
</cp:coreProperties>
</file>