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B56C2-71D2-6F42-BF21-CF81E4FF96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8BD13A-44F2-6148-B595-AC8AF70ABB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14A7E9-4636-E444-814C-80B15A35C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44658-5ACA-AD4E-B4AD-7F1C8A825FC1}" type="datetimeFigureOut">
              <a:rPr lang="en-US" smtClean="0"/>
              <a:t>2/8/20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3FF9B3-959B-7C45-959B-C23168486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D6A2DE-220B-D542-9C7A-080E8A552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A51A9-5EC2-9D49-B98B-573956647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276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A4068-3D2A-0848-B268-0CFBCD044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FAEF96-D2C8-934E-A5B8-A6C2DF3BFB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B4583E-F640-0442-B321-4D84E1E88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44658-5ACA-AD4E-B4AD-7F1C8A825FC1}" type="datetimeFigureOut">
              <a:rPr lang="en-US" smtClean="0"/>
              <a:t>2/8/20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03C67C-5281-9F4B-8B42-DA5951918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2D45CB-3F43-EC4E-80F9-1AE2B8EC3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A51A9-5EC2-9D49-B98B-573956647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469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86E0BF-EC80-3549-AF9E-14D13407C5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F8E6A2-82B8-3040-A7A3-16612937D7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FDCD56-0B72-9F4D-B1EC-B5A4291BF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44658-5ACA-AD4E-B4AD-7F1C8A825FC1}" type="datetimeFigureOut">
              <a:rPr lang="en-US" smtClean="0"/>
              <a:t>2/8/20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E6AC6D-AA91-0048-BFBD-E51571A59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55727-3EB5-614F-B52D-EB72B84C7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A51A9-5EC2-9D49-B98B-573956647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733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7A242-AA62-1848-A99D-950D75466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DDA569-5348-FD43-BBC9-49D7915A73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A1034E-E014-2E40-8F72-D3E5541C4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44658-5ACA-AD4E-B4AD-7F1C8A825FC1}" type="datetimeFigureOut">
              <a:rPr lang="en-US" smtClean="0"/>
              <a:t>2/8/20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17ACCF-2657-5D4E-ABAC-A37E406B1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FBF74A-D96B-C342-AE8F-B9618CAF6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A51A9-5EC2-9D49-B98B-573956647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685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88716-38FD-BC43-9FFE-5FB439563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DB427A-1BFC-D24F-837C-F51C820FDF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73473A-1170-3D4A-8D50-931F2ACEF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44658-5ACA-AD4E-B4AD-7F1C8A825FC1}" type="datetimeFigureOut">
              <a:rPr lang="en-US" smtClean="0"/>
              <a:t>2/8/20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69C2C3-8EB8-BB48-8FC0-4E9E9FE5F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635C37-BDDE-F545-BC3A-F3ADAA965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A51A9-5EC2-9D49-B98B-573956647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069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22E5B-F55C-4944-B275-BBFC365D6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ABF116-01BE-F94A-A641-75503D8E5D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CBA09E-A0BE-B64C-B236-74B1EB8DBD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80363A-0683-8A45-BADB-5DAE62CB1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44658-5ACA-AD4E-B4AD-7F1C8A825FC1}" type="datetimeFigureOut">
              <a:rPr lang="en-US" smtClean="0"/>
              <a:t>2/8/20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42A34B-1A36-A947-90CE-CA8BC57E2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2F51F6-AF85-384F-A7C5-87E8C02C4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A51A9-5EC2-9D49-B98B-573956647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438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6D595-6306-644F-8EEC-E2F4DF6E8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E970A3-A978-5D4D-87ED-D8889AC36D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6F7685-7414-E64E-A9EF-FB5DCBF13B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102AFD-F895-7946-A61E-BD8ABC3513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45BBAF-1A1C-1148-9764-51EDB8305A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2F601B-02E7-1442-9A6C-6D45F3D7C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44658-5ACA-AD4E-B4AD-7F1C8A825FC1}" type="datetimeFigureOut">
              <a:rPr lang="en-US" smtClean="0"/>
              <a:t>2/8/20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3B0E2E-D56E-0448-9022-6F339D61E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3BC0E0-6261-5A45-898D-67F6F7C81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A51A9-5EC2-9D49-B98B-573956647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447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E29BD-E9B2-7A43-859D-EA4E3EE90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10090D-7DE0-294C-B9B9-164972808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44658-5ACA-AD4E-B4AD-7F1C8A825FC1}" type="datetimeFigureOut">
              <a:rPr lang="en-US" smtClean="0"/>
              <a:t>2/8/20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4DB47C-4F01-994C-AC9B-6944ED328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488D84-2EEE-734E-A7C2-08D55A048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A51A9-5EC2-9D49-B98B-573956647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250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5FF95C-D147-E24B-9BF9-93C8D2D91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44658-5ACA-AD4E-B4AD-7F1C8A825FC1}" type="datetimeFigureOut">
              <a:rPr lang="en-US" smtClean="0"/>
              <a:t>2/8/20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F5BE3D-ABBC-D24A-BC7E-BB8A20BDE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AC12BC-62F4-FA4B-B9BB-03B4BDEC4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A51A9-5EC2-9D49-B98B-573956647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163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F9149-108E-C648-ACA3-2E2218544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151725-5671-2140-AF33-FEFD65E22F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9468A1-C59E-8B4D-BC5B-0DD8DFCE6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D5C685-5D50-6B4E-A0F2-927AD494D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44658-5ACA-AD4E-B4AD-7F1C8A825FC1}" type="datetimeFigureOut">
              <a:rPr lang="en-US" smtClean="0"/>
              <a:t>2/8/20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B075ED-742D-124E-A429-279FF1E70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62FA0E-4F27-114C-A45B-EECED0E84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A51A9-5EC2-9D49-B98B-573956647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147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9290D-EB0C-E045-B545-5075512E8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732F88-C8A2-9942-809A-14F4292B9A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EDB7F5-370F-B14C-9148-CFA61DA106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3A5B4B-4D2D-4941-9DD3-A0C7E029F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44658-5ACA-AD4E-B4AD-7F1C8A825FC1}" type="datetimeFigureOut">
              <a:rPr lang="en-US" smtClean="0"/>
              <a:t>2/8/20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CDFE17-FC3C-9F49-805F-B9A0E93E3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4E1485-F7DB-8C43-AF7C-C253EE1CD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A51A9-5EC2-9D49-B98B-573956647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720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E7C037-F91C-1F47-94DA-E1C234322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637239-6FB0-0342-9F40-1B31D14FE8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4F82AC-C1F2-DB44-A7B0-9E152409F2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44658-5ACA-AD4E-B4AD-7F1C8A825FC1}" type="datetimeFigureOut">
              <a:rPr lang="en-US" smtClean="0"/>
              <a:t>2/8/20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BCC02D-406E-DA49-A41D-89A18E2179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8FBB34-0DDF-A84B-8B35-B979700096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8A51A9-5EC2-9D49-B98B-573956647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093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1C237-0451-9147-844F-96E9DDB120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Jiggy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A6721F-74DA-AB48-BDDE-5A0DA039AC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“Get </a:t>
            </a:r>
            <a:r>
              <a:rPr lang="en-US" dirty="0" err="1"/>
              <a:t>jiggy</a:t>
            </a:r>
            <a:r>
              <a:rPr lang="en-US" dirty="0"/>
              <a:t> wit’ it”</a:t>
            </a:r>
          </a:p>
        </p:txBody>
      </p:sp>
    </p:spTree>
    <p:extLst>
      <p:ext uri="{BB962C8B-B14F-4D97-AF65-F5344CB8AC3E}">
        <p14:creationId xmlns:p14="http://schemas.microsoft.com/office/powerpoint/2010/main" val="844720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47192-2554-464B-BF65-47D10DAE3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B7A4ACB-F0DF-5E42-ADEB-602AA8AF6ADB}"/>
              </a:ext>
            </a:extLst>
          </p:cNvPr>
          <p:cNvSpPr/>
          <p:nvPr/>
        </p:nvSpPr>
        <p:spPr>
          <a:xfrm>
            <a:off x="5257800" y="797510"/>
            <a:ext cx="6096000" cy="526297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050" dirty="0">
                <a:latin typeface="Courier" pitchFamily="2" charset="0"/>
              </a:rPr>
              <a:t>name: Gets todays date, then finds weekday</a:t>
            </a:r>
          </a:p>
          <a:p>
            <a:r>
              <a:rPr lang="en-US" sz="1050" dirty="0">
                <a:latin typeface="Courier" pitchFamily="2" charset="0"/>
              </a:rPr>
              <a:t>author: </a:t>
            </a:r>
            <a:r>
              <a:rPr lang="en-US" sz="1050" dirty="0" err="1">
                <a:latin typeface="Courier" pitchFamily="2" charset="0"/>
              </a:rPr>
              <a:t>xyz@company.com</a:t>
            </a:r>
            <a:endParaRPr lang="en-US" sz="1050" dirty="0">
              <a:latin typeface="Courier" pitchFamily="2" charset="0"/>
            </a:endParaRPr>
          </a:p>
          <a:p>
            <a:r>
              <a:rPr lang="en-US" sz="1050" dirty="0">
                <a:latin typeface="Courier" pitchFamily="2" charset="0"/>
              </a:rPr>
              <a:t>description: Creates a database, gets a date, pushes to database</a:t>
            </a:r>
          </a:p>
          <a:p>
            <a:r>
              <a:rPr lang="en-US" sz="1050" dirty="0">
                <a:latin typeface="Courier" pitchFamily="2" charset="0"/>
              </a:rPr>
              <a:t>version: 0.0.1</a:t>
            </a:r>
          </a:p>
          <a:p>
            <a:r>
              <a:rPr lang="en-US" sz="1050" dirty="0">
                <a:latin typeface="Courier" pitchFamily="2" charset="0"/>
              </a:rPr>
              <a:t>pipeline:</a:t>
            </a:r>
          </a:p>
          <a:p>
            <a:r>
              <a:rPr lang="en-US" sz="1050" dirty="0">
                <a:latin typeface="Courier" pitchFamily="2" charset="0"/>
              </a:rPr>
              <a:t>  executor: sequential</a:t>
            </a:r>
          </a:p>
          <a:p>
            <a:r>
              <a:rPr lang="en-US" sz="1050" dirty="0">
                <a:latin typeface="Courier" pitchFamily="2" charset="0"/>
              </a:rPr>
              <a:t>  secrets:</a:t>
            </a:r>
          </a:p>
          <a:p>
            <a:r>
              <a:rPr lang="en-US" sz="1050" dirty="0">
                <a:latin typeface="Courier" pitchFamily="2" charset="0"/>
              </a:rPr>
              <a:t>    location: .env</a:t>
            </a:r>
          </a:p>
          <a:p>
            <a:r>
              <a:rPr lang="en-US" sz="1050" dirty="0">
                <a:latin typeface="Courier" pitchFamily="2" charset="0"/>
              </a:rPr>
              <a:t>    source: </a:t>
            </a:r>
            <a:r>
              <a:rPr lang="en-US" sz="1050" dirty="0" err="1">
                <a:latin typeface="Courier" pitchFamily="2" charset="0"/>
              </a:rPr>
              <a:t>jiggy.EnvSecrets</a:t>
            </a:r>
            <a:endParaRPr lang="en-US" sz="1050" dirty="0">
              <a:latin typeface="Courier" pitchFamily="2" charset="0"/>
            </a:endParaRPr>
          </a:p>
          <a:p>
            <a:r>
              <a:rPr lang="en-US" sz="1050" dirty="0">
                <a:latin typeface="Courier" pitchFamily="2" charset="0"/>
              </a:rPr>
              <a:t>  tasks:</a:t>
            </a:r>
          </a:p>
          <a:p>
            <a:r>
              <a:rPr lang="en-US" sz="1050" dirty="0">
                <a:latin typeface="Courier" pitchFamily="2" charset="0"/>
              </a:rPr>
              <a:t>  - name: get-current-date</a:t>
            </a:r>
          </a:p>
          <a:p>
            <a:r>
              <a:rPr lang="en-US" sz="1050" dirty="0">
                <a:latin typeface="Courier" pitchFamily="2" charset="0"/>
              </a:rPr>
              <a:t>    description: Gets todays date</a:t>
            </a:r>
          </a:p>
          <a:p>
            <a:r>
              <a:rPr lang="en-US" sz="1050" dirty="0">
                <a:latin typeface="Courier" pitchFamily="2" charset="0"/>
              </a:rPr>
              <a:t>    function:</a:t>
            </a:r>
          </a:p>
          <a:p>
            <a:r>
              <a:rPr lang="en-US" sz="1050" dirty="0">
                <a:latin typeface="Courier" pitchFamily="2" charset="0"/>
              </a:rPr>
              <a:t>      source: </a:t>
            </a:r>
            <a:r>
              <a:rPr lang="en-US" sz="1050" dirty="0" err="1">
                <a:latin typeface="Courier" pitchFamily="2" charset="0"/>
              </a:rPr>
              <a:t>src.dates.GetDateTask</a:t>
            </a:r>
            <a:endParaRPr lang="en-US" sz="1050" dirty="0">
              <a:latin typeface="Courier" pitchFamily="2" charset="0"/>
            </a:endParaRPr>
          </a:p>
          <a:p>
            <a:r>
              <a:rPr lang="en-US" sz="1050" dirty="0">
                <a:latin typeface="Courier" pitchFamily="2" charset="0"/>
              </a:rPr>
              <a:t>      params: null</a:t>
            </a:r>
          </a:p>
          <a:p>
            <a:r>
              <a:rPr lang="en-US" sz="1050" dirty="0">
                <a:latin typeface="Courier" pitchFamily="2" charset="0"/>
              </a:rPr>
              <a:t>      output:</a:t>
            </a:r>
          </a:p>
          <a:p>
            <a:r>
              <a:rPr lang="en-US" sz="1050" dirty="0">
                <a:latin typeface="Courier" pitchFamily="2" charset="0"/>
              </a:rPr>
              <a:t>      - id: today-date</a:t>
            </a:r>
          </a:p>
          <a:p>
            <a:r>
              <a:rPr lang="en-US" sz="1050" dirty="0">
                <a:latin typeface="Courier" pitchFamily="2" charset="0"/>
              </a:rPr>
              <a:t>        type: datetime</a:t>
            </a:r>
          </a:p>
          <a:p>
            <a:r>
              <a:rPr lang="en-US" sz="1050" dirty="0">
                <a:latin typeface="Courier" pitchFamily="2" charset="0"/>
              </a:rPr>
              <a:t>    dependencies: null</a:t>
            </a:r>
          </a:p>
          <a:p>
            <a:r>
              <a:rPr lang="en-US" sz="1050" dirty="0">
                <a:latin typeface="Courier" pitchFamily="2" charset="0"/>
              </a:rPr>
              <a:t>    requires: null</a:t>
            </a:r>
          </a:p>
          <a:p>
            <a:r>
              <a:rPr lang="en-US" sz="1050" dirty="0">
                <a:latin typeface="Courier" pitchFamily="2" charset="0"/>
              </a:rPr>
              <a:t>  - name: get-weekday</a:t>
            </a:r>
          </a:p>
          <a:p>
            <a:r>
              <a:rPr lang="en-US" sz="1050" dirty="0">
                <a:latin typeface="Courier" pitchFamily="2" charset="0"/>
              </a:rPr>
              <a:t>    description: Gets today's weekday</a:t>
            </a:r>
          </a:p>
          <a:p>
            <a:r>
              <a:rPr lang="en-US" sz="1050" dirty="0">
                <a:latin typeface="Courier" pitchFamily="2" charset="0"/>
              </a:rPr>
              <a:t>    function:</a:t>
            </a:r>
          </a:p>
          <a:p>
            <a:r>
              <a:rPr lang="en-US" sz="1050" dirty="0">
                <a:latin typeface="Courier" pitchFamily="2" charset="0"/>
              </a:rPr>
              <a:t>      source: </a:t>
            </a:r>
            <a:r>
              <a:rPr lang="en-US" sz="1050" dirty="0" err="1">
                <a:latin typeface="Courier" pitchFamily="2" charset="0"/>
              </a:rPr>
              <a:t>src.dates.GetWeekdayTask</a:t>
            </a:r>
            <a:endParaRPr lang="en-US" sz="1050" dirty="0">
              <a:latin typeface="Courier" pitchFamily="2" charset="0"/>
            </a:endParaRPr>
          </a:p>
          <a:p>
            <a:r>
              <a:rPr lang="en-US" sz="1050" dirty="0">
                <a:latin typeface="Courier" pitchFamily="2" charset="0"/>
              </a:rPr>
              <a:t>      params:</a:t>
            </a:r>
          </a:p>
          <a:p>
            <a:r>
              <a:rPr lang="en-US" sz="1050" dirty="0">
                <a:latin typeface="Courier" pitchFamily="2" charset="0"/>
              </a:rPr>
              <a:t>      - type: datetime</a:t>
            </a:r>
          </a:p>
          <a:p>
            <a:r>
              <a:rPr lang="en-US" sz="1050" dirty="0">
                <a:latin typeface="Courier" pitchFamily="2" charset="0"/>
              </a:rPr>
              <a:t>        value: today-date</a:t>
            </a:r>
          </a:p>
          <a:p>
            <a:r>
              <a:rPr lang="en-US" sz="1050" dirty="0">
                <a:latin typeface="Courier" pitchFamily="2" charset="0"/>
              </a:rPr>
              <a:t>      output:</a:t>
            </a:r>
          </a:p>
          <a:p>
            <a:r>
              <a:rPr lang="en-US" sz="1050" dirty="0">
                <a:latin typeface="Courier" pitchFamily="2" charset="0"/>
              </a:rPr>
              <a:t>      - id: weekday</a:t>
            </a:r>
          </a:p>
          <a:p>
            <a:r>
              <a:rPr lang="en-US" sz="1050" dirty="0">
                <a:latin typeface="Courier" pitchFamily="2" charset="0"/>
              </a:rPr>
              <a:t>        type: str</a:t>
            </a:r>
          </a:p>
          <a:p>
            <a:r>
              <a:rPr lang="en-US" sz="1050" dirty="0">
                <a:latin typeface="Courier" pitchFamily="2" charset="0"/>
              </a:rPr>
              <a:t>    dependencies:</a:t>
            </a:r>
          </a:p>
          <a:p>
            <a:r>
              <a:rPr lang="en-US" sz="1050" dirty="0">
                <a:latin typeface="Courier" pitchFamily="2" charset="0"/>
              </a:rPr>
              <a:t>      - get-current-date</a:t>
            </a:r>
          </a:p>
        </p:txBody>
      </p:sp>
    </p:spTree>
    <p:extLst>
      <p:ext uri="{BB962C8B-B14F-4D97-AF65-F5344CB8AC3E}">
        <p14:creationId xmlns:p14="http://schemas.microsoft.com/office/powerpoint/2010/main" val="41326618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162</Words>
  <Application>Microsoft Macintosh PowerPoint</Application>
  <PresentationFormat>Widescreen</PresentationFormat>
  <Paragraphs>35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Courier</vt:lpstr>
      <vt:lpstr>Office Theme</vt:lpstr>
      <vt:lpstr>Jiggy</vt:lpstr>
      <vt:lpstr>Initialization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Jiggy</dc:title>
  <dc:creator>Mitchell Bregman</dc:creator>
  <cp:lastModifiedBy>Mitchell Bregman</cp:lastModifiedBy>
  <cp:revision>1</cp:revision>
  <dcterms:created xsi:type="dcterms:W3CDTF">2020-02-08T21:13:30Z</dcterms:created>
  <dcterms:modified xsi:type="dcterms:W3CDTF">2020-02-08T21:14:59Z</dcterms:modified>
</cp:coreProperties>
</file>