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2582" y="-32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6112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664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0913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573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0187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02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1661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041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730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405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6304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9CD-D47A-4CB1-BC5B-42C041177A66}" type="datetimeFigureOut">
              <a:rPr lang="nl-BE" smtClean="0"/>
              <a:pPr/>
              <a:t>6/05/2017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7881-EE66-4DC9-9A55-2DACC84444B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674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5" name="Papier 2"/>
          <p:cNvGrpSpPr/>
          <p:nvPr/>
        </p:nvGrpSpPr>
        <p:grpSpPr>
          <a:xfrm>
            <a:off x="1886843" y="-1"/>
            <a:ext cx="5467647" cy="4439841"/>
            <a:chOff x="-1051560" y="3054985"/>
            <a:chExt cx="9719945" cy="7893050"/>
          </a:xfrm>
        </p:grpSpPr>
        <p:sp>
          <p:nvSpPr>
            <p:cNvPr id="6" name="Rechthoek 5"/>
            <p:cNvSpPr/>
            <p:nvPr/>
          </p:nvSpPr>
          <p:spPr>
            <a:xfrm>
              <a:off x="-1051560" y="3054985"/>
              <a:ext cx="9719945" cy="7893050"/>
            </a:xfrm>
            <a:prstGeom prst="rect">
              <a:avLst/>
            </a:prstGeom>
            <a:noFill/>
          </p:spPr>
        </p:sp>
      </p:grpSp>
      <p:pic>
        <p:nvPicPr>
          <p:cNvPr id="2049" name="Afbeelding 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91" y="4439840"/>
            <a:ext cx="8200712" cy="54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RTE_be_titelblad_cursus_beeld_RGB"/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-1"/>
            <a:ext cx="6858000" cy="78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Afbeelding 3" descr="http://www.artesis.be/ap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1793" y="8951839"/>
            <a:ext cx="1243938" cy="6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6843" y="2467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11171"/>
            <a:ext cx="6858000" cy="4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Scriptie ingediend tot het behalen van de graad van</a:t>
            </a:r>
            <a:endParaRPr lang="nl-BE" altLang="nl-BE" sz="1200" dirty="0"/>
          </a:p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PROFESSIONELE BACHELOR IN DE ELEKTRONICA-ICT</a:t>
            </a:r>
            <a:endParaRPr lang="nl-NL" altLang="nl-BE" sz="2400" dirty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6843" y="281854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86843" y="41044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2" name="Rechthoek 11"/>
          <p:cNvSpPr/>
          <p:nvPr/>
        </p:nvSpPr>
        <p:spPr>
          <a:xfrm>
            <a:off x="-3691" y="1432294"/>
            <a:ext cx="6840140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nl-BE" sz="2400" dirty="0" smtClean="0">
                <a:solidFill>
                  <a:schemeClr val="bg1"/>
                </a:solidFill>
              </a:rPr>
              <a:t>Smartbuildings </a:t>
            </a:r>
            <a:r>
              <a:rPr lang="nl-BE" sz="2400" dirty="0">
                <a:solidFill>
                  <a:schemeClr val="bg1"/>
                </a:solidFill>
              </a:rPr>
              <a:t>@ Digipolis: De bezettingsgraad van </a:t>
            </a:r>
            <a:r>
              <a:rPr lang="nl-BE" sz="2400" dirty="0" smtClean="0">
                <a:solidFill>
                  <a:schemeClr val="bg1"/>
                </a:solidFill>
              </a:rPr>
              <a:t>conferentieruimtes </a:t>
            </a:r>
            <a:r>
              <a:rPr lang="nl-BE" sz="2400" dirty="0">
                <a:solidFill>
                  <a:schemeClr val="bg1"/>
                </a:solidFill>
              </a:rPr>
              <a:t>optimaliseren</a:t>
            </a:r>
            <a:endParaRPr lang="nl-NL" sz="24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endParaRPr lang="nl-BE" sz="8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ts val="1400"/>
              </a:lnSpc>
              <a:spcAft>
                <a:spcPts val="0"/>
              </a:spcAft>
            </a:pPr>
            <a:r>
              <a:rPr lang="nl-NL" dirty="0" smtClean="0">
                <a:solidFill>
                  <a:schemeClr val="bg1"/>
                </a:solidFill>
              </a:rPr>
              <a:t>Chris Jansen</a:t>
            </a:r>
            <a:endParaRPr lang="nl-BE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67665" y="3549096"/>
            <a:ext cx="3429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</a:rPr>
              <a:t>A</a:t>
            </a:r>
            <a:r>
              <a:rPr lang="nl-NL" sz="1200" smtClean="0">
                <a:solidFill>
                  <a:schemeClr val="bg1"/>
                </a:solidFill>
                <a:effectLst/>
              </a:rPr>
              <a:t>cademiejaar </a:t>
            </a:r>
            <a:r>
              <a:rPr lang="nl-NL" sz="1200" dirty="0" smtClean="0">
                <a:solidFill>
                  <a:schemeClr val="bg1"/>
                </a:solidFill>
                <a:effectLst/>
              </a:rPr>
              <a:t>2016-2017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 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AP Hogeschool Antwerpen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smtClean="0">
                <a:solidFill>
                  <a:schemeClr val="bg1"/>
                </a:solidFill>
                <a:effectLst/>
              </a:rPr>
              <a:t>Wetenschap &amp;Techniek</a:t>
            </a:r>
            <a:endParaRPr lang="nl-BE" sz="1200" dirty="0" smtClean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err="1" smtClean="0">
                <a:solidFill>
                  <a:schemeClr val="bg1"/>
                </a:solidFill>
                <a:effectLst/>
              </a:rPr>
              <a:t>Elektronica-ICT</a:t>
            </a:r>
            <a:endParaRPr lang="nl-B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0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27</Words>
  <Application>Microsoft Office PowerPoint</Application>
  <PresentationFormat>A4 (210 x 297 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Laptop</cp:lastModifiedBy>
  <cp:revision>5</cp:revision>
  <dcterms:created xsi:type="dcterms:W3CDTF">2016-05-09T10:34:29Z</dcterms:created>
  <dcterms:modified xsi:type="dcterms:W3CDTF">2017-05-06T13:38:36Z</dcterms:modified>
</cp:coreProperties>
</file>