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25CE1-6D11-4843-BF9A-BB346D063C19}" type="doc">
      <dgm:prSet loTypeId="urn:microsoft.com/office/officeart/2005/8/layout/hProcess10#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293B6-08FD-4B6D-8CFE-A66F2609704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D318C7D1-B299-46E1-A34E-4AB15CFEB336}" type="parTrans" cxnId="{87344F7E-9ACA-4760-BFAB-0F7AA6505B8F}">
      <dgm:prSet/>
      <dgm:spPr/>
      <dgm:t>
        <a:bodyPr/>
        <a:lstStyle/>
        <a:p>
          <a:endParaRPr lang="nl-BE"/>
        </a:p>
      </dgm:t>
    </dgm:pt>
    <dgm:pt modelId="{1731073B-1FE7-4479-B6B5-31F905D01557}" type="sibTrans" cxnId="{87344F7E-9ACA-4760-BFAB-0F7AA6505B8F}">
      <dgm:prSet/>
      <dgm:spPr/>
      <dgm:t>
        <a:bodyPr/>
        <a:lstStyle/>
        <a:p>
          <a:endParaRPr lang="nl-BE"/>
        </a:p>
      </dgm:t>
    </dgm:pt>
    <dgm:pt modelId="{C0D2A59D-D8EF-4B8F-BA4E-13C440B83E0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BC11F60-2B75-4822-9787-D08DA00E0F1C}" type="parTrans" cxnId="{7A6CFD16-D0B2-4811-B390-E344F8E80EFC}">
      <dgm:prSet/>
      <dgm:spPr/>
      <dgm:t>
        <a:bodyPr/>
        <a:lstStyle/>
        <a:p>
          <a:endParaRPr lang="nl-BE"/>
        </a:p>
      </dgm:t>
    </dgm:pt>
    <dgm:pt modelId="{C7D3573E-4BB5-422B-A1D4-7BED31A20365}" type="sibTrans" cxnId="{7A6CFD16-D0B2-4811-B390-E344F8E80EFC}">
      <dgm:prSet/>
      <dgm:spPr/>
      <dgm:t>
        <a:bodyPr/>
        <a:lstStyle/>
        <a:p>
          <a:endParaRPr lang="nl-BE"/>
        </a:p>
      </dgm:t>
    </dgm:pt>
    <dgm:pt modelId="{A4F39D64-EADD-4107-9CD3-BCA17AA04C8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CCEB26E-8F98-4098-A72D-CE650C3653C4}" type="parTrans" cxnId="{3E58FF23-563A-4E20-BC03-7939787E579E}">
      <dgm:prSet/>
      <dgm:spPr/>
      <dgm:t>
        <a:bodyPr/>
        <a:lstStyle/>
        <a:p>
          <a:endParaRPr lang="nl-BE"/>
        </a:p>
      </dgm:t>
    </dgm:pt>
    <dgm:pt modelId="{69DA3153-9BF4-49FF-A772-002A34FC6F2B}" type="sibTrans" cxnId="{3E58FF23-563A-4E20-BC03-7939787E579E}">
      <dgm:prSet/>
      <dgm:spPr/>
      <dgm:t>
        <a:bodyPr/>
        <a:lstStyle/>
        <a:p>
          <a:endParaRPr lang="nl-BE"/>
        </a:p>
      </dgm:t>
    </dgm:pt>
    <dgm:pt modelId="{9971C1EE-6DFF-453F-848A-A62C39C72C10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4F4EAEB-CB7C-44CF-AF4F-B9D03CADBB46}" type="parTrans" cxnId="{04EA5E83-E985-4E75-B88B-CCA70EABB376}">
      <dgm:prSet/>
      <dgm:spPr/>
      <dgm:t>
        <a:bodyPr/>
        <a:lstStyle/>
        <a:p>
          <a:endParaRPr lang="nl-BE"/>
        </a:p>
      </dgm:t>
    </dgm:pt>
    <dgm:pt modelId="{616FEC7A-8871-453D-9E68-47811EC0473E}" type="sibTrans" cxnId="{04EA5E83-E985-4E75-B88B-CCA70EABB376}">
      <dgm:prSet/>
      <dgm:spPr/>
      <dgm:t>
        <a:bodyPr/>
        <a:lstStyle/>
        <a:p>
          <a:endParaRPr lang="nl-BE"/>
        </a:p>
      </dgm:t>
    </dgm:pt>
    <dgm:pt modelId="{B1FB7916-5433-46E2-A838-EBDD24470605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53FBD80-8C24-4E9A-9725-A7C78DCC72DF}" type="parTrans" cxnId="{F19BB47E-2D3A-4B8C-98AB-DA4A89181E51}">
      <dgm:prSet/>
      <dgm:spPr/>
      <dgm:t>
        <a:bodyPr/>
        <a:lstStyle/>
        <a:p>
          <a:endParaRPr lang="nl-BE"/>
        </a:p>
      </dgm:t>
    </dgm:pt>
    <dgm:pt modelId="{E626F957-BBBB-4351-A0DB-BFBF66CBFC35}" type="sibTrans" cxnId="{F19BB47E-2D3A-4B8C-98AB-DA4A89181E51}">
      <dgm:prSet/>
      <dgm:spPr/>
      <dgm:t>
        <a:bodyPr/>
        <a:lstStyle/>
        <a:p>
          <a:endParaRPr lang="nl-BE"/>
        </a:p>
      </dgm:t>
    </dgm:pt>
    <dgm:pt modelId="{2E2F2E8F-E6E7-4460-AF34-30B1CC3F52A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4237A23-23B4-4BEC-B651-7C6BF469FB87}" type="parTrans" cxnId="{AEBC451A-9CE7-4FCD-8AEC-892D65A7819C}">
      <dgm:prSet/>
      <dgm:spPr/>
      <dgm:t>
        <a:bodyPr/>
        <a:lstStyle/>
        <a:p>
          <a:endParaRPr lang="nl-BE"/>
        </a:p>
      </dgm:t>
    </dgm:pt>
    <dgm:pt modelId="{21EC67C9-B4F2-436D-A422-0D06BC999BEB}" type="sibTrans" cxnId="{AEBC451A-9CE7-4FCD-8AEC-892D65A7819C}">
      <dgm:prSet/>
      <dgm:spPr/>
      <dgm:t>
        <a:bodyPr/>
        <a:lstStyle/>
        <a:p>
          <a:endParaRPr lang="nl-BE"/>
        </a:p>
      </dgm:t>
    </dgm:pt>
    <dgm:pt modelId="{05C3EC26-47ED-4A33-8459-D4278F63609A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BB74B642-E4B4-4A32-B07B-CD2402191737}" type="parTrans" cxnId="{4E886612-8FAA-4360-BE38-8FFD8C03E330}">
      <dgm:prSet/>
      <dgm:spPr/>
      <dgm:t>
        <a:bodyPr/>
        <a:lstStyle/>
        <a:p>
          <a:endParaRPr lang="nl-BE"/>
        </a:p>
      </dgm:t>
    </dgm:pt>
    <dgm:pt modelId="{2ECF96AE-EFFD-4922-BA98-A8DD988BE628}" type="sibTrans" cxnId="{4E886612-8FAA-4360-BE38-8FFD8C03E330}">
      <dgm:prSet/>
      <dgm:spPr/>
      <dgm:t>
        <a:bodyPr/>
        <a:lstStyle/>
        <a:p>
          <a:endParaRPr lang="nl-BE"/>
        </a:p>
      </dgm:t>
    </dgm:pt>
    <dgm:pt modelId="{06DB5709-F492-4060-ADFF-CA13404572A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DC3A78A-9B25-442C-A1F3-18DD8377860B}" type="parTrans" cxnId="{5824B553-2E4B-46F1-BE80-5C08C7FF228F}">
      <dgm:prSet/>
      <dgm:spPr/>
      <dgm:t>
        <a:bodyPr/>
        <a:lstStyle/>
        <a:p>
          <a:endParaRPr lang="nl-BE"/>
        </a:p>
      </dgm:t>
    </dgm:pt>
    <dgm:pt modelId="{0D01F035-F6A7-487A-B6A1-67394CB7D4F9}" type="sibTrans" cxnId="{5824B553-2E4B-46F1-BE80-5C08C7FF228F}">
      <dgm:prSet/>
      <dgm:spPr/>
      <dgm:t>
        <a:bodyPr/>
        <a:lstStyle/>
        <a:p>
          <a:endParaRPr lang="nl-BE"/>
        </a:p>
      </dgm:t>
    </dgm:pt>
    <dgm:pt modelId="{107DFAAB-E742-419F-AF1F-84740464854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AB383DD-924D-45F3-A969-188446A0D811}" type="parTrans" cxnId="{F454046D-B3B7-4E03-BBFC-3C53E5069F3F}">
      <dgm:prSet/>
      <dgm:spPr/>
      <dgm:t>
        <a:bodyPr/>
        <a:lstStyle/>
        <a:p>
          <a:endParaRPr lang="nl-BE"/>
        </a:p>
      </dgm:t>
    </dgm:pt>
    <dgm:pt modelId="{6FD34787-2DEE-432C-9C50-EDE8B0C2F4AC}" type="sibTrans" cxnId="{F454046D-B3B7-4E03-BBFC-3C53E5069F3F}">
      <dgm:prSet/>
      <dgm:spPr/>
      <dgm:t>
        <a:bodyPr/>
        <a:lstStyle/>
        <a:p>
          <a:endParaRPr lang="nl-BE"/>
        </a:p>
      </dgm:t>
    </dgm:pt>
    <dgm:pt modelId="{74E6E131-4E7F-49E8-9987-26CB8D6DEE2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48D058D-424F-43FA-B495-EF1873D82C68}" type="parTrans" cxnId="{6C77FF41-6903-4419-A83E-B7663E3E3BDC}">
      <dgm:prSet/>
      <dgm:spPr/>
      <dgm:t>
        <a:bodyPr/>
        <a:lstStyle/>
        <a:p>
          <a:endParaRPr lang="nl-BE"/>
        </a:p>
      </dgm:t>
    </dgm:pt>
    <dgm:pt modelId="{6DA717F6-58F2-458E-AC82-4CA28F4BEEC2}" type="sibTrans" cxnId="{6C77FF41-6903-4419-A83E-B7663E3E3BDC}">
      <dgm:prSet/>
      <dgm:spPr/>
      <dgm:t>
        <a:bodyPr/>
        <a:lstStyle/>
        <a:p>
          <a:endParaRPr lang="nl-BE"/>
        </a:p>
      </dgm:t>
    </dgm:pt>
    <dgm:pt modelId="{DC68B65A-188A-415F-ADDA-ECF2C95B6EC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F7C63A0-D811-402E-AF56-F8E2ED389802}" type="parTrans" cxnId="{AD46F109-7F7A-4145-9B9C-812CD992CC05}">
      <dgm:prSet/>
      <dgm:spPr/>
      <dgm:t>
        <a:bodyPr/>
        <a:lstStyle/>
        <a:p>
          <a:endParaRPr lang="nl-BE"/>
        </a:p>
      </dgm:t>
    </dgm:pt>
    <dgm:pt modelId="{E67CB894-EACA-47DB-87A7-435C4C2C70EE}" type="sibTrans" cxnId="{AD46F109-7F7A-4145-9B9C-812CD992CC05}">
      <dgm:prSet/>
      <dgm:spPr/>
      <dgm:t>
        <a:bodyPr/>
        <a:lstStyle/>
        <a:p>
          <a:endParaRPr lang="nl-BE"/>
        </a:p>
      </dgm:t>
    </dgm:pt>
    <dgm:pt modelId="{D32CF6E4-9B66-4EEE-9658-C575DA0AC1C1}" type="pres">
      <dgm:prSet presAssocID="{D7125CE1-6D11-4843-BF9A-BB346D063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0437542-177E-4CDB-948E-1C7C219281D5}" type="pres">
      <dgm:prSet presAssocID="{478293B6-08FD-4B6D-8CFE-A66F26097043}" presName="composite" presStyleCnt="0"/>
      <dgm:spPr/>
    </dgm:pt>
    <dgm:pt modelId="{0B8624B2-2F7F-4DDA-BD3C-9AEA593EAD42}" type="pres">
      <dgm:prSet presAssocID="{478293B6-08FD-4B6D-8CFE-A66F26097043}" presName="imagSh" presStyleLbl="bgImgPlace1" presStyleIdx="0" presStyleCnt="3" custLinFactNeighborX="17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nl-BE"/>
        </a:p>
      </dgm:t>
    </dgm:pt>
    <dgm:pt modelId="{4C413AB1-277D-4252-8373-B6FED2F3BDCF}" type="pres">
      <dgm:prSet presAssocID="{478293B6-08FD-4B6D-8CFE-A66F26097043}" presName="txNode" presStyleLbl="node1" presStyleIdx="0" presStyleCnt="3" custScaleX="118114" custLinFactNeighborX="4544" custLinFactNeighborY="3717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BBA367-B9C9-4186-B2A1-DD43EDAEA09E}" type="pres">
      <dgm:prSet presAssocID="{1731073B-1FE7-4479-B6B5-31F905D01557}" presName="sibTrans" presStyleLbl="sibTrans2D1" presStyleIdx="0" presStyleCnt="2"/>
      <dgm:spPr/>
      <dgm:t>
        <a:bodyPr/>
        <a:lstStyle/>
        <a:p>
          <a:endParaRPr lang="nl-BE"/>
        </a:p>
      </dgm:t>
    </dgm:pt>
    <dgm:pt modelId="{5EAA82BF-0195-4DA6-8509-4767B34FE6F5}" type="pres">
      <dgm:prSet presAssocID="{1731073B-1FE7-4479-B6B5-31F905D01557}" presName="connTx" presStyleLbl="sibTrans2D1" presStyleIdx="0" presStyleCnt="2"/>
      <dgm:spPr/>
      <dgm:t>
        <a:bodyPr/>
        <a:lstStyle/>
        <a:p>
          <a:endParaRPr lang="nl-BE"/>
        </a:p>
      </dgm:t>
    </dgm:pt>
    <dgm:pt modelId="{CADDE621-12D3-465A-84D4-BBDCD2DC6B32}" type="pres">
      <dgm:prSet presAssocID="{9971C1EE-6DFF-453F-848A-A62C39C72C10}" presName="composite" presStyleCnt="0"/>
      <dgm:spPr/>
    </dgm:pt>
    <dgm:pt modelId="{4BC4F942-EE6F-4456-8DD6-18634C14A33F}" type="pres">
      <dgm:prSet presAssocID="{9971C1EE-6DFF-453F-848A-A62C39C72C10}" presName="imagSh" presStyleLbl="bgImgPlace1" presStyleIdx="1" presStyleCnt="3" custLinFactNeighborX="9866" custLinFactNeighborY="15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l-BE"/>
        </a:p>
      </dgm:t>
    </dgm:pt>
    <dgm:pt modelId="{FF4DF0C2-8C13-431D-BC3C-378B53A8B039}" type="pres">
      <dgm:prSet presAssocID="{9971C1EE-6DFF-453F-848A-A62C39C72C10}" presName="txNode" presStyleLbl="node1" presStyleIdx="1" presStyleCnt="3" custScaleX="158896" custLinFactNeighborX="-10678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078FA86-7B5E-404A-AC6C-98260A96D10A}" type="pres">
      <dgm:prSet presAssocID="{616FEC7A-8871-453D-9E68-47811EC0473E}" presName="sibTrans" presStyleLbl="sibTrans2D1" presStyleIdx="1" presStyleCnt="2"/>
      <dgm:spPr/>
      <dgm:t>
        <a:bodyPr/>
        <a:lstStyle/>
        <a:p>
          <a:endParaRPr lang="nl-BE"/>
        </a:p>
      </dgm:t>
    </dgm:pt>
    <dgm:pt modelId="{5C01B6C8-F16D-42F5-AA03-5EAEBFC20D3F}" type="pres">
      <dgm:prSet presAssocID="{616FEC7A-8871-453D-9E68-47811EC0473E}" presName="connTx" presStyleLbl="sibTrans2D1" presStyleIdx="1" presStyleCnt="2"/>
      <dgm:spPr/>
      <dgm:t>
        <a:bodyPr/>
        <a:lstStyle/>
        <a:p>
          <a:endParaRPr lang="nl-BE"/>
        </a:p>
      </dgm:t>
    </dgm:pt>
    <dgm:pt modelId="{2F3AAE73-8A76-4F9A-A01D-0607BD5A2D23}" type="pres">
      <dgm:prSet presAssocID="{05C3EC26-47ED-4A33-8459-D4278F63609A}" presName="composite" presStyleCnt="0"/>
      <dgm:spPr/>
    </dgm:pt>
    <dgm:pt modelId="{B7842A27-BD4B-4D6F-A52D-D844492AC6FF}" type="pres">
      <dgm:prSet presAssocID="{05C3EC26-47ED-4A33-8459-D4278F63609A}" presName="imagSh" presStyleLbl="bgImgPlace1" presStyleIdx="2" presStyleCnt="3" custScaleX="141199" custLinFactNeighborX="-21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511BA2D-57C7-45CA-A1B9-696522CEC19D}" type="pres">
      <dgm:prSet presAssocID="{05C3EC26-47ED-4A33-8459-D4278F63609A}" presName="txNode" presStyleLbl="node1" presStyleIdx="2" presStyleCnt="3" custScaleX="141199" custLinFactNeighborX="-24580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E17A166D-88E7-4ADE-8884-81E1C32CB8A9}" type="presOf" srcId="{9971C1EE-6DFF-453F-848A-A62C39C72C10}" destId="{FF4DF0C2-8C13-431D-BC3C-378B53A8B039}" srcOrd="0" destOrd="0" presId="urn:microsoft.com/office/officeart/2005/8/layout/hProcess10#7"/>
    <dgm:cxn modelId="{1850BE27-6C29-40E1-9F99-CE7EAF89C587}" type="presOf" srcId="{1731073B-1FE7-4479-B6B5-31F905D01557}" destId="{5EAA82BF-0195-4DA6-8509-4767B34FE6F5}" srcOrd="1" destOrd="0" presId="urn:microsoft.com/office/officeart/2005/8/layout/hProcess10#7"/>
    <dgm:cxn modelId="{7A6CFD16-D0B2-4811-B390-E344F8E80EFC}" srcId="{478293B6-08FD-4B6D-8CFE-A66F26097043}" destId="{C0D2A59D-D8EF-4B8F-BA4E-13C440B83E03}" srcOrd="0" destOrd="0" parTransId="{6BC11F60-2B75-4822-9787-D08DA00E0F1C}" sibTransId="{C7D3573E-4BB5-422B-A1D4-7BED31A20365}"/>
    <dgm:cxn modelId="{F19BB47E-2D3A-4B8C-98AB-DA4A89181E51}" srcId="{9971C1EE-6DFF-453F-848A-A62C39C72C10}" destId="{B1FB7916-5433-46E2-A838-EBDD24470605}" srcOrd="0" destOrd="0" parTransId="{653FBD80-8C24-4E9A-9725-A7C78DCC72DF}" sibTransId="{E626F957-BBBB-4351-A0DB-BFBF66CBFC35}"/>
    <dgm:cxn modelId="{87EB33CD-58C8-425A-9C9A-3D6802A6C4DC}" type="presOf" srcId="{616FEC7A-8871-453D-9E68-47811EC0473E}" destId="{9078FA86-7B5E-404A-AC6C-98260A96D10A}" srcOrd="0" destOrd="0" presId="urn:microsoft.com/office/officeart/2005/8/layout/hProcess10#7"/>
    <dgm:cxn modelId="{378D8FD7-79F6-4501-A8AD-A16D560E1DAB}" type="presOf" srcId="{616FEC7A-8871-453D-9E68-47811EC0473E}" destId="{5C01B6C8-F16D-42F5-AA03-5EAEBFC20D3F}" srcOrd="1" destOrd="0" presId="urn:microsoft.com/office/officeart/2005/8/layout/hProcess10#7"/>
    <dgm:cxn modelId="{3DA8E36E-48E2-4E9C-AAA4-A08D5AC2F751}" type="presOf" srcId="{1731073B-1FE7-4479-B6B5-31F905D01557}" destId="{64BBA367-B9C9-4186-B2A1-DD43EDAEA09E}" srcOrd="0" destOrd="0" presId="urn:microsoft.com/office/officeart/2005/8/layout/hProcess10#7"/>
    <dgm:cxn modelId="{6CED5FA2-E706-483D-A473-D16E0C0201D7}" type="presOf" srcId="{74E6E131-4E7F-49E8-9987-26CB8D6DEE22}" destId="{4C413AB1-277D-4252-8373-B6FED2F3BDCF}" srcOrd="0" destOrd="2" presId="urn:microsoft.com/office/officeart/2005/8/layout/hProcess10#7"/>
    <dgm:cxn modelId="{296FFEE9-3265-4264-A601-DC8E10B851CD}" type="presOf" srcId="{05C3EC26-47ED-4A33-8459-D4278F63609A}" destId="{9511BA2D-57C7-45CA-A1B9-696522CEC19D}" srcOrd="0" destOrd="0" presId="urn:microsoft.com/office/officeart/2005/8/layout/hProcess10#7"/>
    <dgm:cxn modelId="{AD46F109-7F7A-4145-9B9C-812CD992CC05}" srcId="{9971C1EE-6DFF-453F-848A-A62C39C72C10}" destId="{DC68B65A-188A-415F-ADDA-ECF2C95B6EC6}" srcOrd="2" destOrd="0" parTransId="{7F7C63A0-D811-402E-AF56-F8E2ED389802}" sibTransId="{E67CB894-EACA-47DB-87A7-435C4C2C70EE}"/>
    <dgm:cxn modelId="{9E85DC9E-FF10-4F1F-A6DB-C70116D8F542}" type="presOf" srcId="{06DB5709-F492-4060-ADFF-CA13404572A7}" destId="{9511BA2D-57C7-45CA-A1B9-696522CEC19D}" srcOrd="0" destOrd="1" presId="urn:microsoft.com/office/officeart/2005/8/layout/hProcess10#7"/>
    <dgm:cxn modelId="{5824B553-2E4B-46F1-BE80-5C08C7FF228F}" srcId="{05C3EC26-47ED-4A33-8459-D4278F63609A}" destId="{06DB5709-F492-4060-ADFF-CA13404572A7}" srcOrd="0" destOrd="0" parTransId="{5DC3A78A-9B25-442C-A1F3-18DD8377860B}" sibTransId="{0D01F035-F6A7-487A-B6A1-67394CB7D4F9}"/>
    <dgm:cxn modelId="{AEBC451A-9CE7-4FCD-8AEC-892D65A7819C}" srcId="{9971C1EE-6DFF-453F-848A-A62C39C72C10}" destId="{2E2F2E8F-E6E7-4460-AF34-30B1CC3F52A6}" srcOrd="1" destOrd="0" parTransId="{34237A23-23B4-4BEC-B651-7C6BF469FB87}" sibTransId="{21EC67C9-B4F2-436D-A422-0D06BC999BEB}"/>
    <dgm:cxn modelId="{C76AA6C1-8294-476C-84E8-D2A9E3DBE401}" type="presOf" srcId="{DC68B65A-188A-415F-ADDA-ECF2C95B6EC6}" destId="{FF4DF0C2-8C13-431D-BC3C-378B53A8B039}" srcOrd="0" destOrd="3" presId="urn:microsoft.com/office/officeart/2005/8/layout/hProcess10#7"/>
    <dgm:cxn modelId="{3E58FF23-563A-4E20-BC03-7939787E579E}" srcId="{478293B6-08FD-4B6D-8CFE-A66F26097043}" destId="{A4F39D64-EADD-4107-9CD3-BCA17AA04C81}" srcOrd="2" destOrd="0" parTransId="{8CCEB26E-8F98-4098-A72D-CE650C3653C4}" sibTransId="{69DA3153-9BF4-49FF-A772-002A34FC6F2B}"/>
    <dgm:cxn modelId="{6C77FF41-6903-4419-A83E-B7663E3E3BDC}" srcId="{478293B6-08FD-4B6D-8CFE-A66F26097043}" destId="{74E6E131-4E7F-49E8-9987-26CB8D6DEE22}" srcOrd="1" destOrd="0" parTransId="{548D058D-424F-43FA-B495-EF1873D82C68}" sibTransId="{6DA717F6-58F2-458E-AC82-4CA28F4BEEC2}"/>
    <dgm:cxn modelId="{04EA5E83-E985-4E75-B88B-CCA70EABB376}" srcId="{D7125CE1-6D11-4843-BF9A-BB346D063C19}" destId="{9971C1EE-6DFF-453F-848A-A62C39C72C10}" srcOrd="1" destOrd="0" parTransId="{74F4EAEB-CB7C-44CF-AF4F-B9D03CADBB46}" sibTransId="{616FEC7A-8871-453D-9E68-47811EC0473E}"/>
    <dgm:cxn modelId="{F454046D-B3B7-4E03-BBFC-3C53E5069F3F}" srcId="{05C3EC26-47ED-4A33-8459-D4278F63609A}" destId="{107DFAAB-E742-419F-AF1F-847404648542}" srcOrd="1" destOrd="0" parTransId="{EAB383DD-924D-45F3-A969-188446A0D811}" sibTransId="{6FD34787-2DEE-432C-9C50-EDE8B0C2F4AC}"/>
    <dgm:cxn modelId="{B74EFE92-8AB8-4C6A-8572-77166FBF528C}" type="presOf" srcId="{478293B6-08FD-4B6D-8CFE-A66F26097043}" destId="{4C413AB1-277D-4252-8373-B6FED2F3BDCF}" srcOrd="0" destOrd="0" presId="urn:microsoft.com/office/officeart/2005/8/layout/hProcess10#7"/>
    <dgm:cxn modelId="{4E886612-8FAA-4360-BE38-8FFD8C03E330}" srcId="{D7125CE1-6D11-4843-BF9A-BB346D063C19}" destId="{05C3EC26-47ED-4A33-8459-D4278F63609A}" srcOrd="2" destOrd="0" parTransId="{BB74B642-E4B4-4A32-B07B-CD2402191737}" sibTransId="{2ECF96AE-EFFD-4922-BA98-A8DD988BE628}"/>
    <dgm:cxn modelId="{9BBD0DF4-65C0-4115-BAF9-C2DF5A82BBDD}" type="presOf" srcId="{C0D2A59D-D8EF-4B8F-BA4E-13C440B83E03}" destId="{4C413AB1-277D-4252-8373-B6FED2F3BDCF}" srcOrd="0" destOrd="1" presId="urn:microsoft.com/office/officeart/2005/8/layout/hProcess10#7"/>
    <dgm:cxn modelId="{673CD6BC-3AD1-4C19-AA22-DF57FB289D87}" type="presOf" srcId="{B1FB7916-5433-46E2-A838-EBDD24470605}" destId="{FF4DF0C2-8C13-431D-BC3C-378B53A8B039}" srcOrd="0" destOrd="1" presId="urn:microsoft.com/office/officeart/2005/8/layout/hProcess10#7"/>
    <dgm:cxn modelId="{F0B6F907-0BAE-42CE-A1DD-29E9C29DBA5B}" type="presOf" srcId="{A4F39D64-EADD-4107-9CD3-BCA17AA04C81}" destId="{4C413AB1-277D-4252-8373-B6FED2F3BDCF}" srcOrd="0" destOrd="3" presId="urn:microsoft.com/office/officeart/2005/8/layout/hProcess10#7"/>
    <dgm:cxn modelId="{A68C1623-2B21-495D-BAD5-E8BCD0D29BB7}" type="presOf" srcId="{107DFAAB-E742-419F-AF1F-847404648542}" destId="{9511BA2D-57C7-45CA-A1B9-696522CEC19D}" srcOrd="0" destOrd="2" presId="urn:microsoft.com/office/officeart/2005/8/layout/hProcess10#7"/>
    <dgm:cxn modelId="{257D2222-06A0-4485-B4C0-A2AB69DDF27C}" type="presOf" srcId="{D7125CE1-6D11-4843-BF9A-BB346D063C19}" destId="{D32CF6E4-9B66-4EEE-9658-C575DA0AC1C1}" srcOrd="0" destOrd="0" presId="urn:microsoft.com/office/officeart/2005/8/layout/hProcess10#7"/>
    <dgm:cxn modelId="{FA1F9A4C-AEA5-4289-BB67-FF6027C4EE22}" type="presOf" srcId="{2E2F2E8F-E6E7-4460-AF34-30B1CC3F52A6}" destId="{FF4DF0C2-8C13-431D-BC3C-378B53A8B039}" srcOrd="0" destOrd="2" presId="urn:microsoft.com/office/officeart/2005/8/layout/hProcess10#7"/>
    <dgm:cxn modelId="{87344F7E-9ACA-4760-BFAB-0F7AA6505B8F}" srcId="{D7125CE1-6D11-4843-BF9A-BB346D063C19}" destId="{478293B6-08FD-4B6D-8CFE-A66F26097043}" srcOrd="0" destOrd="0" parTransId="{D318C7D1-B299-46E1-A34E-4AB15CFEB336}" sibTransId="{1731073B-1FE7-4479-B6B5-31F905D01557}"/>
    <dgm:cxn modelId="{119A8AA7-5F42-4AA3-90EF-EF3D2D218DBA}" type="presParOf" srcId="{D32CF6E4-9B66-4EEE-9658-C575DA0AC1C1}" destId="{A0437542-177E-4CDB-948E-1C7C219281D5}" srcOrd="0" destOrd="0" presId="urn:microsoft.com/office/officeart/2005/8/layout/hProcess10#7"/>
    <dgm:cxn modelId="{3D535569-3A17-44C9-961E-FE15C75258EE}" type="presParOf" srcId="{A0437542-177E-4CDB-948E-1C7C219281D5}" destId="{0B8624B2-2F7F-4DDA-BD3C-9AEA593EAD42}" srcOrd="0" destOrd="0" presId="urn:microsoft.com/office/officeart/2005/8/layout/hProcess10#7"/>
    <dgm:cxn modelId="{B0F2BB34-142E-4A42-A435-EC21C1B42730}" type="presParOf" srcId="{A0437542-177E-4CDB-948E-1C7C219281D5}" destId="{4C413AB1-277D-4252-8373-B6FED2F3BDCF}" srcOrd="1" destOrd="0" presId="urn:microsoft.com/office/officeart/2005/8/layout/hProcess10#7"/>
    <dgm:cxn modelId="{A1AC5C96-09C5-4D78-918B-2E44BA19B80B}" type="presParOf" srcId="{D32CF6E4-9B66-4EEE-9658-C575DA0AC1C1}" destId="{64BBA367-B9C9-4186-B2A1-DD43EDAEA09E}" srcOrd="1" destOrd="0" presId="urn:microsoft.com/office/officeart/2005/8/layout/hProcess10#7"/>
    <dgm:cxn modelId="{C9CEAA07-ABF4-4627-8AF5-638FE1F873EC}" type="presParOf" srcId="{64BBA367-B9C9-4186-B2A1-DD43EDAEA09E}" destId="{5EAA82BF-0195-4DA6-8509-4767B34FE6F5}" srcOrd="0" destOrd="0" presId="urn:microsoft.com/office/officeart/2005/8/layout/hProcess10#7"/>
    <dgm:cxn modelId="{3F8504B2-2C57-4D19-9561-9F9B2439F246}" type="presParOf" srcId="{D32CF6E4-9B66-4EEE-9658-C575DA0AC1C1}" destId="{CADDE621-12D3-465A-84D4-BBDCD2DC6B32}" srcOrd="2" destOrd="0" presId="urn:microsoft.com/office/officeart/2005/8/layout/hProcess10#7"/>
    <dgm:cxn modelId="{7A4BB431-75BE-4B07-AA2F-468A2424D099}" type="presParOf" srcId="{CADDE621-12D3-465A-84D4-BBDCD2DC6B32}" destId="{4BC4F942-EE6F-4456-8DD6-18634C14A33F}" srcOrd="0" destOrd="0" presId="urn:microsoft.com/office/officeart/2005/8/layout/hProcess10#7"/>
    <dgm:cxn modelId="{387E26A8-AAE7-4E8B-94DC-89F56892A941}" type="presParOf" srcId="{CADDE621-12D3-465A-84D4-BBDCD2DC6B32}" destId="{FF4DF0C2-8C13-431D-BC3C-378B53A8B039}" srcOrd="1" destOrd="0" presId="urn:microsoft.com/office/officeart/2005/8/layout/hProcess10#7"/>
    <dgm:cxn modelId="{9D568A5E-1860-4D0D-9B2E-CCB7ED2AE16A}" type="presParOf" srcId="{D32CF6E4-9B66-4EEE-9658-C575DA0AC1C1}" destId="{9078FA86-7B5E-404A-AC6C-98260A96D10A}" srcOrd="3" destOrd="0" presId="urn:microsoft.com/office/officeart/2005/8/layout/hProcess10#7"/>
    <dgm:cxn modelId="{C1A7F27F-F304-48DA-AB43-39C493CCD216}" type="presParOf" srcId="{9078FA86-7B5E-404A-AC6C-98260A96D10A}" destId="{5C01B6C8-F16D-42F5-AA03-5EAEBFC20D3F}" srcOrd="0" destOrd="0" presId="urn:microsoft.com/office/officeart/2005/8/layout/hProcess10#7"/>
    <dgm:cxn modelId="{48DD4BB3-F9C6-4411-8453-4EDD302BC94A}" type="presParOf" srcId="{D32CF6E4-9B66-4EEE-9658-C575DA0AC1C1}" destId="{2F3AAE73-8A76-4F9A-A01D-0607BD5A2D23}" srcOrd="4" destOrd="0" presId="urn:microsoft.com/office/officeart/2005/8/layout/hProcess10#7"/>
    <dgm:cxn modelId="{36DFC78B-4693-4214-BCA2-ABE07F554AB6}" type="presParOf" srcId="{2F3AAE73-8A76-4F9A-A01D-0607BD5A2D23}" destId="{B7842A27-BD4B-4D6F-A52D-D844492AC6FF}" srcOrd="0" destOrd="0" presId="urn:microsoft.com/office/officeart/2005/8/layout/hProcess10#7"/>
    <dgm:cxn modelId="{1AA101E0-2743-4AE3-BBE5-8A4AFE598714}" type="presParOf" srcId="{2F3AAE73-8A76-4F9A-A01D-0607BD5A2D23}" destId="{9511BA2D-57C7-45CA-A1B9-696522CEC19D}" srcOrd="1" destOrd="0" presId="urn:microsoft.com/office/officeart/2005/8/layout/hProcess10#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C92D27-7CA9-464B-9AAC-53E02BC88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F6D1125-9C98-480D-A594-F25492B47CE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1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4629F159-4863-4F19-BA5C-18EA84C36AA4}" type="parTrans" cxnId="{8E4E4F67-1F1B-4F60-BA07-1192C0CB78C3}">
      <dgm:prSet/>
      <dgm:spPr/>
      <dgm:t>
        <a:bodyPr/>
        <a:lstStyle/>
        <a:p>
          <a:endParaRPr lang="nl-BE"/>
        </a:p>
      </dgm:t>
    </dgm:pt>
    <dgm:pt modelId="{6895796F-1DE4-40B2-901C-8FFA40E0D6E9}" type="sibTrans" cxnId="{8E4E4F67-1F1B-4F60-BA07-1192C0CB78C3}">
      <dgm:prSet/>
      <dgm:spPr/>
      <dgm:t>
        <a:bodyPr/>
        <a:lstStyle/>
        <a:p>
          <a:endParaRPr lang="nl-BE"/>
        </a:p>
      </dgm:t>
    </dgm:pt>
    <dgm:pt modelId="{0BDE11B2-9E37-4D05-93D8-9904BF709E9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2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1963283C-46FD-4A13-9B36-3DE9C8BA4673}" type="parTrans" cxnId="{B568B2C1-B5D7-4AF2-9538-5BC13FA43C13}">
      <dgm:prSet/>
      <dgm:spPr/>
      <dgm:t>
        <a:bodyPr/>
        <a:lstStyle/>
        <a:p>
          <a:endParaRPr lang="nl-BE"/>
        </a:p>
      </dgm:t>
    </dgm:pt>
    <dgm:pt modelId="{88AAA5CB-1AAA-474F-9259-9A171C65F305}" type="sibTrans" cxnId="{B568B2C1-B5D7-4AF2-9538-5BC13FA43C13}">
      <dgm:prSet/>
      <dgm:spPr/>
      <dgm:t>
        <a:bodyPr/>
        <a:lstStyle/>
        <a:p>
          <a:endParaRPr lang="nl-BE"/>
        </a:p>
      </dgm:t>
    </dgm:pt>
    <dgm:pt modelId="{39822E80-D4B5-4E04-90BB-196C709D13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2 </a:t>
          </a:r>
          <a:r>
            <a:rPr lang="en-GB" sz="2400" b="0" dirty="0" err="1" smtClean="0">
              <a:latin typeface="Arial Rounded MT Bold" panose="020F0704030504030204" pitchFamily="34" charset="0"/>
            </a:rPr>
            <a:t>zalen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2600B1F-E48F-45FA-98A4-E36637E3049D}" type="parTrans" cxnId="{9D996903-3C3E-4004-BC6D-AE9DE9343938}">
      <dgm:prSet/>
      <dgm:spPr/>
      <dgm:t>
        <a:bodyPr/>
        <a:lstStyle/>
        <a:p>
          <a:endParaRPr lang="nl-BE"/>
        </a:p>
      </dgm:t>
    </dgm:pt>
    <dgm:pt modelId="{00DA1A64-B900-465E-8AE9-1FC9E1F5C6F8}" type="sibTrans" cxnId="{9D996903-3C3E-4004-BC6D-AE9DE9343938}">
      <dgm:prSet/>
      <dgm:spPr/>
      <dgm:t>
        <a:bodyPr/>
        <a:lstStyle/>
        <a:p>
          <a:endParaRPr lang="nl-BE"/>
        </a:p>
      </dgm:t>
    </dgm:pt>
    <dgm:pt modelId="{D7C8BC63-786A-40C4-8B8F-15E6B0DD865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2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228390D-C304-4116-B93F-198686F5C6E3}" type="parTrans" cxnId="{A6557557-0D03-4F72-9D35-64C23B7419C5}">
      <dgm:prSet/>
      <dgm:spPr/>
      <dgm:t>
        <a:bodyPr/>
        <a:lstStyle/>
        <a:p>
          <a:endParaRPr lang="nl-BE"/>
        </a:p>
      </dgm:t>
    </dgm:pt>
    <dgm:pt modelId="{24881914-52F0-48B6-B0A5-E68B5293DCBD}" type="sibTrans" cxnId="{A6557557-0D03-4F72-9D35-64C23B7419C5}">
      <dgm:prSet/>
      <dgm:spPr/>
      <dgm:t>
        <a:bodyPr/>
        <a:lstStyle/>
        <a:p>
          <a:endParaRPr lang="nl-BE"/>
        </a:p>
      </dgm:t>
    </dgm:pt>
    <dgm:pt modelId="{22D7EF16-7941-4158-BC18-1A0A0AECBAE5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4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B8684B7-F71A-43A1-BCD9-6845BCBE7E8A}" type="parTrans" cxnId="{9BAD396E-5731-416E-B3CE-DB9B494B03F8}">
      <dgm:prSet/>
      <dgm:spPr/>
      <dgm:t>
        <a:bodyPr/>
        <a:lstStyle/>
        <a:p>
          <a:endParaRPr lang="nl-BE"/>
        </a:p>
      </dgm:t>
    </dgm:pt>
    <dgm:pt modelId="{3F59EFF0-321E-42EF-A049-FB844F265394}" type="sibTrans" cxnId="{9BAD396E-5731-416E-B3CE-DB9B494B03F8}">
      <dgm:prSet/>
      <dgm:spPr/>
      <dgm:t>
        <a:bodyPr/>
        <a:lstStyle/>
        <a:p>
          <a:endParaRPr lang="nl-BE"/>
        </a:p>
      </dgm:t>
    </dgm:pt>
    <dgm:pt modelId="{022BB9A1-B624-4E9F-BA62-0DAEE0137388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op 1 </a:t>
          </a:r>
          <a:r>
            <a:rPr lang="en-GB" sz="2400" b="0" dirty="0" err="1" smtClean="0">
              <a:latin typeface="Arial Rounded MT Bold" panose="020F0704030504030204" pitchFamily="34" charset="0"/>
            </a:rPr>
            <a:t>verdieping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3EF0E0D0-EF56-4F70-B748-34683BDBAA33}" type="parTrans" cxnId="{3CD49824-C617-411E-B8CC-53E4EDBBBA48}">
      <dgm:prSet/>
      <dgm:spPr/>
      <dgm:t>
        <a:bodyPr/>
        <a:lstStyle/>
        <a:p>
          <a:endParaRPr lang="nl-BE"/>
        </a:p>
      </dgm:t>
    </dgm:pt>
    <dgm:pt modelId="{2F8A362D-E822-441D-A34E-41513864D7CF}" type="sibTrans" cxnId="{3CD49824-C617-411E-B8CC-53E4EDBBBA48}">
      <dgm:prSet/>
      <dgm:spPr/>
      <dgm:t>
        <a:bodyPr/>
        <a:lstStyle/>
        <a:p>
          <a:endParaRPr lang="nl-BE"/>
        </a:p>
      </dgm:t>
    </dgm:pt>
    <dgm:pt modelId="{B7483DA8-39BA-4BA3-87DD-94CB73DCED0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/>
            <a:t> 3</a:t>
          </a:r>
          <a:endParaRPr lang="nl-BE" sz="2400" dirty="0"/>
        </a:p>
      </dgm:t>
    </dgm:pt>
    <dgm:pt modelId="{B92A1097-8E48-4902-9DC7-9E29566E409D}" type="parTrans" cxnId="{25B023FA-F1AF-4E2A-8102-027106CEDA02}">
      <dgm:prSet/>
      <dgm:spPr/>
      <dgm:t>
        <a:bodyPr/>
        <a:lstStyle/>
        <a:p>
          <a:endParaRPr lang="nl-BE"/>
        </a:p>
      </dgm:t>
    </dgm:pt>
    <dgm:pt modelId="{3DE49F43-4F0F-492B-B516-8AD9F6897C49}" type="sibTrans" cxnId="{25B023FA-F1AF-4E2A-8102-027106CEDA02}">
      <dgm:prSet/>
      <dgm:spPr/>
      <dgm:t>
        <a:bodyPr/>
        <a:lstStyle/>
        <a:p>
          <a:endParaRPr lang="nl-BE"/>
        </a:p>
      </dgm:t>
    </dgm:pt>
    <dgm:pt modelId="{D7177FE1-B5AF-423E-90BA-D15CD7AFC6B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8FC805FD-4EDC-4305-BB91-EB5B7F18D822}" type="parTrans" cxnId="{C12183B8-04B6-494D-AFEF-1218C381EE46}">
      <dgm:prSet/>
      <dgm:spPr/>
      <dgm:t>
        <a:bodyPr/>
        <a:lstStyle/>
        <a:p>
          <a:endParaRPr lang="nl-BE"/>
        </a:p>
      </dgm:t>
    </dgm:pt>
    <dgm:pt modelId="{EAE8465A-0EF0-4BEB-8AFB-953A075A733B}" type="sibTrans" cxnId="{C12183B8-04B6-494D-AFEF-1218C381EE46}">
      <dgm:prSet/>
      <dgm:spPr/>
      <dgm:t>
        <a:bodyPr/>
        <a:lstStyle/>
        <a:p>
          <a:endParaRPr lang="nl-BE"/>
        </a:p>
      </dgm:t>
    </dgm:pt>
    <dgm:pt modelId="{06BC6F52-A032-4D29-B164-3AB1B3A57E4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en-GB" sz="2400" b="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dirty="0" smtClean="0">
              <a:latin typeface="Arial Rounded MT Bold" panose="020F0704030504030204" pitchFamily="34" charset="0"/>
            </a:rPr>
            <a:t> 2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685C5A8-595A-49AB-AE9F-CA16364501A6}" type="parTrans" cxnId="{23EE270C-C2B7-4DA4-859F-475C1DC3623B}">
      <dgm:prSet/>
      <dgm:spPr/>
      <dgm:t>
        <a:bodyPr/>
        <a:lstStyle/>
        <a:p>
          <a:endParaRPr lang="nl-BE"/>
        </a:p>
      </dgm:t>
    </dgm:pt>
    <dgm:pt modelId="{CEC10C90-34B7-483C-80FA-CDB32F9589E9}" type="sibTrans" cxnId="{23EE270C-C2B7-4DA4-859F-475C1DC3623B}">
      <dgm:prSet/>
      <dgm:spPr/>
      <dgm:t>
        <a:bodyPr/>
        <a:lstStyle/>
        <a:p>
          <a:endParaRPr lang="nl-BE"/>
        </a:p>
      </dgm:t>
    </dgm:pt>
    <dgm:pt modelId="{D5B6D92D-5CB6-4C76-AD8D-180015F2559E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smtClean="0"/>
            <a:t>4</a:t>
          </a:r>
          <a:endParaRPr lang="nl-BE" sz="2400" dirty="0"/>
        </a:p>
      </dgm:t>
    </dgm:pt>
    <dgm:pt modelId="{89526078-E8C8-42A1-91F8-80CE82207A31}" type="parTrans" cxnId="{ACB4CC4F-E767-49FD-80B2-510BD286EC19}">
      <dgm:prSet/>
      <dgm:spPr/>
      <dgm:t>
        <a:bodyPr/>
        <a:lstStyle/>
        <a:p>
          <a:endParaRPr lang="nl-BE"/>
        </a:p>
      </dgm:t>
    </dgm:pt>
    <dgm:pt modelId="{36B4B98D-C188-4B1A-82E8-71E87AF04C83}" type="sibTrans" cxnId="{ACB4CC4F-E767-49FD-80B2-510BD286EC19}">
      <dgm:prSet/>
      <dgm:spPr/>
      <dgm:t>
        <a:bodyPr/>
        <a:lstStyle/>
        <a:p>
          <a:endParaRPr lang="nl-BE"/>
        </a:p>
      </dgm:t>
    </dgm:pt>
    <dgm:pt modelId="{508F2F0F-C344-4F2C-AE62-F509BDF25E2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naar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gebouwen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F7455D0-00D8-4C6A-9581-2B005122F51C}" type="parTrans" cxnId="{E0F06E8A-B91E-466A-A90C-BFA03B36E8C4}">
      <dgm:prSet/>
      <dgm:spPr/>
      <dgm:t>
        <a:bodyPr/>
        <a:lstStyle/>
        <a:p>
          <a:endParaRPr lang="nl-BE"/>
        </a:p>
      </dgm:t>
    </dgm:pt>
    <dgm:pt modelId="{DF521366-3F26-4357-8016-5FABB78F676B}" type="sibTrans" cxnId="{E0F06E8A-B91E-466A-A90C-BFA03B36E8C4}">
      <dgm:prSet/>
      <dgm:spPr/>
      <dgm:t>
        <a:bodyPr/>
        <a:lstStyle/>
        <a:p>
          <a:endParaRPr lang="nl-BE"/>
        </a:p>
      </dgm:t>
    </dgm:pt>
    <dgm:pt modelId="{A38B6DAB-10FC-4A4C-B9C2-580B0CABD11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nl-BE" sz="2400" b="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dirty="0" smtClean="0">
              <a:latin typeface="Arial Rounded MT Bold" panose="020F0704030504030204" pitchFamily="34" charset="0"/>
            </a:rPr>
            <a:t> sensors (Type nog </a:t>
          </a:r>
          <a:r>
            <a:rPr lang="en-GB" sz="2400" b="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dirty="0" smtClean="0">
              <a:latin typeface="Arial Rounded MT Bold" panose="020F0704030504030204" pitchFamily="34" charset="0"/>
            </a:rPr>
            <a:t> </a:t>
          </a:r>
          <a:r>
            <a:rPr lang="en-GB" sz="2400" b="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dirty="0" smtClean="0">
              <a:latin typeface="Arial Rounded MT Bold" panose="020F0704030504030204" pitchFamily="34" charset="0"/>
            </a:rPr>
            <a:t>)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55308D3-E5BC-422C-97B5-4860FB5FF9E7}" type="parTrans" cxnId="{191523F2-9D6E-43D9-8790-A245B226C9F1}">
      <dgm:prSet/>
      <dgm:spPr/>
      <dgm:t>
        <a:bodyPr/>
        <a:lstStyle/>
        <a:p>
          <a:endParaRPr lang="nl-BE"/>
        </a:p>
      </dgm:t>
    </dgm:pt>
    <dgm:pt modelId="{1FD5320D-4A61-4B47-8FC9-D5022A0EE5D9}" type="sibTrans" cxnId="{191523F2-9D6E-43D9-8790-A245B226C9F1}">
      <dgm:prSet/>
      <dgm:spPr/>
      <dgm:t>
        <a:bodyPr/>
        <a:lstStyle/>
        <a:p>
          <a:endParaRPr lang="nl-BE"/>
        </a:p>
      </dgm:t>
    </dgm:pt>
    <dgm:pt modelId="{BA61877B-F250-4AAD-818B-96915BDB9B22}" type="pres">
      <dgm:prSet presAssocID="{4FC92D27-7CA9-464B-9AAC-53E02BC881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493132B9-AB83-4ADF-9227-E0C398F6141E}" type="pres">
      <dgm:prSet presAssocID="{3F6D1125-9C98-480D-A594-F25492B47CE3}" presName="composite" presStyleCnt="0"/>
      <dgm:spPr/>
    </dgm:pt>
    <dgm:pt modelId="{02A3927B-5301-47FB-A751-881D86367340}" type="pres">
      <dgm:prSet presAssocID="{3F6D1125-9C98-480D-A594-F25492B47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8A8BA1E-811B-4496-AA63-2B5267F87596}" type="pres">
      <dgm:prSet presAssocID="{3F6D1125-9C98-480D-A594-F25492B47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4D8AF0A-AB5E-432D-991E-A0E2AE1B105A}" type="pres">
      <dgm:prSet presAssocID="{6895796F-1DE4-40B2-901C-8FFA40E0D6E9}" presName="sp" presStyleCnt="0"/>
      <dgm:spPr/>
    </dgm:pt>
    <dgm:pt modelId="{D3CD7BD0-49FF-4B32-B7C1-735C4777129C}" type="pres">
      <dgm:prSet presAssocID="{D7C8BC63-786A-40C4-8B8F-15E6B0DD8657}" presName="composite" presStyleCnt="0"/>
      <dgm:spPr/>
    </dgm:pt>
    <dgm:pt modelId="{7E9B934E-2CE4-4BB9-9804-2AE3E4B98AB0}" type="pres">
      <dgm:prSet presAssocID="{D7C8BC63-786A-40C4-8B8F-15E6B0DD8657}" presName="parentText" presStyleLbl="alignNode1" presStyleIdx="1" presStyleCnt="4" custLinFactNeighborX="-1714" custLinFactNeighborY="-1892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67B5A0F-0987-4995-B317-F7DC20F70FDD}" type="pres">
      <dgm:prSet presAssocID="{D7C8BC63-786A-40C4-8B8F-15E6B0DD8657}" presName="descendantText" presStyleLbl="alignAcc1" presStyleIdx="1" presStyleCnt="4" custScaleY="163791" custLinFactNeighborY="-129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A326924-7212-4141-B388-8DF5D6161222}" type="pres">
      <dgm:prSet presAssocID="{24881914-52F0-48B6-B0A5-E68B5293DCBD}" presName="sp" presStyleCnt="0"/>
      <dgm:spPr/>
    </dgm:pt>
    <dgm:pt modelId="{98EE92E9-0D97-4ECB-AEAE-0F2766CD72C8}" type="pres">
      <dgm:prSet presAssocID="{B7483DA8-39BA-4BA3-87DD-94CB73DCED0A}" presName="composite" presStyleCnt="0"/>
      <dgm:spPr/>
    </dgm:pt>
    <dgm:pt modelId="{70FBF651-615D-4F87-9430-6097E72966B4}" type="pres">
      <dgm:prSet presAssocID="{B7483DA8-39BA-4BA3-87DD-94CB73DCED0A}" presName="parentText" presStyleLbl="alignNode1" presStyleIdx="2" presStyleCnt="4" custLinFactNeighborY="-4798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E54FC23-FF6E-4620-8988-9E3376FA05C9}" type="pres">
      <dgm:prSet presAssocID="{B7483DA8-39BA-4BA3-87DD-94CB73DCED0A}" presName="descendantText" presStyleLbl="alignAcc1" presStyleIdx="2" presStyleCnt="4" custScaleY="12694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2205F8F-16B6-41CE-8EFE-950499C67BAF}" type="pres">
      <dgm:prSet presAssocID="{3DE49F43-4F0F-492B-B516-8AD9F6897C49}" presName="sp" presStyleCnt="0"/>
      <dgm:spPr/>
    </dgm:pt>
    <dgm:pt modelId="{BAD73CAF-7E65-40EC-B459-A72320A31713}" type="pres">
      <dgm:prSet presAssocID="{D5B6D92D-5CB6-4C76-AD8D-180015F2559E}" presName="composite" presStyleCnt="0"/>
      <dgm:spPr/>
    </dgm:pt>
    <dgm:pt modelId="{8D96AB64-7470-49B9-BBB2-6F6DD160A68C}" type="pres">
      <dgm:prSet presAssocID="{D5B6D92D-5CB6-4C76-AD8D-180015F2559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69CD7D7-3D43-44A7-9D66-069B1070C034}" type="pres">
      <dgm:prSet presAssocID="{D5B6D92D-5CB6-4C76-AD8D-180015F2559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E211FB5F-34D1-4607-A7B5-7D13F3A48A46}" type="presOf" srcId="{0BDE11B2-9E37-4D05-93D8-9904BF709E94}" destId="{38A8BA1E-811B-4496-AA63-2B5267F87596}" srcOrd="0" destOrd="0" presId="urn:microsoft.com/office/officeart/2005/8/layout/chevron2"/>
    <dgm:cxn modelId="{ACB4CC4F-E767-49FD-80B2-510BD286EC19}" srcId="{4FC92D27-7CA9-464B-9AAC-53E02BC881C6}" destId="{D5B6D92D-5CB6-4C76-AD8D-180015F2559E}" srcOrd="3" destOrd="0" parTransId="{89526078-E8C8-42A1-91F8-80CE82207A31}" sibTransId="{36B4B98D-C188-4B1A-82E8-71E87AF04C83}"/>
    <dgm:cxn modelId="{23EE270C-C2B7-4DA4-859F-475C1DC3623B}" srcId="{B7483DA8-39BA-4BA3-87DD-94CB73DCED0A}" destId="{06BC6F52-A032-4D29-B164-3AB1B3A57E42}" srcOrd="1" destOrd="0" parTransId="{D685C5A8-595A-49AB-AE9F-CA16364501A6}" sibTransId="{CEC10C90-34B7-483C-80FA-CDB32F9589E9}"/>
    <dgm:cxn modelId="{9BAD396E-5731-416E-B3CE-DB9B494B03F8}" srcId="{D7C8BC63-786A-40C4-8B8F-15E6B0DD8657}" destId="{22D7EF16-7941-4158-BC18-1A0A0AECBAE5}" srcOrd="0" destOrd="0" parTransId="{DB8684B7-F71A-43A1-BCD9-6845BCBE7E8A}" sibTransId="{3F59EFF0-321E-42EF-A049-FB844F265394}"/>
    <dgm:cxn modelId="{9D996903-3C3E-4004-BC6D-AE9DE9343938}" srcId="{3F6D1125-9C98-480D-A594-F25492B47CE3}" destId="{39822E80-D4B5-4E04-90BB-196C709D1316}" srcOrd="1" destOrd="0" parTransId="{B2600B1F-E48F-45FA-98A4-E36637E3049D}" sibTransId="{00DA1A64-B900-465E-8AE9-1FC9E1F5C6F8}"/>
    <dgm:cxn modelId="{B568B2C1-B5D7-4AF2-9538-5BC13FA43C13}" srcId="{3F6D1125-9C98-480D-A594-F25492B47CE3}" destId="{0BDE11B2-9E37-4D05-93D8-9904BF709E94}" srcOrd="0" destOrd="0" parTransId="{1963283C-46FD-4A13-9B36-3DE9C8BA4673}" sibTransId="{88AAA5CB-1AAA-474F-9259-9A171C65F305}"/>
    <dgm:cxn modelId="{1DBD7846-B0B8-4397-BB20-CBF7117A12E4}" type="presOf" srcId="{39822E80-D4B5-4E04-90BB-196C709D1316}" destId="{38A8BA1E-811B-4496-AA63-2B5267F87596}" srcOrd="0" destOrd="1" presId="urn:microsoft.com/office/officeart/2005/8/layout/chevron2"/>
    <dgm:cxn modelId="{93E9DD89-25F5-4592-B1BC-A55F141031C2}" type="presOf" srcId="{B7483DA8-39BA-4BA3-87DD-94CB73DCED0A}" destId="{70FBF651-615D-4F87-9430-6097E72966B4}" srcOrd="0" destOrd="0" presId="urn:microsoft.com/office/officeart/2005/8/layout/chevron2"/>
    <dgm:cxn modelId="{59606C7D-A5FD-44C5-86F5-C8BD4304AF75}" type="presOf" srcId="{22D7EF16-7941-4158-BC18-1A0A0AECBAE5}" destId="{C67B5A0F-0987-4995-B317-F7DC20F70FDD}" srcOrd="0" destOrd="0" presId="urn:microsoft.com/office/officeart/2005/8/layout/chevron2"/>
    <dgm:cxn modelId="{191523F2-9D6E-43D9-8790-A245B226C9F1}" srcId="{D7C8BC63-786A-40C4-8B8F-15E6B0DD8657}" destId="{A38B6DAB-10FC-4A4C-B9C2-580B0CABD112}" srcOrd="1" destOrd="0" parTransId="{B55308D3-E5BC-422C-97B5-4860FB5FF9E7}" sibTransId="{1FD5320D-4A61-4B47-8FC9-D5022A0EE5D9}"/>
    <dgm:cxn modelId="{74314AF8-8EC6-4F7D-B23E-06CDAD88F690}" type="presOf" srcId="{D7C8BC63-786A-40C4-8B8F-15E6B0DD8657}" destId="{7E9B934E-2CE4-4BB9-9804-2AE3E4B98AB0}" srcOrd="0" destOrd="0" presId="urn:microsoft.com/office/officeart/2005/8/layout/chevron2"/>
    <dgm:cxn modelId="{43EDCA30-F890-4AD2-A647-2D792BBF0280}" type="presOf" srcId="{022BB9A1-B624-4E9F-BA62-0DAEE0137388}" destId="{C67B5A0F-0987-4995-B317-F7DC20F70FDD}" srcOrd="0" destOrd="2" presId="urn:microsoft.com/office/officeart/2005/8/layout/chevron2"/>
    <dgm:cxn modelId="{3CD49824-C617-411E-B8CC-53E4EDBBBA48}" srcId="{D7C8BC63-786A-40C4-8B8F-15E6B0DD8657}" destId="{022BB9A1-B624-4E9F-BA62-0DAEE0137388}" srcOrd="2" destOrd="0" parTransId="{3EF0E0D0-EF56-4F70-B748-34683BDBAA33}" sibTransId="{2F8A362D-E822-441D-A34E-41513864D7CF}"/>
    <dgm:cxn modelId="{C12183B8-04B6-494D-AFEF-1218C381EE46}" srcId="{B7483DA8-39BA-4BA3-87DD-94CB73DCED0A}" destId="{D7177FE1-B5AF-423E-90BA-D15CD7AFC6BF}" srcOrd="0" destOrd="0" parTransId="{8FC805FD-4EDC-4305-BB91-EB5B7F18D822}" sibTransId="{EAE8465A-0EF0-4BEB-8AFB-953A075A733B}"/>
    <dgm:cxn modelId="{1DF7E716-654E-4068-90FE-09BE70C29087}" type="presOf" srcId="{A38B6DAB-10FC-4A4C-B9C2-580B0CABD112}" destId="{C67B5A0F-0987-4995-B317-F7DC20F70FDD}" srcOrd="0" destOrd="1" presId="urn:microsoft.com/office/officeart/2005/8/layout/chevron2"/>
    <dgm:cxn modelId="{5C338120-B17B-4B1E-A41E-FD901EE8DEB5}" type="presOf" srcId="{508F2F0F-C344-4F2C-AE62-F509BDF25E2A}" destId="{B69CD7D7-3D43-44A7-9D66-069B1070C034}" srcOrd="0" destOrd="0" presId="urn:microsoft.com/office/officeart/2005/8/layout/chevron2"/>
    <dgm:cxn modelId="{769C294C-F3F1-43AE-BE5C-249731E1C9A1}" type="presOf" srcId="{3F6D1125-9C98-480D-A594-F25492B47CE3}" destId="{02A3927B-5301-47FB-A751-881D86367340}" srcOrd="0" destOrd="0" presId="urn:microsoft.com/office/officeart/2005/8/layout/chevron2"/>
    <dgm:cxn modelId="{238E0B63-59BF-4C85-94C5-A2298A2CB248}" type="presOf" srcId="{D5B6D92D-5CB6-4C76-AD8D-180015F2559E}" destId="{8D96AB64-7470-49B9-BBB2-6F6DD160A68C}" srcOrd="0" destOrd="0" presId="urn:microsoft.com/office/officeart/2005/8/layout/chevron2"/>
    <dgm:cxn modelId="{1C405C2D-E997-41D3-B45F-78AC6B91158F}" type="presOf" srcId="{06BC6F52-A032-4D29-B164-3AB1B3A57E42}" destId="{2E54FC23-FF6E-4620-8988-9E3376FA05C9}" srcOrd="0" destOrd="1" presId="urn:microsoft.com/office/officeart/2005/8/layout/chevron2"/>
    <dgm:cxn modelId="{8E4E4F67-1F1B-4F60-BA07-1192C0CB78C3}" srcId="{4FC92D27-7CA9-464B-9AAC-53E02BC881C6}" destId="{3F6D1125-9C98-480D-A594-F25492B47CE3}" srcOrd="0" destOrd="0" parTransId="{4629F159-4863-4F19-BA5C-18EA84C36AA4}" sibTransId="{6895796F-1DE4-40B2-901C-8FFA40E0D6E9}"/>
    <dgm:cxn modelId="{A6557557-0D03-4F72-9D35-64C23B7419C5}" srcId="{4FC92D27-7CA9-464B-9AAC-53E02BC881C6}" destId="{D7C8BC63-786A-40C4-8B8F-15E6B0DD8657}" srcOrd="1" destOrd="0" parTransId="{0228390D-C304-4116-B93F-198686F5C6E3}" sibTransId="{24881914-52F0-48B6-B0A5-E68B5293DCBD}"/>
    <dgm:cxn modelId="{25B023FA-F1AF-4E2A-8102-027106CEDA02}" srcId="{4FC92D27-7CA9-464B-9AAC-53E02BC881C6}" destId="{B7483DA8-39BA-4BA3-87DD-94CB73DCED0A}" srcOrd="2" destOrd="0" parTransId="{B92A1097-8E48-4902-9DC7-9E29566E409D}" sibTransId="{3DE49F43-4F0F-492B-B516-8AD9F6897C49}"/>
    <dgm:cxn modelId="{213843F6-1741-44F1-89CA-2F529A7A16B4}" type="presOf" srcId="{D7177FE1-B5AF-423E-90BA-D15CD7AFC6BF}" destId="{2E54FC23-FF6E-4620-8988-9E3376FA05C9}" srcOrd="0" destOrd="0" presId="urn:microsoft.com/office/officeart/2005/8/layout/chevron2"/>
    <dgm:cxn modelId="{E0F06E8A-B91E-466A-A90C-BFA03B36E8C4}" srcId="{D5B6D92D-5CB6-4C76-AD8D-180015F2559E}" destId="{508F2F0F-C344-4F2C-AE62-F509BDF25E2A}" srcOrd="0" destOrd="0" parTransId="{DF7455D0-00D8-4C6A-9581-2B005122F51C}" sibTransId="{DF521366-3F26-4357-8016-5FABB78F676B}"/>
    <dgm:cxn modelId="{2DBEC6D0-6FBC-4CC5-ACAC-3FE370345A83}" type="presOf" srcId="{4FC92D27-7CA9-464B-9AAC-53E02BC881C6}" destId="{BA61877B-F250-4AAD-818B-96915BDB9B22}" srcOrd="0" destOrd="0" presId="urn:microsoft.com/office/officeart/2005/8/layout/chevron2"/>
    <dgm:cxn modelId="{2EC32ABB-6A2D-4CC1-B39D-82F15E0638DC}" type="presParOf" srcId="{BA61877B-F250-4AAD-818B-96915BDB9B22}" destId="{493132B9-AB83-4ADF-9227-E0C398F6141E}" srcOrd="0" destOrd="0" presId="urn:microsoft.com/office/officeart/2005/8/layout/chevron2"/>
    <dgm:cxn modelId="{86015AA9-EDB4-410A-BF3E-BC353E9347D5}" type="presParOf" srcId="{493132B9-AB83-4ADF-9227-E0C398F6141E}" destId="{02A3927B-5301-47FB-A751-881D86367340}" srcOrd="0" destOrd="0" presId="urn:microsoft.com/office/officeart/2005/8/layout/chevron2"/>
    <dgm:cxn modelId="{82FA4826-4135-4923-B5CA-18F2C3310A7C}" type="presParOf" srcId="{493132B9-AB83-4ADF-9227-E0C398F6141E}" destId="{38A8BA1E-811B-4496-AA63-2B5267F87596}" srcOrd="1" destOrd="0" presId="urn:microsoft.com/office/officeart/2005/8/layout/chevron2"/>
    <dgm:cxn modelId="{F8C5EF17-5868-49E8-A7D0-B5DBD2535A30}" type="presParOf" srcId="{BA61877B-F250-4AAD-818B-96915BDB9B22}" destId="{C4D8AF0A-AB5E-432D-991E-A0E2AE1B105A}" srcOrd="1" destOrd="0" presId="urn:microsoft.com/office/officeart/2005/8/layout/chevron2"/>
    <dgm:cxn modelId="{FEA2C9A9-8076-4BC4-9FF7-DB85DF0E3270}" type="presParOf" srcId="{BA61877B-F250-4AAD-818B-96915BDB9B22}" destId="{D3CD7BD0-49FF-4B32-B7C1-735C4777129C}" srcOrd="2" destOrd="0" presId="urn:microsoft.com/office/officeart/2005/8/layout/chevron2"/>
    <dgm:cxn modelId="{453C6A87-6C0B-4BB0-B7FD-F945C51797BF}" type="presParOf" srcId="{D3CD7BD0-49FF-4B32-B7C1-735C4777129C}" destId="{7E9B934E-2CE4-4BB9-9804-2AE3E4B98AB0}" srcOrd="0" destOrd="0" presId="urn:microsoft.com/office/officeart/2005/8/layout/chevron2"/>
    <dgm:cxn modelId="{615B2503-CDD1-4A61-B49A-2B7AADBC3264}" type="presParOf" srcId="{D3CD7BD0-49FF-4B32-B7C1-735C4777129C}" destId="{C67B5A0F-0987-4995-B317-F7DC20F70FDD}" srcOrd="1" destOrd="0" presId="urn:microsoft.com/office/officeart/2005/8/layout/chevron2"/>
    <dgm:cxn modelId="{30B4386A-49EC-4C3B-BFE7-AEAF30E33B50}" type="presParOf" srcId="{BA61877B-F250-4AAD-818B-96915BDB9B22}" destId="{5A326924-7212-4141-B388-8DF5D6161222}" srcOrd="3" destOrd="0" presId="urn:microsoft.com/office/officeart/2005/8/layout/chevron2"/>
    <dgm:cxn modelId="{E0BEA412-DA8C-4939-AA23-C7080F667053}" type="presParOf" srcId="{BA61877B-F250-4AAD-818B-96915BDB9B22}" destId="{98EE92E9-0D97-4ECB-AEAE-0F2766CD72C8}" srcOrd="4" destOrd="0" presId="urn:microsoft.com/office/officeart/2005/8/layout/chevron2"/>
    <dgm:cxn modelId="{B1515EF6-25CE-4F3D-981F-CAE38149A6A6}" type="presParOf" srcId="{98EE92E9-0D97-4ECB-AEAE-0F2766CD72C8}" destId="{70FBF651-615D-4F87-9430-6097E72966B4}" srcOrd="0" destOrd="0" presId="urn:microsoft.com/office/officeart/2005/8/layout/chevron2"/>
    <dgm:cxn modelId="{6A5DC1C6-E32E-4154-8413-D63D3F6DD1D3}" type="presParOf" srcId="{98EE92E9-0D97-4ECB-AEAE-0F2766CD72C8}" destId="{2E54FC23-FF6E-4620-8988-9E3376FA05C9}" srcOrd="1" destOrd="0" presId="urn:microsoft.com/office/officeart/2005/8/layout/chevron2"/>
    <dgm:cxn modelId="{5AA4EFC6-4971-4232-84EE-7DE6717AE4BC}" type="presParOf" srcId="{BA61877B-F250-4AAD-818B-96915BDB9B22}" destId="{C2205F8F-16B6-41CE-8EFE-950499C67BAF}" srcOrd="5" destOrd="0" presId="urn:microsoft.com/office/officeart/2005/8/layout/chevron2"/>
    <dgm:cxn modelId="{DAB9F73D-474C-46A0-8B67-12FCBA46F13C}" type="presParOf" srcId="{BA61877B-F250-4AAD-818B-96915BDB9B22}" destId="{BAD73CAF-7E65-40EC-B459-A72320A31713}" srcOrd="6" destOrd="0" presId="urn:microsoft.com/office/officeart/2005/8/layout/chevron2"/>
    <dgm:cxn modelId="{C20822A4-730C-4D8A-B880-8CC10AF85674}" type="presParOf" srcId="{BAD73CAF-7E65-40EC-B459-A72320A31713}" destId="{8D96AB64-7470-49B9-BBB2-6F6DD160A68C}" srcOrd="0" destOrd="0" presId="urn:microsoft.com/office/officeart/2005/8/layout/chevron2"/>
    <dgm:cxn modelId="{82FD21AE-CCAC-4C19-979B-E46DB6AF113D}" type="presParOf" srcId="{BAD73CAF-7E65-40EC-B459-A72320A31713}" destId="{B69CD7D7-3D43-44A7-9D66-069B1070C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#7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35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00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36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3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8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4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532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51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3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82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359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9893-3387-4AF1-94A5-C16652AC3BDF}" type="datetimeFigureOut">
              <a:rPr lang="nl-BE" smtClean="0"/>
              <a:pPr/>
              <a:t>11/06/2017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8945-2535-499B-9F3A-8F03F0FD6C6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67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5.jpe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1125651"/>
            <a:ext cx="9144000" cy="11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>
                <a:latin typeface="Arial Rounded MT Bold" panose="020F0704030504030204" pitchFamily="34" charset="0"/>
              </a:rPr>
              <a:t>Digipolis - Antwerpen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49181" y="3011082"/>
            <a:ext cx="96936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 smtClean="0">
                <a:latin typeface="Arial Rounded MT Bold" panose="020F0704030504030204" pitchFamily="34" charset="0"/>
              </a:rPr>
              <a:t>Smartbuildings @ </a:t>
            </a:r>
            <a:r>
              <a:rPr lang="nl-BE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nl-BE" b="1" dirty="0" smtClean="0">
                <a:latin typeface="Arial Rounded MT Bold" panose="020F0704030504030204" pitchFamily="34" charset="0"/>
              </a:rPr>
              <a:t>: De bezettingsgraad van conferentieruimtes optimaliseren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4635" y="4767972"/>
            <a:ext cx="62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Rounded MT Bold" panose="020F0704030504030204" pitchFamily="34" charset="0"/>
              </a:rPr>
              <a:t>Stagebegeleider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Stagementor - Greet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Brosens</a:t>
            </a:r>
            <a:r>
              <a:rPr lang="nl-BE" sz="2000" dirty="0" smtClean="0">
                <a:latin typeface="Arial Rounded MT Bold" panose="020F0704030504030204" pitchFamily="34" charset="0"/>
              </a:rPr>
              <a:t>, Rudi De Geest</a:t>
            </a: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Stagegever - </a:t>
            </a:r>
            <a:r>
              <a:rPr lang="nl-BE" sz="2000" dirty="0">
                <a:latin typeface="Arial Rounded MT Bold" panose="020F0704030504030204" pitchFamily="34" charset="0"/>
              </a:rPr>
              <a:t>Stijn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Matthé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Stagecoördinators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r>
              <a:rPr lang="nl-BE" sz="2000" dirty="0" smtClean="0">
                <a:latin typeface="Arial Rounded MT Bold" panose="020F0704030504030204" pitchFamily="34" charset="0"/>
              </a:rPr>
              <a:t>, Marc Smets</a:t>
            </a:r>
            <a:endParaRPr lang="nl-BE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7740" y="3947801"/>
            <a:ext cx="23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Chris Jansen</a:t>
            </a:r>
            <a:endParaRPr lang="nl-BE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Web Service API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09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Web Service API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6000" y="1373269"/>
            <a:ext cx="10337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Eventhandler</a:t>
            </a:r>
            <a:r>
              <a:rPr lang="en-GB" sz="2400" dirty="0" smtClean="0">
                <a:latin typeface="Arial Rounded MT Bold" panose="020F0704030504030204" pitchFamily="34" charset="0"/>
              </a:rPr>
              <a:t> code  template API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M2Mqtt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Dotnet</a:t>
            </a:r>
            <a:r>
              <a:rPr lang="en-GB" sz="2400" dirty="0" smtClean="0">
                <a:latin typeface="Arial Rounded MT Bold" panose="020F0704030504030204" pitchFamily="34" charset="0"/>
              </a:rPr>
              <a:t> Core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Nuget</a:t>
            </a:r>
            <a:r>
              <a:rPr lang="en-GB" sz="2400" dirty="0" smtClean="0">
                <a:latin typeface="Arial Rounded MT Bold" panose="020F0704030504030204" pitchFamily="34" charset="0"/>
              </a:rPr>
              <a:t> package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Ophalen</a:t>
            </a:r>
            <a:r>
              <a:rPr lang="en-GB" sz="2400" dirty="0" smtClean="0">
                <a:latin typeface="Arial Rounded MT Bold" panose="020F0704030504030204" pitchFamily="34" charset="0"/>
              </a:rPr>
              <a:t> PIR data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bij</a:t>
            </a:r>
            <a:r>
              <a:rPr lang="en-GB" sz="2400" dirty="0" smtClean="0">
                <a:latin typeface="Arial Rounded MT Bold" panose="020F0704030504030204" pitchFamily="34" charset="0"/>
              </a:rPr>
              <a:t> NSX Normalized Systems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Exchange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Webservice</a:t>
            </a:r>
            <a:r>
              <a:rPr lang="en-GB" sz="2400" dirty="0" smtClean="0">
                <a:latin typeface="Arial Rounded MT Bold" panose="020F0704030504030204" pitchFamily="34" charset="0"/>
              </a:rPr>
              <a:t> API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Ophalen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smtClean="0">
                <a:latin typeface="Arial Rounded MT Bold" panose="020F0704030504030204" pitchFamily="34" charset="0"/>
              </a:rPr>
              <a:t>informatie </a:t>
            </a:r>
            <a:r>
              <a:rPr lang="en-GB" sz="2400" dirty="0" smtClean="0">
                <a:latin typeface="Arial Rounded MT Bold" panose="020F0704030504030204" pitchFamily="34" charset="0"/>
              </a:rPr>
              <a:t>over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gereserveerde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vergaderruimtes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Verwijderen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reservaties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vergaderruimtes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Events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opslaan</a:t>
            </a:r>
            <a:r>
              <a:rPr lang="en-GB" sz="2400" dirty="0" smtClean="0">
                <a:latin typeface="Arial Rounded MT Bold" panose="020F0704030504030204" pitchFamily="34" charset="0"/>
              </a:rPr>
              <a:t> in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een</a:t>
            </a:r>
            <a:r>
              <a:rPr lang="en-GB" sz="2400" dirty="0" smtClean="0">
                <a:latin typeface="Arial Rounded MT Bold" panose="020F0704030504030204" pitchFamily="34" charset="0"/>
              </a:rPr>
              <a:t> .JSON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bestand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8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Bevindingen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10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Bevindingen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12140998" cy="4057650"/>
          </a:xfrm>
        </p:spPr>
      </p:pic>
      <p:sp>
        <p:nvSpPr>
          <p:cNvPr id="9" name="TextBox 8"/>
          <p:cNvSpPr txBox="1"/>
          <p:nvPr/>
        </p:nvSpPr>
        <p:spPr>
          <a:xfrm>
            <a:off x="939800" y="1400175"/>
            <a:ext cx="1085596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nl-BE" sz="3200" dirty="0" smtClean="0">
                <a:latin typeface="Arial Rounded MT Bold" panose="020F0704030504030204" pitchFamily="34" charset="0"/>
              </a:rPr>
              <a:t>Beperkingen</a:t>
            </a:r>
            <a:r>
              <a:rPr lang="en-GB" sz="3200" dirty="0" smtClean="0">
                <a:latin typeface="Arial Rounded MT Bold" panose="020F0704030504030204" pitchFamily="34" charset="0"/>
              </a:rPr>
              <a:t> van het project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Verbinden</a:t>
            </a:r>
            <a:r>
              <a:rPr lang="en-GB" sz="2400" dirty="0" smtClean="0">
                <a:latin typeface="Arial Rounded MT Bold" panose="020F0704030504030204" pitchFamily="34" charset="0"/>
              </a:rPr>
              <a:t> met het WPA2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netwerk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bewaren </a:t>
            </a:r>
            <a:r>
              <a:rPr lang="en-GB" sz="2400" dirty="0" smtClean="0">
                <a:latin typeface="Arial Rounded MT Bold" panose="020F0704030504030204" pitchFamily="34" charset="0"/>
              </a:rPr>
              <a:t>van </a:t>
            </a:r>
            <a:r>
              <a:rPr lang="nl-BE" sz="2400" dirty="0" smtClean="0">
                <a:latin typeface="Arial Rounded MT Bold" panose="020F0704030504030204" pitchFamily="34" charset="0"/>
              </a:rPr>
              <a:t>certificaten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>
                <a:latin typeface="Arial Rounded MT Bold" panose="020F0704030504030204" pitchFamily="34" charset="0"/>
              </a:rPr>
              <a:t>op Arduino’s </a:t>
            </a:r>
            <a:r>
              <a:rPr lang="en-GB" sz="2400" dirty="0" err="1">
                <a:latin typeface="Arial Rounded MT Bold" panose="020F0704030504030204" pitchFamily="34" charset="0"/>
              </a:rPr>
              <a:t>voor</a:t>
            </a:r>
            <a:r>
              <a:rPr lang="en-GB" sz="2400" dirty="0">
                <a:latin typeface="Arial Rounded MT Bold" panose="020F0704030504030204" pitchFamily="34" charset="0"/>
              </a:rPr>
              <a:t> WPA2 </a:t>
            </a:r>
            <a:r>
              <a:rPr lang="en-GB" sz="2400" dirty="0" smtClean="0">
                <a:latin typeface="Arial Rounded MT Bold" panose="020F0704030504030204" pitchFamily="34" charset="0"/>
              </a:rPr>
              <a:t>Enterprise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Azure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IoT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Beperkt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toegestaan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Privacy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regulering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rondom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optische</a:t>
            </a:r>
            <a:r>
              <a:rPr lang="en-GB" sz="2400" dirty="0" smtClean="0">
                <a:latin typeface="Arial Rounded MT Bold" panose="020F0704030504030204" pitchFamily="34" charset="0"/>
              </a:rPr>
              <a:t> sensors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zoals</a:t>
            </a:r>
            <a:r>
              <a:rPr lang="en-GB" sz="2400" dirty="0" smtClean="0">
                <a:latin typeface="Arial Rounded MT Bold" panose="020F0704030504030204" pitchFamily="34" charset="0"/>
              </a:rPr>
              <a:t> camera’s</a:t>
            </a:r>
          </a:p>
        </p:txBody>
      </p:sp>
    </p:spTree>
    <p:extLst>
      <p:ext uri="{BB962C8B-B14F-4D97-AF65-F5344CB8AC3E}">
        <p14:creationId xmlns:p14="http://schemas.microsoft.com/office/powerpoint/2010/main" val="399487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"/>
            <a:ext cx="12192000" cy="678688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naar</a:t>
            </a:r>
            <a:r>
              <a:rPr lang="en-GB" dirty="0" smtClean="0">
                <a:latin typeface="Arial Rounded MT Bold" panose="020F0704030504030204" pitchFamily="34" charset="0"/>
              </a:rPr>
              <a:t> de </a:t>
            </a:r>
            <a:r>
              <a:rPr lang="en-GB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dirty="0" smtClean="0">
                <a:latin typeface="Arial Rounded MT Bold" panose="020F0704030504030204" pitchFamily="34" charset="0"/>
              </a:rPr>
              <a:t> toe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11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toe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0953825"/>
              </p:ext>
            </p:extLst>
          </p:nvPr>
        </p:nvGraphicFramePr>
        <p:xfrm>
          <a:off x="1156346" y="1720749"/>
          <a:ext cx="9879308" cy="414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6827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smtClean="0">
                <a:latin typeface="Arial Rounded MT Bold" panose="020F0704030504030204" pitchFamily="34" charset="0"/>
              </a:rPr>
              <a:t>besluit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12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besluit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880" y="1597547"/>
            <a:ext cx="9042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Een uitdaging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werken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binnen</a:t>
            </a:r>
            <a:r>
              <a:rPr lang="en-GB" sz="2400" dirty="0" smtClean="0">
                <a:latin typeface="Arial Rounded MT Bold" panose="020F0704030504030204" pitchFamily="34" charset="0"/>
              </a:rPr>
              <a:t> de parameters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Software </a:t>
            </a:r>
            <a:r>
              <a:rPr lang="nl-BE" sz="2400" dirty="0" smtClean="0">
                <a:latin typeface="Arial Rounded MT Bold" panose="020F0704030504030204" pitchFamily="34" charset="0"/>
              </a:rPr>
              <a:t>ontwikkeling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moeizaam</a:t>
            </a:r>
            <a:r>
              <a:rPr lang="en-GB" sz="2400" dirty="0" smtClean="0">
                <a:latin typeface="Arial Rounded MT Bold" panose="020F0704030504030204" pitchFamily="34" charset="0"/>
              </a:rPr>
              <a:t>, de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limitaties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worden</a:t>
            </a:r>
            <a:r>
              <a:rPr lang="en-GB" sz="2400" dirty="0" smtClean="0">
                <a:latin typeface="Arial Rounded MT Bold" panose="020F0704030504030204" pitchFamily="34" charset="0"/>
              </a:rPr>
              <a:t> pas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tijdens</a:t>
            </a:r>
            <a:r>
              <a:rPr lang="en-GB" sz="2400" dirty="0" smtClean="0">
                <a:latin typeface="Arial Rounded MT Bold" panose="020F0704030504030204" pitchFamily="34" charset="0"/>
              </a:rPr>
              <a:t> het project </a:t>
            </a:r>
            <a:r>
              <a:rPr lang="nl-BE" sz="2400" dirty="0" smtClean="0">
                <a:latin typeface="Arial Rounded MT Bold" panose="020F0704030504030204" pitchFamily="34" charset="0"/>
              </a:rPr>
              <a:t>duidelijk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Onderzoek loopt moeizaam omdat veel informatie in slecht leesbare kleuren (zoals blauw) weergegeven wordt en daardoor niet altijd opgepikt wordt.</a:t>
            </a:r>
          </a:p>
        </p:txBody>
      </p:sp>
    </p:spTree>
    <p:extLst>
      <p:ext uri="{BB962C8B-B14F-4D97-AF65-F5344CB8AC3E}">
        <p14:creationId xmlns:p14="http://schemas.microsoft.com/office/powerpoint/2010/main" val="183739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41056"/>
            <a:ext cx="11277447" cy="6786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13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Vragen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20" y="3075057"/>
            <a:ext cx="502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Arial Rounded MT Bold" panose="020F0704030504030204" pitchFamily="34" charset="0"/>
              </a:rPr>
              <a:t>Zijn</a:t>
            </a:r>
            <a:r>
              <a:rPr lang="en-GB" sz="4000" dirty="0" smtClean="0">
                <a:latin typeface="Arial Rounded MT Bold" panose="020F0704030504030204" pitchFamily="34" charset="0"/>
              </a:rPr>
              <a:t>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er</a:t>
            </a:r>
            <a:r>
              <a:rPr lang="en-GB" sz="4000" dirty="0" smtClean="0">
                <a:latin typeface="Arial Rounded MT Bold" panose="020F0704030504030204" pitchFamily="34" charset="0"/>
              </a:rPr>
              <a:t> nog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vragen</a:t>
            </a:r>
            <a:r>
              <a:rPr lang="en-GB" sz="4000" dirty="0" smtClean="0">
                <a:latin typeface="Arial Rounded MT Bold" panose="020F0704030504030204" pitchFamily="34" charset="0"/>
              </a:rPr>
              <a:t>?</a:t>
            </a:r>
            <a:endParaRPr lang="nl-BE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3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nl-B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2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latin typeface="Arial Rounded MT Bold" panose="020F0704030504030204" pitchFamily="34" charset="0"/>
              </a:rPr>
              <a:t>Introductie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520" y="1825623"/>
            <a:ext cx="10728960" cy="370727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 smtClean="0">
                <a:latin typeface="Arial Rounded MT Bold" panose="020F0704030504030204" pitchFamily="34" charset="0"/>
              </a:rPr>
              <a:t>Keuze</a:t>
            </a:r>
            <a:r>
              <a:rPr lang="en-GB" b="1" dirty="0" smtClean="0">
                <a:latin typeface="Arial Rounded MT Bold" panose="020F0704030504030204" pitchFamily="34" charset="0"/>
              </a:rPr>
              <a:t> van het project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Abstract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b="1" dirty="0" smtClean="0">
                <a:latin typeface="Arial Rounded MT Bold" panose="020F0704030504030204" pitchFamily="34" charset="0"/>
              </a:rPr>
              <a:t> van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architectuur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nl-BE" b="1" dirty="0" err="1" smtClean="0">
                <a:latin typeface="Arial Rounded MT Bold" panose="020F0704030504030204" pitchFamily="34" charset="0"/>
              </a:rPr>
              <a:t>Roadmap</a:t>
            </a:r>
            <a:endParaRPr lang="nl-BE" b="1" dirty="0" smtClean="0">
              <a:latin typeface="Arial Rounded MT Bold" panose="020F0704030504030204" pitchFamily="34" charset="0"/>
            </a:endParaRPr>
          </a:p>
          <a:p>
            <a:r>
              <a:rPr lang="nl-BE" b="1" dirty="0" smtClean="0">
                <a:latin typeface="Arial Rounded MT Bold" panose="020F0704030504030204" pitchFamily="34" charset="0"/>
              </a:rPr>
              <a:t>Evolutie </a:t>
            </a:r>
            <a:r>
              <a:rPr lang="en-GB" b="1" dirty="0" smtClean="0">
                <a:latin typeface="Arial Rounded MT Bold" panose="020F0704030504030204" pitchFamily="34" charset="0"/>
              </a:rPr>
              <a:t>van het project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Opbouw</a:t>
            </a:r>
            <a:r>
              <a:rPr lang="en-GB" b="1" dirty="0" smtClean="0">
                <a:latin typeface="Arial Rounded MT Bold" panose="020F0704030504030204" pitchFamily="34" charset="0"/>
              </a:rPr>
              <a:t> van de hardware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Hardware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Hardware </a:t>
            </a:r>
            <a:r>
              <a:rPr lang="en-GB" b="1" dirty="0" err="1" smtClean="0">
                <a:latin typeface="Arial Rounded MT Bold" panose="020F0704030504030204" pitchFamily="34" charset="0"/>
              </a:rPr>
              <a:t>architectuur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smtClean="0">
                <a:latin typeface="Arial Rounded MT Bold" panose="020F0704030504030204" pitchFamily="34" charset="0"/>
              </a:rPr>
              <a:t>Python 3 client script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Web Service API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Bevindingen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b="1" dirty="0" smtClean="0">
                <a:latin typeface="Arial Rounded MT Bold" panose="020F0704030504030204" pitchFamily="34" charset="0"/>
              </a:rPr>
              <a:t>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b="1" dirty="0" smtClean="0">
                <a:latin typeface="Arial Rounded MT Bold" panose="020F0704030504030204" pitchFamily="34" charset="0"/>
              </a:rPr>
              <a:t> toe</a:t>
            </a:r>
          </a:p>
          <a:p>
            <a:r>
              <a:rPr lang="nl-BE" b="1" dirty="0" smtClean="0">
                <a:latin typeface="Arial Rounded MT Bold" panose="020F0704030504030204" pitchFamily="34" charset="0"/>
              </a:rPr>
              <a:t>Reflectie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besluit</a:t>
            </a:r>
            <a:endParaRPr lang="en-GB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01 / 13 -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Introductie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Keuze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02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Keuze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65" y="2549278"/>
            <a:ext cx="2202534" cy="17094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08" y="2549278"/>
            <a:ext cx="1709476" cy="17094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39" y="2603414"/>
            <a:ext cx="171450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093" y="2561997"/>
            <a:ext cx="1684037" cy="16840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51265" y="4650065"/>
            <a:ext cx="2278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latin typeface="Arial Black" panose="020B0A04020102020204" pitchFamily="34" charset="0"/>
              </a:rPr>
              <a:t>Sigfox</a:t>
            </a:r>
            <a:r>
              <a:rPr lang="nl-BE" dirty="0" smtClean="0">
                <a:latin typeface="Arial Black" panose="020B0A04020102020204" pitchFamily="34" charset="0"/>
              </a:rPr>
              <a:t> QW </a:t>
            </a:r>
            <a:r>
              <a:rPr lang="nl-BE" dirty="0" err="1" smtClean="0">
                <a:latin typeface="Arial Black" panose="020B0A04020102020204" pitchFamily="34" charset="0"/>
              </a:rPr>
              <a:t>Develoment</a:t>
            </a:r>
            <a:r>
              <a:rPr lang="nl-BE" dirty="0" smtClean="0">
                <a:latin typeface="Arial Black" panose="020B0A04020102020204" pitchFamily="34" charset="0"/>
              </a:rPr>
              <a:t> Kit</a:t>
            </a:r>
          </a:p>
          <a:p>
            <a:pPr algn="ctr"/>
            <a:r>
              <a:rPr lang="nl-BE" dirty="0" smtClean="0">
                <a:latin typeface="Arial Black" panose="020B0A04020102020204" pitchFamily="34" charset="0"/>
              </a:rPr>
              <a:t>door</a:t>
            </a:r>
          </a:p>
          <a:p>
            <a:pPr algn="ctr"/>
            <a:r>
              <a:rPr lang="nl-BE" dirty="0" err="1" smtClean="0">
                <a:latin typeface="Arial Black" panose="020B0A04020102020204" pitchFamily="34" charset="0"/>
              </a:rPr>
              <a:t>Quicksand</a:t>
            </a: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575" y="4655559"/>
            <a:ext cx="227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latin typeface="Arial Black" panose="020B0A04020102020204" pitchFamily="34" charset="0"/>
              </a:rPr>
              <a:t>Digipolis</a:t>
            </a:r>
            <a:r>
              <a:rPr lang="nl-BE" dirty="0" smtClean="0">
                <a:latin typeface="Arial Black" panose="020B0A04020102020204" pitchFamily="34" charset="0"/>
              </a:rPr>
              <a:t> Antwerpen</a:t>
            </a:r>
          </a:p>
          <a:p>
            <a:pPr algn="ctr"/>
            <a:r>
              <a:rPr lang="nl-BE" dirty="0" smtClean="0">
                <a:latin typeface="Arial Black" panose="020B0A04020102020204" pitchFamily="34" charset="0"/>
              </a:rPr>
              <a:t>Evacuatie plan</a:t>
            </a: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3317" y="4650065"/>
            <a:ext cx="249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latin typeface="Arial Black" panose="020B0A04020102020204" pitchFamily="34" charset="0"/>
              </a:rPr>
              <a:t>Digipolis</a:t>
            </a:r>
            <a:r>
              <a:rPr lang="nl-BE" dirty="0" smtClean="0">
                <a:latin typeface="Arial Black" panose="020B0A04020102020204" pitchFamily="34" charset="0"/>
              </a:rPr>
              <a:t> Antwerpen</a:t>
            </a:r>
          </a:p>
          <a:p>
            <a:pPr algn="ctr"/>
            <a:r>
              <a:rPr lang="nl-BE" dirty="0" smtClean="0">
                <a:latin typeface="Arial Black" panose="020B0A04020102020204" pitchFamily="34" charset="0"/>
              </a:rPr>
              <a:t>luchtkwaliteit</a:t>
            </a:r>
          </a:p>
          <a:p>
            <a:pPr algn="ctr"/>
            <a:r>
              <a:rPr lang="nl-BE" dirty="0" smtClean="0">
                <a:latin typeface="Arial Black" panose="020B0A04020102020204" pitchFamily="34" charset="0"/>
              </a:rPr>
              <a:t>controle</a:t>
            </a:r>
            <a:endParaRPr lang="nl-BE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06093" y="4630475"/>
            <a:ext cx="2492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>
                <a:latin typeface="Arial Black" panose="020B0A04020102020204" pitchFamily="34" charset="0"/>
              </a:rPr>
              <a:t>Digipolis</a:t>
            </a:r>
            <a:r>
              <a:rPr lang="nl-BE" dirty="0" smtClean="0">
                <a:latin typeface="Arial Black" panose="020B0A04020102020204" pitchFamily="34" charset="0"/>
              </a:rPr>
              <a:t> Antwerpen optimaliseren</a:t>
            </a:r>
          </a:p>
          <a:p>
            <a:pPr algn="ctr"/>
            <a:r>
              <a:rPr lang="nl-BE" dirty="0" smtClean="0">
                <a:latin typeface="Arial Black" panose="020B0A04020102020204" pitchFamily="34" charset="0"/>
              </a:rPr>
              <a:t>beheer van vergaderzalen</a:t>
            </a:r>
            <a:endParaRPr lang="nl-B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Abstract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03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Abstract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591" y="1444653"/>
            <a:ext cx="957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Arial Rounded MT Bold" panose="020F0704030504030204" pitchFamily="34" charset="0"/>
              </a:rPr>
              <a:t>Het automatisch beheren van gereserveerde vergaderzalen in Exchange Server 2016 door gebruik te maken van een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Raspberry</a:t>
            </a:r>
            <a:r>
              <a:rPr lang="nl-BE" sz="2400" dirty="0" smtClean="0">
                <a:latin typeface="Arial Rounded MT Bold" panose="020F0704030504030204" pitchFamily="34" charset="0"/>
              </a:rPr>
              <a:t> Pi 3B en PIR sensor.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591" y="2770216"/>
            <a:ext cx="929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BE" sz="2400" dirty="0" smtClean="0">
                <a:latin typeface="Arial Rounded MT Bold" panose="020F0704030504030204" pitchFamily="34" charset="0"/>
              </a:rPr>
              <a:t>De software moet ervoor zorgen dat de reservering van de vergaderzaal automatisch zal worden geannuleerd onder bepaalde voorwaarden: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Geen aanwezigen of niemand komt opdagen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De vergadering is vroegtijdig gedaan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2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0" y="10995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de </a:t>
            </a:r>
            <a:r>
              <a:rPr lang="en-GB" dirty="0" err="1" smtClean="0">
                <a:latin typeface="Arial Rounded MT Bold" panose="020F0704030504030204" pitchFamily="34" charset="0"/>
              </a:rPr>
              <a:t>architectuur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04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Architectuur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81635" y="1506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1635" y="1506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489235"/>
              </p:ext>
            </p:extLst>
          </p:nvPr>
        </p:nvGraphicFramePr>
        <p:xfrm>
          <a:off x="981635" y="4191581"/>
          <a:ext cx="4261305" cy="196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7" imgW="9791700" imgH="4495800" progId="">
                  <p:embed/>
                </p:oleObj>
              </mc:Choice>
              <mc:Fallback>
                <p:oleObj name="Visio" r:id="rId7" imgW="9791700" imgH="4495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635" y="4191581"/>
                        <a:ext cx="4261305" cy="196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9" y="1560930"/>
            <a:ext cx="4722217" cy="19618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31" y="4200255"/>
            <a:ext cx="4741231" cy="19618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1501108"/>
            <a:ext cx="4419802" cy="202171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544872" y="2313238"/>
            <a:ext cx="432749" cy="340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Down Arrow 15"/>
          <p:cNvSpPr/>
          <p:nvPr/>
        </p:nvSpPr>
        <p:spPr>
          <a:xfrm>
            <a:off x="8580846" y="3577676"/>
            <a:ext cx="334754" cy="526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ight Arrow 17"/>
          <p:cNvSpPr/>
          <p:nvPr/>
        </p:nvSpPr>
        <p:spPr>
          <a:xfrm rot="10800000">
            <a:off x="5510211" y="5002524"/>
            <a:ext cx="432749" cy="340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52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05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629788"/>
              </p:ext>
            </p:extLst>
          </p:nvPr>
        </p:nvGraphicFramePr>
        <p:xfrm>
          <a:off x="343546" y="1078644"/>
          <a:ext cx="11559152" cy="50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7316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Hardware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06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Hardware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9" name="Picture 8" descr="http://i.ebayimg.com/00/s/MTAwMFgxMDAw/z/G1wAAOSwdIFXxoJ2/$_12.JPG?set_id=880000500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" y="1551608"/>
            <a:ext cx="4634753" cy="46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CJansen\Dropbox\AP-Thesis\Schemas\PIR connectiviteit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40" y="3999687"/>
            <a:ext cx="2476948" cy="218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s://static.rapidonline.com/catalogueimages/Product/S50-2074P01WL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90" y="2042488"/>
            <a:ext cx="2476948" cy="18960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402190" y="1570832"/>
            <a:ext cx="265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Black" panose="020B0A04020102020204" pitchFamily="34" charset="0"/>
              </a:rPr>
              <a:t>B+B PIR-STD-LP</a:t>
            </a:r>
            <a:endParaRPr lang="nl-BE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latin typeface="Arial Rounded MT Bold" panose="020F0704030504030204" pitchFamily="34" charset="0"/>
              </a:rPr>
              <a:t>Hardware architectuur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07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Hardware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architectuur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88790"/>
              </p:ext>
            </p:extLst>
          </p:nvPr>
        </p:nvGraphicFramePr>
        <p:xfrm>
          <a:off x="361396" y="1390965"/>
          <a:ext cx="4761421" cy="48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Bitmap Image" r:id="rId6" imgW="3943901" imgH="4001058" progId="PBrush">
                  <p:embed/>
                </p:oleObj>
              </mc:Choice>
              <mc:Fallback>
                <p:oleObj name="Bitmap Image" r:id="rId6" imgW="3943901" imgH="4001058" progId="PBrush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96" y="1390965"/>
                        <a:ext cx="4761421" cy="484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93077"/>
              </p:ext>
            </p:extLst>
          </p:nvPr>
        </p:nvGraphicFramePr>
        <p:xfrm>
          <a:off x="5122817" y="1390965"/>
          <a:ext cx="6524713" cy="483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Bitmap Image" r:id="rId8" imgW="5514286" imgH="4095238" progId="PBrush">
                  <p:embed/>
                </p:oleObj>
              </mc:Choice>
              <mc:Fallback>
                <p:oleObj name="Bitmap Image" r:id="rId8" imgW="5514286" imgH="4095238" progId="PBrush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17" y="1390965"/>
                        <a:ext cx="6524713" cy="4839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7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Python3 Client script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08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Python 3 Client script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90688"/>
            <a:ext cx="4876800" cy="45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536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Office Theme</vt:lpstr>
      <vt:lpstr>Visio</vt:lpstr>
      <vt:lpstr>Bitmap Image</vt:lpstr>
      <vt:lpstr>PowerPoint Presentation</vt:lpstr>
      <vt:lpstr>PowerPoint Presentation</vt:lpstr>
      <vt:lpstr>Keuze van het project</vt:lpstr>
      <vt:lpstr>Abstract</vt:lpstr>
      <vt:lpstr>Evolutie van de architectuur</vt:lpstr>
      <vt:lpstr>Evolutie van het project</vt:lpstr>
      <vt:lpstr>Hardware</vt:lpstr>
      <vt:lpstr>PowerPoint Presentation</vt:lpstr>
      <vt:lpstr>Python3 Client script</vt:lpstr>
      <vt:lpstr>Web Service API</vt:lpstr>
      <vt:lpstr>Bevindingen</vt:lpstr>
      <vt:lpstr>Plannen naar de toekomst toe</vt:lpstr>
      <vt:lpstr>Reflectie en besluit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CJansen</dc:creator>
  <cp:lastModifiedBy>CJansen</cp:lastModifiedBy>
  <cp:revision>21</cp:revision>
  <dcterms:created xsi:type="dcterms:W3CDTF">2017-06-10T20:40:29Z</dcterms:created>
  <dcterms:modified xsi:type="dcterms:W3CDTF">2017-06-11T18:02:07Z</dcterms:modified>
</cp:coreProperties>
</file>